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4"/>
  </p:sldMasterIdLst>
  <p:notesMasterIdLst>
    <p:notesMasterId r:id="rId6"/>
  </p:notesMasterIdLst>
  <p:handoutMasterIdLst>
    <p:handoutMasterId r:id="rId7"/>
  </p:handoutMasterIdLst>
  <p:sldIdLst>
    <p:sldId id="269" r:id="rId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CE1921"/>
    <a:srgbClr val="CF1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7" dt="2026-09-24T17:40:31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51" autoAdjust="0"/>
  </p:normalViewPr>
  <p:slideViewPr>
    <p:cSldViewPr>
      <p:cViewPr varScale="1">
        <p:scale>
          <a:sx n="111" d="100"/>
          <a:sy n="111" d="100"/>
        </p:scale>
        <p:origin x="1650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Davies" userId="S::sharon.davies@enfield.gov.uk::cd424476-56e9-4630-bcf2-acf0e73dc364" providerId="AD" clId="Web-{00000000-0000-0000-0000-000000000000}"/>
    <pc:docChg chg="modSld">
      <pc:chgData name="Sharon Davies" userId="S::sharon.davies@enfield.gov.uk::cd424476-56e9-4630-bcf2-acf0e73dc364" providerId="AD" clId="Web-{00000000-0000-0000-0000-000000000000}" dt="2026-09-24T17:40:31.997" v="19" actId="1076"/>
      <pc:docMkLst>
        <pc:docMk/>
      </pc:docMkLst>
      <pc:sldChg chg="modSp">
        <pc:chgData name="Sharon Davies" userId="S::sharon.davies@enfield.gov.uk::cd424476-56e9-4630-bcf2-acf0e73dc364" providerId="AD" clId="Web-{00000000-0000-0000-0000-000000000000}" dt="2026-09-24T17:40:31.997" v="19" actId="1076"/>
        <pc:sldMkLst>
          <pc:docMk/>
          <pc:sldMk cId="859914196" sldId="269"/>
        </pc:sldMkLst>
        <pc:picChg chg="mod">
          <ac:chgData name="Sharon Davies" userId="S::sharon.davies@enfield.gov.uk::cd424476-56e9-4630-bcf2-acf0e73dc364" providerId="AD" clId="Web-{00000000-0000-0000-0000-000000000000}" dt="2026-09-24T17:40:31.997" v="19" actId="1076"/>
          <ac:picMkLst>
            <pc:docMk/>
            <pc:sldMk cId="859914196" sldId="269"/>
            <ac:picMk id="5" creationId="{9D7DB08D-D162-09D9-1653-5834C61920F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5B6BA-74C3-4E64-B0FB-3DC3DB0F2F16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36CAF-CCAE-4AF9-A2AC-EB1FEE28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794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BCB94-A30F-4C07-8FD5-5D3608F048A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5E8E8-1528-48FB-B845-BEC6BE7B33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5183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 descr="A close up of text on a white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611188" y="4797425"/>
            <a:ext cx="547298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33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68312" y="1675382"/>
            <a:ext cx="8207375" cy="4201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626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4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27685" y="548680"/>
            <a:ext cx="388863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468312" y="1772816"/>
            <a:ext cx="8207375" cy="468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5366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 descr="A close up of text on a white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96081" y="1917701"/>
            <a:ext cx="8351837" cy="381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694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4572000" y="476672"/>
            <a:ext cx="3744416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215106" y="1710854"/>
            <a:ext cx="8713788" cy="417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191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251520" y="6093296"/>
            <a:ext cx="5328840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2"/>
          </p:nvPr>
        </p:nvSpPr>
        <p:spPr>
          <a:xfrm>
            <a:off x="323056" y="1412875"/>
            <a:ext cx="8497888" cy="403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876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8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491880" y="620688"/>
            <a:ext cx="4032398" cy="504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2"/>
          </p:nvPr>
        </p:nvSpPr>
        <p:spPr>
          <a:xfrm>
            <a:off x="323528" y="1484784"/>
            <a:ext cx="7848600" cy="439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785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9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2627685" y="5805264"/>
            <a:ext cx="388863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68312" y="476250"/>
            <a:ext cx="8207375" cy="468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72104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0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2627685" y="5805264"/>
            <a:ext cx="388863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2"/>
          </p:nvPr>
        </p:nvSpPr>
        <p:spPr>
          <a:xfrm>
            <a:off x="468312" y="476250"/>
            <a:ext cx="8207375" cy="468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805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Slide">
  <p:cSld name="12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descr="A picture containing umbrella,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2627685" y="476672"/>
            <a:ext cx="3888630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2"/>
          </p:nvPr>
        </p:nvSpPr>
        <p:spPr>
          <a:xfrm>
            <a:off x="468312" y="1675382"/>
            <a:ext cx="8207375" cy="468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971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Slide">
  <p:cSld name="13_Title Slid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2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1437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0207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3961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93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4108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rofessional.learning@enfield.gov.uk" TargetMode="External"/><Relationship Id="rId2" Type="http://schemas.openxmlformats.org/officeDocument/2006/relationships/hyperlink" Target="https://traded.enfield.gov.uk/thehub/professional-learning-portal/store?f=302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B1325-C67B-4355-BDC7-2BB9770A17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43190" y="1268760"/>
            <a:ext cx="8713788" cy="4906838"/>
          </a:xfrm>
        </p:spPr>
        <p:txBody>
          <a:bodyPr/>
          <a:lstStyle/>
          <a:p>
            <a:pPr marL="50800" indent="0">
              <a:buNone/>
            </a:pPr>
            <a:r>
              <a:rPr lang="en-GB" sz="2400" u="sng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Designated Safeguarding Leads Training - £80</a:t>
            </a: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r>
              <a:rPr lang="en-GB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book – </a:t>
            </a:r>
            <a:r>
              <a:rPr lang="en-GB" sz="24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click here</a:t>
            </a:r>
            <a:endParaRPr lang="en-GB" sz="24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0800" indent="0">
              <a:buNone/>
            </a:pPr>
            <a:r>
              <a:rPr lang="en-GB" dirty="0">
                <a:latin typeface="Century Gothic" panose="020B0502020202020204" pitchFamily="34" charset="0"/>
                <a:ea typeface="Calibri" panose="020F0502020204030204" pitchFamily="34" charset="0"/>
                <a:hlinkClick r:id="rId3"/>
              </a:rPr>
              <a:t>Professional.learning@enfield.gov.uk</a:t>
            </a:r>
            <a:endParaRPr lang="en-GB" dirty="0">
              <a:latin typeface="Century Gothic" panose="020B0502020202020204" pitchFamily="34" charset="0"/>
            </a:endParaRPr>
          </a:p>
          <a:p>
            <a:pPr marL="50800" indent="0">
              <a:buNone/>
            </a:pPr>
            <a:endParaRPr lang="en-GB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9CF23-2BAD-4E04-B13C-83CB32698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332656"/>
            <a:ext cx="4320480" cy="431800"/>
          </a:xfrm>
        </p:spPr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Professional Learning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DB08D-D162-09D9-1653-5834C61920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450" t="7161" r="9838" b="24800"/>
          <a:stretch>
            <a:fillRect/>
          </a:stretch>
        </p:blipFill>
        <p:spPr>
          <a:xfrm>
            <a:off x="1475656" y="1800511"/>
            <a:ext cx="5976664" cy="413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1419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5cc813-42ae-4575-a095-e5620cfb4bf6">
      <Terms xmlns="http://schemas.microsoft.com/office/infopath/2007/PartnerControls"/>
    </lcf76f155ced4ddcb4097134ff3c332f>
    <TaxCatchAll xmlns="d58e4928-d382-4bdd-a298-6eec9d1ba1f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CE8BB48BAD6E4290E9F3D9CAB47BF3" ma:contentTypeVersion="13" ma:contentTypeDescription="Create a new document." ma:contentTypeScope="" ma:versionID="0af96a21bab0328be37d6389a918bc14">
  <xsd:schema xmlns:xsd="http://www.w3.org/2001/XMLSchema" xmlns:xs="http://www.w3.org/2001/XMLSchema" xmlns:p="http://schemas.microsoft.com/office/2006/metadata/properties" xmlns:ns2="205cc813-42ae-4575-a095-e5620cfb4bf6" xmlns:ns3="d58e4928-d382-4bdd-a298-6eec9d1ba1f5" targetNamespace="http://schemas.microsoft.com/office/2006/metadata/properties" ma:root="true" ma:fieldsID="0f90edcf888f5c0c2bfd74671640c21d" ns2:_="" ns3:_="">
    <xsd:import namespace="205cc813-42ae-4575-a095-e5620cfb4bf6"/>
    <xsd:import namespace="d58e4928-d382-4bdd-a298-6eec9d1ba1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5cc813-42ae-4575-a095-e5620cfb4b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56619fc-a7a0-4310-97c6-cc26cb3496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e4928-d382-4bdd-a298-6eec9d1ba1f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0461b78-d386-418c-9521-f350d6c1a7d0}" ma:internalName="TaxCatchAll" ma:showField="CatchAllData" ma:web="d58e4928-d382-4bdd-a298-6eec9d1ba1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35A037-0F11-4DA6-BB38-0642D06178B6}">
  <ds:schemaRefs>
    <ds:schemaRef ds:uri="028a6c6c-e3b2-4b83-9b56-c4c762a610cd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742a61dd-990f-41be-b1b3-317f3e2d5711"/>
    <ds:schemaRef ds:uri="http://www.w3.org/XML/1998/namespace"/>
    <ds:schemaRef ds:uri="http://purl.org/dc/dcmitype/"/>
    <ds:schemaRef ds:uri="205cc813-42ae-4575-a095-e5620cfb4bf6"/>
    <ds:schemaRef ds:uri="d58e4928-d382-4bdd-a298-6eec9d1ba1f5"/>
  </ds:schemaRefs>
</ds:datastoreItem>
</file>

<file path=customXml/itemProps2.xml><?xml version="1.0" encoding="utf-8"?>
<ds:datastoreItem xmlns:ds="http://schemas.openxmlformats.org/officeDocument/2006/customXml" ds:itemID="{E3AFE466-A10D-408F-AF6F-54A20CABDC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5cc813-42ae-4575-a095-e5620cfb4bf6"/>
    <ds:schemaRef ds:uri="d58e4928-d382-4bdd-a298-6eec9d1ba1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7BF645-E2BB-4197-BE3C-DAE389B2C8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753</TotalTime>
  <Words>23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Company>뿿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Vaughan</dc:creator>
  <cp:lastModifiedBy>Sharon Davies</cp:lastModifiedBy>
  <cp:revision>68</cp:revision>
  <cp:lastPrinted>2011-01-25T15:11:23Z</cp:lastPrinted>
  <dcterms:created xsi:type="dcterms:W3CDTF">2020-11-18T09:46:07Z</dcterms:created>
  <dcterms:modified xsi:type="dcterms:W3CDTF">2026-09-24T17:40:34Z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M_SecurityClassification">
    <vt:lpwstr>UNCLASSIFIED</vt:lpwstr>
  </property>
  <property fmtid="{D5CDD505-2E9C-101B-9397-08002B2CF9AE}" pid="3" name="PM_Qualifier">
    <vt:lpwstr/>
  </property>
  <property fmtid="{D5CDD505-2E9C-101B-9397-08002B2CF9AE}" pid="4" name="PM_DisplayValueSecClassificationWithQualifier">
    <vt:lpwstr>UNCLASSIFIED</vt:lpwstr>
  </property>
  <property fmtid="{D5CDD505-2E9C-101B-9397-08002B2CF9AE}" pid="5" name="PM_InsertionValue">
    <vt:lpwstr>Classification: UNCLASSIFIED</vt:lpwstr>
  </property>
  <property fmtid="{D5CDD505-2E9C-101B-9397-08002B2CF9AE}" pid="6" name="PM_Originator_Hash_SHA1">
    <vt:lpwstr>CD5BE0D6C20E853F0684852AC34AF174B2D753ED</vt:lpwstr>
  </property>
  <property fmtid="{D5CDD505-2E9C-101B-9397-08002B2CF9AE}" pid="7" name="PM_Hash_Version">
    <vt:lpwstr>2012.2</vt:lpwstr>
  </property>
  <property fmtid="{D5CDD505-2E9C-101B-9397-08002B2CF9AE}" pid="8" name="PM_Hash_Salt">
    <vt:lpwstr>2117AE6AF45399BFE0F273B2BCA542F0</vt:lpwstr>
  </property>
  <property fmtid="{D5CDD505-2E9C-101B-9397-08002B2CF9AE}" pid="9" name="PM_Hash_SHA1">
    <vt:lpwstr>2D58336EAE1515FB91C562A2023C9E172553E4A3</vt:lpwstr>
  </property>
  <property fmtid="{D5CDD505-2E9C-101B-9397-08002B2CF9AE}" pid="10" name="PM_LastInsertion">
    <vt:lpwstr>UNCLASSIFIED</vt:lpwstr>
  </property>
  <property fmtid="{D5CDD505-2E9C-101B-9397-08002B2CF9AE}" pid="11" name="ContentTypeId">
    <vt:lpwstr>0x01010054CE8BB48BAD6E4290E9F3D9CAB47BF3</vt:lpwstr>
  </property>
  <property fmtid="{D5CDD505-2E9C-101B-9397-08002B2CF9AE}" pid="12" name="Order">
    <vt:r8>420400</vt:r8>
  </property>
  <property fmtid="{D5CDD505-2E9C-101B-9397-08002B2CF9AE}" pid="13" name="MediaServiceImageTags">
    <vt:lpwstr/>
  </property>
</Properties>
</file>