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3.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4.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5.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6.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7.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8.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9.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0.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1.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4"/>
    <p:sldMasterId id="2147483738" r:id="rId5"/>
    <p:sldMasterId id="2147483780" r:id="rId6"/>
    <p:sldMasterId id="2147483817" r:id="rId7"/>
    <p:sldMasterId id="2147483820" r:id="rId8"/>
    <p:sldMasterId id="2147483832" r:id="rId9"/>
    <p:sldMasterId id="2147483844" r:id="rId10"/>
    <p:sldMasterId id="2147483856" r:id="rId11"/>
    <p:sldMasterId id="2147483859" r:id="rId12"/>
    <p:sldMasterId id="2147483873" r:id="rId13"/>
    <p:sldMasterId id="2147483887" r:id="rId14"/>
    <p:sldMasterId id="2147483899" r:id="rId15"/>
  </p:sldMasterIdLst>
  <p:notesMasterIdLst>
    <p:notesMasterId r:id="rId77"/>
  </p:notesMasterIdLst>
  <p:handoutMasterIdLst>
    <p:handoutMasterId r:id="rId78"/>
  </p:handoutMasterIdLst>
  <p:sldIdLst>
    <p:sldId id="261" r:id="rId16"/>
    <p:sldId id="2147472161" r:id="rId17"/>
    <p:sldId id="2147472185" r:id="rId18"/>
    <p:sldId id="308" r:id="rId19"/>
    <p:sldId id="2147472186" r:id="rId20"/>
    <p:sldId id="275" r:id="rId21"/>
    <p:sldId id="2147472172" r:id="rId22"/>
    <p:sldId id="292" r:id="rId23"/>
    <p:sldId id="2147472173" r:id="rId24"/>
    <p:sldId id="277" r:id="rId25"/>
    <p:sldId id="278" r:id="rId26"/>
    <p:sldId id="280" r:id="rId27"/>
    <p:sldId id="2147472174" r:id="rId28"/>
    <p:sldId id="2147472175" r:id="rId29"/>
    <p:sldId id="2147472176" r:id="rId30"/>
    <p:sldId id="2147472177" r:id="rId31"/>
    <p:sldId id="2147472178" r:id="rId32"/>
    <p:sldId id="299" r:id="rId33"/>
    <p:sldId id="301" r:id="rId34"/>
    <p:sldId id="300" r:id="rId35"/>
    <p:sldId id="298" r:id="rId36"/>
    <p:sldId id="256" r:id="rId37"/>
    <p:sldId id="258" r:id="rId38"/>
    <p:sldId id="257" r:id="rId39"/>
    <p:sldId id="259" r:id="rId40"/>
    <p:sldId id="263" r:id="rId41"/>
    <p:sldId id="264" r:id="rId42"/>
    <p:sldId id="265" r:id="rId43"/>
    <p:sldId id="266" r:id="rId44"/>
    <p:sldId id="2147472162" r:id="rId45"/>
    <p:sldId id="262" r:id="rId46"/>
    <p:sldId id="267" r:id="rId47"/>
    <p:sldId id="284" r:id="rId48"/>
    <p:sldId id="286" r:id="rId49"/>
    <p:sldId id="287" r:id="rId50"/>
    <p:sldId id="288" r:id="rId51"/>
    <p:sldId id="295" r:id="rId52"/>
    <p:sldId id="317" r:id="rId53"/>
    <p:sldId id="294" r:id="rId54"/>
    <p:sldId id="289" r:id="rId55"/>
    <p:sldId id="290" r:id="rId56"/>
    <p:sldId id="291" r:id="rId57"/>
    <p:sldId id="2147472163" r:id="rId58"/>
    <p:sldId id="2147472164" r:id="rId59"/>
    <p:sldId id="2147472165" r:id="rId60"/>
    <p:sldId id="2147472166" r:id="rId61"/>
    <p:sldId id="7747" r:id="rId62"/>
    <p:sldId id="2147472167" r:id="rId63"/>
    <p:sldId id="2147472168" r:id="rId64"/>
    <p:sldId id="7748" r:id="rId65"/>
    <p:sldId id="268" r:id="rId66"/>
    <p:sldId id="2147472169" r:id="rId67"/>
    <p:sldId id="2147472170" r:id="rId68"/>
    <p:sldId id="2147472171" r:id="rId69"/>
    <p:sldId id="260" r:id="rId70"/>
    <p:sldId id="2147472179" r:id="rId71"/>
    <p:sldId id="2147472180" r:id="rId72"/>
    <p:sldId id="2147472181" r:id="rId73"/>
    <p:sldId id="2147472182" r:id="rId74"/>
    <p:sldId id="2147472183" r:id="rId75"/>
    <p:sldId id="2147472184" r:id="rId76"/>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a:ea typeface="+mn-ea"/>
        <a:cs typeface="+mn-cs"/>
      </a:defRPr>
    </a:lvl1pPr>
    <a:lvl2pPr marL="457200" algn="l" rtl="0" eaLnBrk="0" fontAlgn="base" hangingPunct="0">
      <a:spcBef>
        <a:spcPct val="0"/>
      </a:spcBef>
      <a:spcAft>
        <a:spcPct val="0"/>
      </a:spcAft>
      <a:defRPr sz="2400" kern="1200">
        <a:solidFill>
          <a:schemeClr val="tx1"/>
        </a:solidFill>
        <a:latin typeface="Times"/>
        <a:ea typeface="+mn-ea"/>
        <a:cs typeface="+mn-cs"/>
      </a:defRPr>
    </a:lvl2pPr>
    <a:lvl3pPr marL="914400" algn="l" rtl="0" eaLnBrk="0" fontAlgn="base" hangingPunct="0">
      <a:spcBef>
        <a:spcPct val="0"/>
      </a:spcBef>
      <a:spcAft>
        <a:spcPct val="0"/>
      </a:spcAft>
      <a:defRPr sz="2400" kern="1200">
        <a:solidFill>
          <a:schemeClr val="tx1"/>
        </a:solidFill>
        <a:latin typeface="Times"/>
        <a:ea typeface="+mn-ea"/>
        <a:cs typeface="+mn-cs"/>
      </a:defRPr>
    </a:lvl3pPr>
    <a:lvl4pPr marL="1371600" algn="l" rtl="0" eaLnBrk="0" fontAlgn="base" hangingPunct="0">
      <a:spcBef>
        <a:spcPct val="0"/>
      </a:spcBef>
      <a:spcAft>
        <a:spcPct val="0"/>
      </a:spcAft>
      <a:defRPr sz="2400" kern="1200">
        <a:solidFill>
          <a:schemeClr val="tx1"/>
        </a:solidFill>
        <a:latin typeface="Times"/>
        <a:ea typeface="+mn-ea"/>
        <a:cs typeface="+mn-cs"/>
      </a:defRPr>
    </a:lvl4pPr>
    <a:lvl5pPr marL="1828800" algn="l" rtl="0" eaLnBrk="0" fontAlgn="base" hangingPunct="0">
      <a:spcBef>
        <a:spcPct val="0"/>
      </a:spcBef>
      <a:spcAft>
        <a:spcPct val="0"/>
      </a:spcAft>
      <a:defRPr sz="2400" kern="1200">
        <a:solidFill>
          <a:schemeClr val="tx1"/>
        </a:solidFill>
        <a:latin typeface="Times"/>
        <a:ea typeface="+mn-ea"/>
        <a:cs typeface="+mn-cs"/>
      </a:defRPr>
    </a:lvl5pPr>
    <a:lvl6pPr marL="2286000" algn="l" defTabSz="914400" rtl="0" eaLnBrk="1" latinLnBrk="0" hangingPunct="1">
      <a:defRPr sz="2400" kern="1200">
        <a:solidFill>
          <a:schemeClr val="tx1"/>
        </a:solidFill>
        <a:latin typeface="Times"/>
        <a:ea typeface="+mn-ea"/>
        <a:cs typeface="+mn-cs"/>
      </a:defRPr>
    </a:lvl6pPr>
    <a:lvl7pPr marL="2743200" algn="l" defTabSz="914400" rtl="0" eaLnBrk="1" latinLnBrk="0" hangingPunct="1">
      <a:defRPr sz="2400" kern="1200">
        <a:solidFill>
          <a:schemeClr val="tx1"/>
        </a:solidFill>
        <a:latin typeface="Times"/>
        <a:ea typeface="+mn-ea"/>
        <a:cs typeface="+mn-cs"/>
      </a:defRPr>
    </a:lvl7pPr>
    <a:lvl8pPr marL="3200400" algn="l" defTabSz="914400" rtl="0" eaLnBrk="1" latinLnBrk="0" hangingPunct="1">
      <a:defRPr sz="2400" kern="1200">
        <a:solidFill>
          <a:schemeClr val="tx1"/>
        </a:solidFill>
        <a:latin typeface="Times"/>
        <a:ea typeface="+mn-ea"/>
        <a:cs typeface="+mn-cs"/>
      </a:defRPr>
    </a:lvl8pPr>
    <a:lvl9pPr marL="3657600" algn="l" defTabSz="914400" rtl="0" eaLnBrk="1" latinLnBrk="0" hangingPunct="1">
      <a:defRPr sz="2400" kern="1200">
        <a:solidFill>
          <a:schemeClr val="tx1"/>
        </a:solidFill>
        <a:latin typeface="Times"/>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4C12A8F-394F-B70A-5BA1-BA5E24F43040}" name="NeilG Best" initials="NB" userId="S::Neil.G.Best@enfield.gov.uk::8b7fff7a-aec7-44ae-95b2-f5b2dfdbb09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2B1E"/>
    <a:srgbClr val="CE1921"/>
    <a:srgbClr val="CF1C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51631C-4A89-41DD-B757-43248B20C299}" v="10" dt="2026-10-06T05:53:10.9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714" autoAdjust="0"/>
    <p:restoredTop sz="94451" autoAdjust="0"/>
  </p:normalViewPr>
  <p:slideViewPr>
    <p:cSldViewPr>
      <p:cViewPr varScale="1">
        <p:scale>
          <a:sx n="85" d="100"/>
          <a:sy n="85" d="100"/>
        </p:scale>
        <p:origin x="72"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1.xml"/><Relationship Id="rId21" Type="http://schemas.openxmlformats.org/officeDocument/2006/relationships/slide" Target="slides/slide6.xml"/><Relationship Id="rId42" Type="http://schemas.openxmlformats.org/officeDocument/2006/relationships/slide" Target="slides/slide27.xml"/><Relationship Id="rId47" Type="http://schemas.openxmlformats.org/officeDocument/2006/relationships/slide" Target="slides/slide32.xml"/><Relationship Id="rId63" Type="http://schemas.openxmlformats.org/officeDocument/2006/relationships/slide" Target="slides/slide48.xml"/><Relationship Id="rId68" Type="http://schemas.openxmlformats.org/officeDocument/2006/relationships/slide" Target="slides/slide53.xml"/><Relationship Id="rId84" Type="http://schemas.microsoft.com/office/2015/10/relationships/revisionInfo" Target="revisionInfo.xml"/><Relationship Id="rId16" Type="http://schemas.openxmlformats.org/officeDocument/2006/relationships/slide" Target="slides/slide1.xml"/><Relationship Id="rId11" Type="http://schemas.openxmlformats.org/officeDocument/2006/relationships/slideMaster" Target="slideMasters/slideMaster8.xml"/><Relationship Id="rId32" Type="http://schemas.openxmlformats.org/officeDocument/2006/relationships/slide" Target="slides/slide17.xml"/><Relationship Id="rId37" Type="http://schemas.openxmlformats.org/officeDocument/2006/relationships/slide" Target="slides/slide22.xml"/><Relationship Id="rId53" Type="http://schemas.openxmlformats.org/officeDocument/2006/relationships/slide" Target="slides/slide38.xml"/><Relationship Id="rId58" Type="http://schemas.openxmlformats.org/officeDocument/2006/relationships/slide" Target="slides/slide43.xml"/><Relationship Id="rId74" Type="http://schemas.openxmlformats.org/officeDocument/2006/relationships/slide" Target="slides/slide59.xml"/><Relationship Id="rId79" Type="http://schemas.openxmlformats.org/officeDocument/2006/relationships/presProps" Target="presProps.xml"/><Relationship Id="rId5" Type="http://schemas.openxmlformats.org/officeDocument/2006/relationships/slideMaster" Target="slideMasters/slideMaster2.xml"/><Relationship Id="rId19" Type="http://schemas.openxmlformats.org/officeDocument/2006/relationships/slide" Target="slides/slide4.xml"/><Relationship Id="rId14" Type="http://schemas.openxmlformats.org/officeDocument/2006/relationships/slideMaster" Target="slideMasters/slideMaster11.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slide" Target="slides/slide41.xml"/><Relationship Id="rId64" Type="http://schemas.openxmlformats.org/officeDocument/2006/relationships/slide" Target="slides/slide49.xml"/><Relationship Id="rId69" Type="http://schemas.openxmlformats.org/officeDocument/2006/relationships/slide" Target="slides/slide54.xml"/><Relationship Id="rId77"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slide" Target="slides/slide36.xml"/><Relationship Id="rId72" Type="http://schemas.openxmlformats.org/officeDocument/2006/relationships/slide" Target="slides/slide57.xml"/><Relationship Id="rId80" Type="http://schemas.openxmlformats.org/officeDocument/2006/relationships/viewProps" Target="viewProps.xml"/><Relationship Id="rId85"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slide" Target="slides/slide44.xml"/><Relationship Id="rId67" Type="http://schemas.openxmlformats.org/officeDocument/2006/relationships/slide" Target="slides/slide52.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slide" Target="slides/slide47.xml"/><Relationship Id="rId70" Type="http://schemas.openxmlformats.org/officeDocument/2006/relationships/slide" Target="slides/slide55.xml"/><Relationship Id="rId75" Type="http://schemas.openxmlformats.org/officeDocument/2006/relationships/slide" Target="slides/slide60.xml"/><Relationship Id="rId83"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 Type="http://schemas.openxmlformats.org/officeDocument/2006/relationships/slideMaster" Target="slideMasters/slideMaster7.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slide" Target="slides/slide50.xml"/><Relationship Id="rId73" Type="http://schemas.openxmlformats.org/officeDocument/2006/relationships/slide" Target="slides/slide58.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3.xml"/><Relationship Id="rId39" Type="http://schemas.openxmlformats.org/officeDocument/2006/relationships/slide" Target="slides/slide24.xml"/><Relationship Id="rId34" Type="http://schemas.openxmlformats.org/officeDocument/2006/relationships/slide" Target="slides/slide19.xml"/><Relationship Id="rId50" Type="http://schemas.openxmlformats.org/officeDocument/2006/relationships/slide" Target="slides/slide35.xml"/><Relationship Id="rId55" Type="http://schemas.openxmlformats.org/officeDocument/2006/relationships/slide" Target="slides/slide40.xml"/><Relationship Id="rId76" Type="http://schemas.openxmlformats.org/officeDocument/2006/relationships/slide" Target="slides/slide61.xml"/><Relationship Id="rId7" Type="http://schemas.openxmlformats.org/officeDocument/2006/relationships/slideMaster" Target="slideMasters/slideMaster4.xml"/><Relationship Id="rId71" Type="http://schemas.openxmlformats.org/officeDocument/2006/relationships/slide" Target="slides/slide56.xml"/><Relationship Id="rId2" Type="http://schemas.openxmlformats.org/officeDocument/2006/relationships/customXml" Target="../customXml/item2.xml"/><Relationship Id="rId29" Type="http://schemas.openxmlformats.org/officeDocument/2006/relationships/slide" Target="slides/slide14.xml"/><Relationship Id="rId24" Type="http://schemas.openxmlformats.org/officeDocument/2006/relationships/slide" Target="slides/slide9.xml"/><Relationship Id="rId40" Type="http://schemas.openxmlformats.org/officeDocument/2006/relationships/slide" Target="slides/slide25.xml"/><Relationship Id="rId45" Type="http://schemas.openxmlformats.org/officeDocument/2006/relationships/slide" Target="slides/slide30.xml"/><Relationship Id="rId66" Type="http://schemas.openxmlformats.org/officeDocument/2006/relationships/slide" Target="slides/slide51.xml"/><Relationship Id="rId61" Type="http://schemas.openxmlformats.org/officeDocument/2006/relationships/slide" Target="slides/slide46.xml"/><Relationship Id="rId8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Nathan" userId="f04ad150-9693-47d6-8a0f-cf4fdace0032" providerId="ADAL" clId="{B311E063-385F-4A6A-9147-30A8219491A4}"/>
    <pc:docChg chg="custSel addSld delSld modSld delMainMaster modMainMaster">
      <pc:chgData name="Peter Nathan" userId="f04ad150-9693-47d6-8a0f-cf4fdace0032" providerId="ADAL" clId="{B311E063-385F-4A6A-9147-30A8219491A4}" dt="2026-10-06T05:55:18.430" v="472" actId="20577"/>
      <pc:docMkLst>
        <pc:docMk/>
      </pc:docMkLst>
      <pc:sldChg chg="add">
        <pc:chgData name="Peter Nathan" userId="f04ad150-9693-47d6-8a0f-cf4fdace0032" providerId="ADAL" clId="{B311E063-385F-4A6A-9147-30A8219491A4}" dt="2026-10-05T17:55:56.226" v="384"/>
        <pc:sldMkLst>
          <pc:docMk/>
          <pc:sldMk cId="0" sldId="256"/>
        </pc:sldMkLst>
      </pc:sldChg>
      <pc:sldChg chg="modSp add mod">
        <pc:chgData name="Peter Nathan" userId="f04ad150-9693-47d6-8a0f-cf4fdace0032" providerId="ADAL" clId="{B311E063-385F-4A6A-9147-30A8219491A4}" dt="2026-10-05T17:55:56.288" v="385" actId="27636"/>
        <pc:sldMkLst>
          <pc:docMk/>
          <pc:sldMk cId="0" sldId="257"/>
        </pc:sldMkLst>
        <pc:spChg chg="mod">
          <ac:chgData name="Peter Nathan" userId="f04ad150-9693-47d6-8a0f-cf4fdace0032" providerId="ADAL" clId="{B311E063-385F-4A6A-9147-30A8219491A4}" dt="2026-10-05T17:55:56.288" v="385" actId="27636"/>
          <ac:spMkLst>
            <pc:docMk/>
            <pc:sldMk cId="0" sldId="257"/>
            <ac:spMk id="18" creationId="{00000000-0000-0000-0000-000000000000}"/>
          </ac:spMkLst>
        </pc:spChg>
      </pc:sldChg>
      <pc:sldChg chg="add">
        <pc:chgData name="Peter Nathan" userId="f04ad150-9693-47d6-8a0f-cf4fdace0032" providerId="ADAL" clId="{B311E063-385F-4A6A-9147-30A8219491A4}" dt="2026-10-05T17:55:56.226" v="384"/>
        <pc:sldMkLst>
          <pc:docMk/>
          <pc:sldMk cId="0" sldId="258"/>
        </pc:sldMkLst>
      </pc:sldChg>
      <pc:sldChg chg="del">
        <pc:chgData name="Peter Nathan" userId="f04ad150-9693-47d6-8a0f-cf4fdace0032" providerId="ADAL" clId="{B311E063-385F-4A6A-9147-30A8219491A4}" dt="2026-10-05T17:49:42.138" v="59" actId="47"/>
        <pc:sldMkLst>
          <pc:docMk/>
          <pc:sldMk cId="2487955995" sldId="258"/>
        </pc:sldMkLst>
      </pc:sldChg>
      <pc:sldChg chg="add">
        <pc:chgData name="Peter Nathan" userId="f04ad150-9693-47d6-8a0f-cf4fdace0032" providerId="ADAL" clId="{B311E063-385F-4A6A-9147-30A8219491A4}" dt="2026-10-05T17:55:56.226" v="384"/>
        <pc:sldMkLst>
          <pc:docMk/>
          <pc:sldMk cId="0" sldId="259"/>
        </pc:sldMkLst>
      </pc:sldChg>
      <pc:sldChg chg="del">
        <pc:chgData name="Peter Nathan" userId="f04ad150-9693-47d6-8a0f-cf4fdace0032" providerId="ADAL" clId="{B311E063-385F-4A6A-9147-30A8219491A4}" dt="2026-10-05T17:49:42.435" v="60" actId="47"/>
        <pc:sldMkLst>
          <pc:docMk/>
          <pc:sldMk cId="2161072769" sldId="259"/>
        </pc:sldMkLst>
      </pc:sldChg>
      <pc:sldChg chg="add">
        <pc:chgData name="Peter Nathan" userId="f04ad150-9693-47d6-8a0f-cf4fdace0032" providerId="ADAL" clId="{B311E063-385F-4A6A-9147-30A8219491A4}" dt="2026-10-06T05:31:05.920" v="394"/>
        <pc:sldMkLst>
          <pc:docMk/>
          <pc:sldMk cId="0" sldId="260"/>
        </pc:sldMkLst>
      </pc:sldChg>
      <pc:sldChg chg="modSp mod">
        <pc:chgData name="Peter Nathan" userId="f04ad150-9693-47d6-8a0f-cf4fdace0032" providerId="ADAL" clId="{B311E063-385F-4A6A-9147-30A8219491A4}" dt="2026-10-05T17:49:12.544" v="19" actId="20577"/>
        <pc:sldMkLst>
          <pc:docMk/>
          <pc:sldMk cId="457842641" sldId="261"/>
        </pc:sldMkLst>
        <pc:spChg chg="mod">
          <ac:chgData name="Peter Nathan" userId="f04ad150-9693-47d6-8a0f-cf4fdace0032" providerId="ADAL" clId="{B311E063-385F-4A6A-9147-30A8219491A4}" dt="2026-10-05T17:49:12.544" v="19" actId="20577"/>
          <ac:spMkLst>
            <pc:docMk/>
            <pc:sldMk cId="457842641" sldId="261"/>
            <ac:spMk id="2" creationId="{F3646707-1F1E-410E-ABA0-0E4AA93F6506}"/>
          </ac:spMkLst>
        </pc:spChg>
      </pc:sldChg>
      <pc:sldChg chg="modSp add mod">
        <pc:chgData name="Peter Nathan" userId="f04ad150-9693-47d6-8a0f-cf4fdace0032" providerId="ADAL" clId="{B311E063-385F-4A6A-9147-30A8219491A4}" dt="2026-10-05T17:55:56.310" v="387" actId="27636"/>
        <pc:sldMkLst>
          <pc:docMk/>
          <pc:sldMk cId="0" sldId="262"/>
        </pc:sldMkLst>
        <pc:spChg chg="mod">
          <ac:chgData name="Peter Nathan" userId="f04ad150-9693-47d6-8a0f-cf4fdace0032" providerId="ADAL" clId="{B311E063-385F-4A6A-9147-30A8219491A4}" dt="2026-10-05T17:55:56.306" v="386" actId="27636"/>
          <ac:spMkLst>
            <pc:docMk/>
            <pc:sldMk cId="0" sldId="262"/>
            <ac:spMk id="22" creationId="{00000000-0000-0000-0000-000000000000}"/>
          </ac:spMkLst>
        </pc:spChg>
        <pc:spChg chg="mod">
          <ac:chgData name="Peter Nathan" userId="f04ad150-9693-47d6-8a0f-cf4fdace0032" providerId="ADAL" clId="{B311E063-385F-4A6A-9147-30A8219491A4}" dt="2026-10-05T17:55:56.310" v="387" actId="27636"/>
          <ac:spMkLst>
            <pc:docMk/>
            <pc:sldMk cId="0" sldId="262"/>
            <ac:spMk id="32" creationId="{00000000-0000-0000-0000-000000000000}"/>
          </ac:spMkLst>
        </pc:spChg>
      </pc:sldChg>
      <pc:sldChg chg="del">
        <pc:chgData name="Peter Nathan" userId="f04ad150-9693-47d6-8a0f-cf4fdace0032" providerId="ADAL" clId="{B311E063-385F-4A6A-9147-30A8219491A4}" dt="2026-10-05T17:49:36.105" v="37" actId="47"/>
        <pc:sldMkLst>
          <pc:docMk/>
          <pc:sldMk cId="1737414884" sldId="262"/>
        </pc:sldMkLst>
      </pc:sldChg>
      <pc:sldChg chg="add">
        <pc:chgData name="Peter Nathan" userId="f04ad150-9693-47d6-8a0f-cf4fdace0032" providerId="ADAL" clId="{B311E063-385F-4A6A-9147-30A8219491A4}" dt="2026-10-05T17:55:56.226" v="384"/>
        <pc:sldMkLst>
          <pc:docMk/>
          <pc:sldMk cId="0" sldId="263"/>
        </pc:sldMkLst>
      </pc:sldChg>
      <pc:sldChg chg="add">
        <pc:chgData name="Peter Nathan" userId="f04ad150-9693-47d6-8a0f-cf4fdace0032" providerId="ADAL" clId="{B311E063-385F-4A6A-9147-30A8219491A4}" dt="2026-10-05T17:55:56.226" v="384"/>
        <pc:sldMkLst>
          <pc:docMk/>
          <pc:sldMk cId="0" sldId="264"/>
        </pc:sldMkLst>
      </pc:sldChg>
      <pc:sldChg chg="add">
        <pc:chgData name="Peter Nathan" userId="f04ad150-9693-47d6-8a0f-cf4fdace0032" providerId="ADAL" clId="{B311E063-385F-4A6A-9147-30A8219491A4}" dt="2026-10-05T17:55:56.226" v="384"/>
        <pc:sldMkLst>
          <pc:docMk/>
          <pc:sldMk cId="0" sldId="265"/>
        </pc:sldMkLst>
      </pc:sldChg>
      <pc:sldChg chg="add">
        <pc:chgData name="Peter Nathan" userId="f04ad150-9693-47d6-8a0f-cf4fdace0032" providerId="ADAL" clId="{B311E063-385F-4A6A-9147-30A8219491A4}" dt="2026-10-05T17:55:56.226" v="384"/>
        <pc:sldMkLst>
          <pc:docMk/>
          <pc:sldMk cId="0" sldId="266"/>
        </pc:sldMkLst>
      </pc:sldChg>
      <pc:sldChg chg="add">
        <pc:chgData name="Peter Nathan" userId="f04ad150-9693-47d6-8a0f-cf4fdace0032" providerId="ADAL" clId="{B311E063-385F-4A6A-9147-30A8219491A4}" dt="2026-10-05T17:55:56.226" v="384"/>
        <pc:sldMkLst>
          <pc:docMk/>
          <pc:sldMk cId="0" sldId="267"/>
        </pc:sldMkLst>
      </pc:sldChg>
      <pc:sldChg chg="add">
        <pc:chgData name="Peter Nathan" userId="f04ad150-9693-47d6-8a0f-cf4fdace0032" providerId="ADAL" clId="{B311E063-385F-4A6A-9147-30A8219491A4}" dt="2026-10-05T18:03:42.830" v="392"/>
        <pc:sldMkLst>
          <pc:docMk/>
          <pc:sldMk cId="1533673172" sldId="268"/>
        </pc:sldMkLst>
      </pc:sldChg>
      <pc:sldChg chg="del">
        <pc:chgData name="Peter Nathan" userId="f04ad150-9693-47d6-8a0f-cf4fdace0032" providerId="ADAL" clId="{B311E063-385F-4A6A-9147-30A8219491A4}" dt="2026-10-05T17:49:39.882" v="50" actId="47"/>
        <pc:sldMkLst>
          <pc:docMk/>
          <pc:sldMk cId="4041295317" sldId="271"/>
        </pc:sldMkLst>
      </pc:sldChg>
      <pc:sldChg chg="del">
        <pc:chgData name="Peter Nathan" userId="f04ad150-9693-47d6-8a0f-cf4fdace0032" providerId="ADAL" clId="{B311E063-385F-4A6A-9147-30A8219491A4}" dt="2026-10-05T17:49:41.238" v="55" actId="47"/>
        <pc:sldMkLst>
          <pc:docMk/>
          <pc:sldMk cId="707553470" sldId="272"/>
        </pc:sldMkLst>
      </pc:sldChg>
      <pc:sldChg chg="add del">
        <pc:chgData name="Peter Nathan" userId="f04ad150-9693-47d6-8a0f-cf4fdace0032" providerId="ADAL" clId="{B311E063-385F-4A6A-9147-30A8219491A4}" dt="2026-10-06T05:36:16.104" v="395"/>
        <pc:sldMkLst>
          <pc:docMk/>
          <pc:sldMk cId="1475713166" sldId="275"/>
        </pc:sldMkLst>
      </pc:sldChg>
      <pc:sldChg chg="del">
        <pc:chgData name="Peter Nathan" userId="f04ad150-9693-47d6-8a0f-cf4fdace0032" providerId="ADAL" clId="{B311E063-385F-4A6A-9147-30A8219491A4}" dt="2026-10-05T17:49:32.753" v="26" actId="47"/>
        <pc:sldMkLst>
          <pc:docMk/>
          <pc:sldMk cId="622846697" sldId="276"/>
        </pc:sldMkLst>
      </pc:sldChg>
      <pc:sldChg chg="add del">
        <pc:chgData name="Peter Nathan" userId="f04ad150-9693-47d6-8a0f-cf4fdace0032" providerId="ADAL" clId="{B311E063-385F-4A6A-9147-30A8219491A4}" dt="2026-10-06T05:36:16.104" v="395"/>
        <pc:sldMkLst>
          <pc:docMk/>
          <pc:sldMk cId="1989821796" sldId="277"/>
        </pc:sldMkLst>
      </pc:sldChg>
      <pc:sldChg chg="add del">
        <pc:chgData name="Peter Nathan" userId="f04ad150-9693-47d6-8a0f-cf4fdace0032" providerId="ADAL" clId="{B311E063-385F-4A6A-9147-30A8219491A4}" dt="2026-10-06T05:36:16.104" v="395"/>
        <pc:sldMkLst>
          <pc:docMk/>
          <pc:sldMk cId="247635848" sldId="278"/>
        </pc:sldMkLst>
      </pc:sldChg>
      <pc:sldChg chg="del">
        <pc:chgData name="Peter Nathan" userId="f04ad150-9693-47d6-8a0f-cf4fdace0032" providerId="ADAL" clId="{B311E063-385F-4A6A-9147-30A8219491A4}" dt="2026-10-05T17:49:33.411" v="28" actId="47"/>
        <pc:sldMkLst>
          <pc:docMk/>
          <pc:sldMk cId="1711496243" sldId="279"/>
        </pc:sldMkLst>
      </pc:sldChg>
      <pc:sldChg chg="add del">
        <pc:chgData name="Peter Nathan" userId="f04ad150-9693-47d6-8a0f-cf4fdace0032" providerId="ADAL" clId="{B311E063-385F-4A6A-9147-30A8219491A4}" dt="2026-10-06T05:36:16.104" v="395"/>
        <pc:sldMkLst>
          <pc:docMk/>
          <pc:sldMk cId="384555047" sldId="280"/>
        </pc:sldMkLst>
      </pc:sldChg>
      <pc:sldChg chg="del">
        <pc:chgData name="Peter Nathan" userId="f04ad150-9693-47d6-8a0f-cf4fdace0032" providerId="ADAL" clId="{B311E063-385F-4A6A-9147-30A8219491A4}" dt="2026-10-05T17:49:34.487" v="31" actId="47"/>
        <pc:sldMkLst>
          <pc:docMk/>
          <pc:sldMk cId="57094808" sldId="281"/>
        </pc:sldMkLst>
      </pc:sldChg>
      <pc:sldChg chg="del">
        <pc:chgData name="Peter Nathan" userId="f04ad150-9693-47d6-8a0f-cf4fdace0032" providerId="ADAL" clId="{B311E063-385F-4A6A-9147-30A8219491A4}" dt="2026-10-05T17:49:34.781" v="32" actId="47"/>
        <pc:sldMkLst>
          <pc:docMk/>
          <pc:sldMk cId="3771607672" sldId="283"/>
        </pc:sldMkLst>
      </pc:sldChg>
      <pc:sldChg chg="add">
        <pc:chgData name="Peter Nathan" userId="f04ad150-9693-47d6-8a0f-cf4fdace0032" providerId="ADAL" clId="{B311E063-385F-4A6A-9147-30A8219491A4}" dt="2026-10-05T17:58:45.209" v="390"/>
        <pc:sldMkLst>
          <pc:docMk/>
          <pc:sldMk cId="0" sldId="284"/>
        </pc:sldMkLst>
      </pc:sldChg>
      <pc:sldChg chg="del">
        <pc:chgData name="Peter Nathan" userId="f04ad150-9693-47d6-8a0f-cf4fdace0032" providerId="ADAL" clId="{B311E063-385F-4A6A-9147-30A8219491A4}" dt="2026-10-05T17:49:35.057" v="33" actId="47"/>
        <pc:sldMkLst>
          <pc:docMk/>
          <pc:sldMk cId="1175555540" sldId="284"/>
        </pc:sldMkLst>
      </pc:sldChg>
      <pc:sldChg chg="del">
        <pc:chgData name="Peter Nathan" userId="f04ad150-9693-47d6-8a0f-cf4fdace0032" providerId="ADAL" clId="{B311E063-385F-4A6A-9147-30A8219491A4}" dt="2026-10-05T17:49:35.293" v="34" actId="47"/>
        <pc:sldMkLst>
          <pc:docMk/>
          <pc:sldMk cId="4280499250" sldId="285"/>
        </pc:sldMkLst>
      </pc:sldChg>
      <pc:sldChg chg="add">
        <pc:chgData name="Peter Nathan" userId="f04ad150-9693-47d6-8a0f-cf4fdace0032" providerId="ADAL" clId="{B311E063-385F-4A6A-9147-30A8219491A4}" dt="2026-10-05T17:58:45.209" v="390"/>
        <pc:sldMkLst>
          <pc:docMk/>
          <pc:sldMk cId="0" sldId="286"/>
        </pc:sldMkLst>
      </pc:sldChg>
      <pc:sldChg chg="del">
        <pc:chgData name="Peter Nathan" userId="f04ad150-9693-47d6-8a0f-cf4fdace0032" providerId="ADAL" clId="{B311E063-385F-4A6A-9147-30A8219491A4}" dt="2026-10-05T17:49:35.546" v="35" actId="47"/>
        <pc:sldMkLst>
          <pc:docMk/>
          <pc:sldMk cId="933578113" sldId="286"/>
        </pc:sldMkLst>
      </pc:sldChg>
      <pc:sldChg chg="add">
        <pc:chgData name="Peter Nathan" userId="f04ad150-9693-47d6-8a0f-cf4fdace0032" providerId="ADAL" clId="{B311E063-385F-4A6A-9147-30A8219491A4}" dt="2026-10-05T17:58:45.209" v="390"/>
        <pc:sldMkLst>
          <pc:docMk/>
          <pc:sldMk cId="0" sldId="287"/>
        </pc:sldMkLst>
      </pc:sldChg>
      <pc:sldChg chg="del">
        <pc:chgData name="Peter Nathan" userId="f04ad150-9693-47d6-8a0f-cf4fdace0032" providerId="ADAL" clId="{B311E063-385F-4A6A-9147-30A8219491A4}" dt="2026-10-05T17:49:35.825" v="36" actId="47"/>
        <pc:sldMkLst>
          <pc:docMk/>
          <pc:sldMk cId="2551962348" sldId="287"/>
        </pc:sldMkLst>
      </pc:sldChg>
      <pc:sldChg chg="add">
        <pc:chgData name="Peter Nathan" userId="f04ad150-9693-47d6-8a0f-cf4fdace0032" providerId="ADAL" clId="{B311E063-385F-4A6A-9147-30A8219491A4}" dt="2026-10-05T17:58:45.209" v="390"/>
        <pc:sldMkLst>
          <pc:docMk/>
          <pc:sldMk cId="0" sldId="288"/>
        </pc:sldMkLst>
      </pc:sldChg>
      <pc:sldChg chg="add">
        <pc:chgData name="Peter Nathan" userId="f04ad150-9693-47d6-8a0f-cf4fdace0032" providerId="ADAL" clId="{B311E063-385F-4A6A-9147-30A8219491A4}" dt="2026-10-05T17:58:45.209" v="390"/>
        <pc:sldMkLst>
          <pc:docMk/>
          <pc:sldMk cId="0" sldId="289"/>
        </pc:sldMkLst>
      </pc:sldChg>
      <pc:sldChg chg="add">
        <pc:chgData name="Peter Nathan" userId="f04ad150-9693-47d6-8a0f-cf4fdace0032" providerId="ADAL" clId="{B311E063-385F-4A6A-9147-30A8219491A4}" dt="2026-10-05T17:58:45.209" v="390"/>
        <pc:sldMkLst>
          <pc:docMk/>
          <pc:sldMk cId="0" sldId="290"/>
        </pc:sldMkLst>
      </pc:sldChg>
      <pc:sldChg chg="add del">
        <pc:chgData name="Peter Nathan" userId="f04ad150-9693-47d6-8a0f-cf4fdace0032" providerId="ADAL" clId="{B311E063-385F-4A6A-9147-30A8219491A4}" dt="2026-10-05T17:58:45.209" v="390"/>
        <pc:sldMkLst>
          <pc:docMk/>
          <pc:sldMk cId="0" sldId="291"/>
        </pc:sldMkLst>
      </pc:sldChg>
      <pc:sldChg chg="add">
        <pc:chgData name="Peter Nathan" userId="f04ad150-9693-47d6-8a0f-cf4fdace0032" providerId="ADAL" clId="{B311E063-385F-4A6A-9147-30A8219491A4}" dt="2026-10-06T05:36:16.104" v="395"/>
        <pc:sldMkLst>
          <pc:docMk/>
          <pc:sldMk cId="1808825163" sldId="292"/>
        </pc:sldMkLst>
      </pc:sldChg>
      <pc:sldChg chg="add">
        <pc:chgData name="Peter Nathan" userId="f04ad150-9693-47d6-8a0f-cf4fdace0032" providerId="ADAL" clId="{B311E063-385F-4A6A-9147-30A8219491A4}" dt="2026-10-05T17:58:45.209" v="390"/>
        <pc:sldMkLst>
          <pc:docMk/>
          <pc:sldMk cId="0" sldId="294"/>
        </pc:sldMkLst>
      </pc:sldChg>
      <pc:sldChg chg="add">
        <pc:chgData name="Peter Nathan" userId="f04ad150-9693-47d6-8a0f-cf4fdace0032" providerId="ADAL" clId="{B311E063-385F-4A6A-9147-30A8219491A4}" dt="2026-10-05T17:58:45.209" v="390"/>
        <pc:sldMkLst>
          <pc:docMk/>
          <pc:sldMk cId="0" sldId="295"/>
        </pc:sldMkLst>
      </pc:sldChg>
      <pc:sldChg chg="add">
        <pc:chgData name="Peter Nathan" userId="f04ad150-9693-47d6-8a0f-cf4fdace0032" providerId="ADAL" clId="{B311E063-385F-4A6A-9147-30A8219491A4}" dt="2026-10-06T05:36:16.104" v="395"/>
        <pc:sldMkLst>
          <pc:docMk/>
          <pc:sldMk cId="1509014614" sldId="298"/>
        </pc:sldMkLst>
      </pc:sldChg>
      <pc:sldChg chg="add">
        <pc:chgData name="Peter Nathan" userId="f04ad150-9693-47d6-8a0f-cf4fdace0032" providerId="ADAL" clId="{B311E063-385F-4A6A-9147-30A8219491A4}" dt="2026-10-06T05:36:16.104" v="395"/>
        <pc:sldMkLst>
          <pc:docMk/>
          <pc:sldMk cId="1168736079" sldId="299"/>
        </pc:sldMkLst>
      </pc:sldChg>
      <pc:sldChg chg="add">
        <pc:chgData name="Peter Nathan" userId="f04ad150-9693-47d6-8a0f-cf4fdace0032" providerId="ADAL" clId="{B311E063-385F-4A6A-9147-30A8219491A4}" dt="2026-10-06T05:36:16.104" v="395"/>
        <pc:sldMkLst>
          <pc:docMk/>
          <pc:sldMk cId="1062600685" sldId="300"/>
        </pc:sldMkLst>
      </pc:sldChg>
      <pc:sldChg chg="add">
        <pc:chgData name="Peter Nathan" userId="f04ad150-9693-47d6-8a0f-cf4fdace0032" providerId="ADAL" clId="{B311E063-385F-4A6A-9147-30A8219491A4}" dt="2026-10-06T05:36:16.104" v="395"/>
        <pc:sldMkLst>
          <pc:docMk/>
          <pc:sldMk cId="1509788715" sldId="301"/>
        </pc:sldMkLst>
      </pc:sldChg>
      <pc:sldChg chg="del">
        <pc:chgData name="Peter Nathan" userId="f04ad150-9693-47d6-8a0f-cf4fdace0032" providerId="ADAL" clId="{B311E063-385F-4A6A-9147-30A8219491A4}" dt="2026-10-05T17:49:30.045" v="23" actId="47"/>
        <pc:sldMkLst>
          <pc:docMk/>
          <pc:sldMk cId="3830711215" sldId="310"/>
        </pc:sldMkLst>
      </pc:sldChg>
      <pc:sldChg chg="del">
        <pc:chgData name="Peter Nathan" userId="f04ad150-9693-47d6-8a0f-cf4fdace0032" providerId="ADAL" clId="{B311E063-385F-4A6A-9147-30A8219491A4}" dt="2026-10-05T17:49:46.211" v="75" actId="47"/>
        <pc:sldMkLst>
          <pc:docMk/>
          <pc:sldMk cId="889636941" sldId="314"/>
        </pc:sldMkLst>
      </pc:sldChg>
      <pc:sldChg chg="add">
        <pc:chgData name="Peter Nathan" userId="f04ad150-9693-47d6-8a0f-cf4fdace0032" providerId="ADAL" clId="{B311E063-385F-4A6A-9147-30A8219491A4}" dt="2026-10-05T17:58:45.209" v="390"/>
        <pc:sldMkLst>
          <pc:docMk/>
          <pc:sldMk cId="2541519196" sldId="317"/>
        </pc:sldMkLst>
      </pc:sldChg>
      <pc:sldChg chg="del">
        <pc:chgData name="Peter Nathan" userId="f04ad150-9693-47d6-8a0f-cf4fdace0032" providerId="ADAL" clId="{B311E063-385F-4A6A-9147-30A8219491A4}" dt="2026-10-05T17:49:30.644" v="24" actId="47"/>
        <pc:sldMkLst>
          <pc:docMk/>
          <pc:sldMk cId="4205930442" sldId="317"/>
        </pc:sldMkLst>
      </pc:sldChg>
      <pc:sldChg chg="del">
        <pc:chgData name="Peter Nathan" userId="f04ad150-9693-47d6-8a0f-cf4fdace0032" providerId="ADAL" clId="{B311E063-385F-4A6A-9147-30A8219491A4}" dt="2026-10-05T17:49:32.355" v="25" actId="47"/>
        <pc:sldMkLst>
          <pc:docMk/>
          <pc:sldMk cId="3753655094" sldId="321"/>
        </pc:sldMkLst>
      </pc:sldChg>
      <pc:sldChg chg="del">
        <pc:chgData name="Peter Nathan" userId="f04ad150-9693-47d6-8a0f-cf4fdace0032" providerId="ADAL" clId="{B311E063-385F-4A6A-9147-30A8219491A4}" dt="2026-10-05T17:49:46.545" v="76" actId="47"/>
        <pc:sldMkLst>
          <pc:docMk/>
          <pc:sldMk cId="4257671255" sldId="353"/>
        </pc:sldMkLst>
      </pc:sldChg>
      <pc:sldChg chg="del">
        <pc:chgData name="Peter Nathan" userId="f04ad150-9693-47d6-8a0f-cf4fdace0032" providerId="ADAL" clId="{B311E063-385F-4A6A-9147-30A8219491A4}" dt="2026-10-05T17:49:46.961" v="77" actId="47"/>
        <pc:sldMkLst>
          <pc:docMk/>
          <pc:sldMk cId="684768435" sldId="361"/>
        </pc:sldMkLst>
      </pc:sldChg>
      <pc:sldChg chg="del">
        <pc:chgData name="Peter Nathan" userId="f04ad150-9693-47d6-8a0f-cf4fdace0032" providerId="ADAL" clId="{B311E063-385F-4A6A-9147-30A8219491A4}" dt="2026-10-05T17:49:44.983" v="73" actId="47"/>
        <pc:sldMkLst>
          <pc:docMk/>
          <pc:sldMk cId="1068432878" sldId="362"/>
        </pc:sldMkLst>
      </pc:sldChg>
      <pc:sldChg chg="del">
        <pc:chgData name="Peter Nathan" userId="f04ad150-9693-47d6-8a0f-cf4fdace0032" providerId="ADAL" clId="{B311E063-385F-4A6A-9147-30A8219491A4}" dt="2026-10-05T17:49:44.796" v="72" actId="47"/>
        <pc:sldMkLst>
          <pc:docMk/>
          <pc:sldMk cId="4111339723" sldId="363"/>
        </pc:sldMkLst>
      </pc:sldChg>
      <pc:sldChg chg="del">
        <pc:chgData name="Peter Nathan" userId="f04ad150-9693-47d6-8a0f-cf4fdace0032" providerId="ADAL" clId="{B311E063-385F-4A6A-9147-30A8219491A4}" dt="2026-10-05T17:49:43.771" v="67" actId="47"/>
        <pc:sldMkLst>
          <pc:docMk/>
          <pc:sldMk cId="319345926" sldId="367"/>
        </pc:sldMkLst>
      </pc:sldChg>
      <pc:sldChg chg="del">
        <pc:chgData name="Peter Nathan" userId="f04ad150-9693-47d6-8a0f-cf4fdace0032" providerId="ADAL" clId="{B311E063-385F-4A6A-9147-30A8219491A4}" dt="2026-10-05T17:49:44.351" v="70" actId="47"/>
        <pc:sldMkLst>
          <pc:docMk/>
          <pc:sldMk cId="3257727455" sldId="368"/>
        </pc:sldMkLst>
      </pc:sldChg>
      <pc:sldChg chg="del">
        <pc:chgData name="Peter Nathan" userId="f04ad150-9693-47d6-8a0f-cf4fdace0032" providerId="ADAL" clId="{B311E063-385F-4A6A-9147-30A8219491A4}" dt="2026-10-05T17:49:44.555" v="71" actId="47"/>
        <pc:sldMkLst>
          <pc:docMk/>
          <pc:sldMk cId="1024717722" sldId="369"/>
        </pc:sldMkLst>
      </pc:sldChg>
      <pc:sldChg chg="del">
        <pc:chgData name="Peter Nathan" userId="f04ad150-9693-47d6-8a0f-cf4fdace0032" providerId="ADAL" clId="{B311E063-385F-4A6A-9147-30A8219491A4}" dt="2026-10-05T17:49:43.180" v="64" actId="47"/>
        <pc:sldMkLst>
          <pc:docMk/>
          <pc:sldMk cId="3767400486" sldId="370"/>
        </pc:sldMkLst>
      </pc:sldChg>
      <pc:sldChg chg="del">
        <pc:chgData name="Peter Nathan" userId="f04ad150-9693-47d6-8a0f-cf4fdace0032" providerId="ADAL" clId="{B311E063-385F-4A6A-9147-30A8219491A4}" dt="2026-10-05T17:49:43.356" v="65" actId="47"/>
        <pc:sldMkLst>
          <pc:docMk/>
          <pc:sldMk cId="43985709" sldId="371"/>
        </pc:sldMkLst>
      </pc:sldChg>
      <pc:sldChg chg="del">
        <pc:chgData name="Peter Nathan" userId="f04ad150-9693-47d6-8a0f-cf4fdace0032" providerId="ADAL" clId="{B311E063-385F-4A6A-9147-30A8219491A4}" dt="2026-10-05T17:49:44.151" v="69" actId="47"/>
        <pc:sldMkLst>
          <pc:docMk/>
          <pc:sldMk cId="1610139602" sldId="373"/>
        </pc:sldMkLst>
      </pc:sldChg>
      <pc:sldChg chg="del">
        <pc:chgData name="Peter Nathan" userId="f04ad150-9693-47d6-8a0f-cf4fdace0032" providerId="ADAL" clId="{B311E063-385F-4A6A-9147-30A8219491A4}" dt="2026-10-05T17:49:43.574" v="66" actId="47"/>
        <pc:sldMkLst>
          <pc:docMk/>
          <pc:sldMk cId="3304875445" sldId="374"/>
        </pc:sldMkLst>
      </pc:sldChg>
      <pc:sldChg chg="del">
        <pc:chgData name="Peter Nathan" userId="f04ad150-9693-47d6-8a0f-cf4fdace0032" providerId="ADAL" clId="{B311E063-385F-4A6A-9147-30A8219491A4}" dt="2026-10-05T17:49:43.971" v="68" actId="47"/>
        <pc:sldMkLst>
          <pc:docMk/>
          <pc:sldMk cId="4158577776" sldId="381"/>
        </pc:sldMkLst>
      </pc:sldChg>
      <pc:sldChg chg="del">
        <pc:chgData name="Peter Nathan" userId="f04ad150-9693-47d6-8a0f-cf4fdace0032" providerId="ADAL" clId="{B311E063-385F-4A6A-9147-30A8219491A4}" dt="2026-10-05T17:49:40.119" v="51" actId="47"/>
        <pc:sldMkLst>
          <pc:docMk/>
          <pc:sldMk cId="3950024497" sldId="820"/>
        </pc:sldMkLst>
      </pc:sldChg>
      <pc:sldChg chg="del">
        <pc:chgData name="Peter Nathan" userId="f04ad150-9693-47d6-8a0f-cf4fdace0032" providerId="ADAL" clId="{B311E063-385F-4A6A-9147-30A8219491A4}" dt="2026-10-05T17:49:40.705" v="53" actId="47"/>
        <pc:sldMkLst>
          <pc:docMk/>
          <pc:sldMk cId="2186721731" sldId="1016"/>
        </pc:sldMkLst>
      </pc:sldChg>
      <pc:sldChg chg="del">
        <pc:chgData name="Peter Nathan" userId="f04ad150-9693-47d6-8a0f-cf4fdace0032" providerId="ADAL" clId="{B311E063-385F-4A6A-9147-30A8219491A4}" dt="2026-10-05T17:49:40.376" v="52" actId="47"/>
        <pc:sldMkLst>
          <pc:docMk/>
          <pc:sldMk cId="1074409706" sldId="1022"/>
        </pc:sldMkLst>
      </pc:sldChg>
      <pc:sldChg chg="del">
        <pc:chgData name="Peter Nathan" userId="f04ad150-9693-47d6-8a0f-cf4fdace0032" providerId="ADAL" clId="{B311E063-385F-4A6A-9147-30A8219491A4}" dt="2026-10-05T17:49:39.641" v="49" actId="47"/>
        <pc:sldMkLst>
          <pc:docMk/>
          <pc:sldMk cId="655990342" sldId="1050"/>
        </pc:sldMkLst>
      </pc:sldChg>
      <pc:sldChg chg="del">
        <pc:chgData name="Peter Nathan" userId="f04ad150-9693-47d6-8a0f-cf4fdace0032" providerId="ADAL" clId="{B311E063-385F-4A6A-9147-30A8219491A4}" dt="2026-10-05T17:49:37.567" v="43" actId="47"/>
        <pc:sldMkLst>
          <pc:docMk/>
          <pc:sldMk cId="3984942324" sldId="1134"/>
        </pc:sldMkLst>
      </pc:sldChg>
      <pc:sldChg chg="del">
        <pc:chgData name="Peter Nathan" userId="f04ad150-9693-47d6-8a0f-cf4fdace0032" providerId="ADAL" clId="{B311E063-385F-4A6A-9147-30A8219491A4}" dt="2026-10-05T17:49:38.812" v="46" actId="47"/>
        <pc:sldMkLst>
          <pc:docMk/>
          <pc:sldMk cId="220279994" sldId="5020"/>
        </pc:sldMkLst>
      </pc:sldChg>
      <pc:sldChg chg="del">
        <pc:chgData name="Peter Nathan" userId="f04ad150-9693-47d6-8a0f-cf4fdace0032" providerId="ADAL" clId="{B311E063-385F-4A6A-9147-30A8219491A4}" dt="2026-10-05T17:49:37.345" v="42" actId="47"/>
        <pc:sldMkLst>
          <pc:docMk/>
          <pc:sldMk cId="3176535650" sldId="5029"/>
        </pc:sldMkLst>
      </pc:sldChg>
      <pc:sldChg chg="del">
        <pc:chgData name="Peter Nathan" userId="f04ad150-9693-47d6-8a0f-cf4fdace0032" providerId="ADAL" clId="{B311E063-385F-4A6A-9147-30A8219491A4}" dt="2026-10-05T17:49:37.081" v="41" actId="47"/>
        <pc:sldMkLst>
          <pc:docMk/>
          <pc:sldMk cId="3066940013" sldId="5063"/>
        </pc:sldMkLst>
      </pc:sldChg>
      <pc:sldChg chg="del">
        <pc:chgData name="Peter Nathan" userId="f04ad150-9693-47d6-8a0f-cf4fdace0032" providerId="ADAL" clId="{B311E063-385F-4A6A-9147-30A8219491A4}" dt="2026-10-05T17:49:38.198" v="44" actId="47"/>
        <pc:sldMkLst>
          <pc:docMk/>
          <pc:sldMk cId="1319580384" sldId="5065"/>
        </pc:sldMkLst>
      </pc:sldChg>
      <pc:sldChg chg="del">
        <pc:chgData name="Peter Nathan" userId="f04ad150-9693-47d6-8a0f-cf4fdace0032" providerId="ADAL" clId="{B311E063-385F-4A6A-9147-30A8219491A4}" dt="2026-10-05T17:49:38.456" v="45" actId="47"/>
        <pc:sldMkLst>
          <pc:docMk/>
          <pc:sldMk cId="2375035835" sldId="5066"/>
        </pc:sldMkLst>
      </pc:sldChg>
      <pc:sldChg chg="del">
        <pc:chgData name="Peter Nathan" userId="f04ad150-9693-47d6-8a0f-cf4fdace0032" providerId="ADAL" clId="{B311E063-385F-4A6A-9147-30A8219491A4}" dt="2026-10-05T17:49:39.090" v="47" actId="47"/>
        <pc:sldMkLst>
          <pc:docMk/>
          <pc:sldMk cId="200229939" sldId="5067"/>
        </pc:sldMkLst>
      </pc:sldChg>
      <pc:sldChg chg="del">
        <pc:chgData name="Peter Nathan" userId="f04ad150-9693-47d6-8a0f-cf4fdace0032" providerId="ADAL" clId="{B311E063-385F-4A6A-9147-30A8219491A4}" dt="2026-10-05T17:49:39.361" v="48" actId="47"/>
        <pc:sldMkLst>
          <pc:docMk/>
          <pc:sldMk cId="903408139" sldId="5068"/>
        </pc:sldMkLst>
      </pc:sldChg>
      <pc:sldChg chg="del">
        <pc:chgData name="Peter Nathan" userId="f04ad150-9693-47d6-8a0f-cf4fdace0032" providerId="ADAL" clId="{B311E063-385F-4A6A-9147-30A8219491A4}" dt="2026-10-05T17:49:40.943" v="54" actId="47"/>
        <pc:sldMkLst>
          <pc:docMk/>
          <pc:sldMk cId="1443104841" sldId="5087"/>
        </pc:sldMkLst>
      </pc:sldChg>
      <pc:sldChg chg="del">
        <pc:chgData name="Peter Nathan" userId="f04ad150-9693-47d6-8a0f-cf4fdace0032" providerId="ADAL" clId="{B311E063-385F-4A6A-9147-30A8219491A4}" dt="2026-10-05T17:49:41.689" v="57" actId="47"/>
        <pc:sldMkLst>
          <pc:docMk/>
          <pc:sldMk cId="1103304793" sldId="5089"/>
        </pc:sldMkLst>
      </pc:sldChg>
      <pc:sldChg chg="del">
        <pc:chgData name="Peter Nathan" userId="f04ad150-9693-47d6-8a0f-cf4fdace0032" providerId="ADAL" clId="{B311E063-385F-4A6A-9147-30A8219491A4}" dt="2026-10-05T17:49:41.454" v="56" actId="47"/>
        <pc:sldMkLst>
          <pc:docMk/>
          <pc:sldMk cId="2478889376" sldId="5094"/>
        </pc:sldMkLst>
      </pc:sldChg>
      <pc:sldChg chg="del">
        <pc:chgData name="Peter Nathan" userId="f04ad150-9693-47d6-8a0f-cf4fdace0032" providerId="ADAL" clId="{B311E063-385F-4A6A-9147-30A8219491A4}" dt="2026-10-05T17:49:41.928" v="58" actId="47"/>
        <pc:sldMkLst>
          <pc:docMk/>
          <pc:sldMk cId="1549354596" sldId="5095"/>
        </pc:sldMkLst>
      </pc:sldChg>
      <pc:sldChg chg="add">
        <pc:chgData name="Peter Nathan" userId="f04ad150-9693-47d6-8a0f-cf4fdace0032" providerId="ADAL" clId="{B311E063-385F-4A6A-9147-30A8219491A4}" dt="2026-10-05T18:03:42.830" v="392"/>
        <pc:sldMkLst>
          <pc:docMk/>
          <pc:sldMk cId="3056630135" sldId="7747"/>
        </pc:sldMkLst>
      </pc:sldChg>
      <pc:sldChg chg="add">
        <pc:chgData name="Peter Nathan" userId="f04ad150-9693-47d6-8a0f-cf4fdace0032" providerId="ADAL" clId="{B311E063-385F-4A6A-9147-30A8219491A4}" dt="2026-10-05T18:03:42.830" v="392"/>
        <pc:sldMkLst>
          <pc:docMk/>
          <pc:sldMk cId="1118440435" sldId="7748"/>
        </pc:sldMkLst>
      </pc:sldChg>
      <pc:sldChg chg="del">
        <pc:chgData name="Peter Nathan" userId="f04ad150-9693-47d6-8a0f-cf4fdace0032" providerId="ADAL" clId="{B311E063-385F-4A6A-9147-30A8219491A4}" dt="2026-10-05T17:49:36.831" v="40" actId="47"/>
        <pc:sldMkLst>
          <pc:docMk/>
          <pc:sldMk cId="2515878478" sldId="1448943065"/>
        </pc:sldMkLst>
      </pc:sldChg>
      <pc:sldChg chg="del">
        <pc:chgData name="Peter Nathan" userId="f04ad150-9693-47d6-8a0f-cf4fdace0032" providerId="ADAL" clId="{B311E063-385F-4A6A-9147-30A8219491A4}" dt="2026-10-05T17:49:36.329" v="38" actId="47"/>
        <pc:sldMkLst>
          <pc:docMk/>
          <pc:sldMk cId="651823505" sldId="1448943066"/>
        </pc:sldMkLst>
      </pc:sldChg>
      <pc:sldChg chg="del">
        <pc:chgData name="Peter Nathan" userId="f04ad150-9693-47d6-8a0f-cf4fdace0032" providerId="ADAL" clId="{B311E063-385F-4A6A-9147-30A8219491A4}" dt="2026-10-05T17:49:36.595" v="39" actId="47"/>
        <pc:sldMkLst>
          <pc:docMk/>
          <pc:sldMk cId="3037306705" sldId="1448943067"/>
        </pc:sldMkLst>
      </pc:sldChg>
      <pc:sldChg chg="modSp mod">
        <pc:chgData name="Peter Nathan" userId="f04ad150-9693-47d6-8a0f-cf4fdace0032" providerId="ADAL" clId="{B311E063-385F-4A6A-9147-30A8219491A4}" dt="2026-10-05T17:53:02.412" v="383" actId="20577"/>
        <pc:sldMkLst>
          <pc:docMk/>
          <pc:sldMk cId="761712452" sldId="2147472161"/>
        </pc:sldMkLst>
        <pc:spChg chg="mod">
          <ac:chgData name="Peter Nathan" userId="f04ad150-9693-47d6-8a0f-cf4fdace0032" providerId="ADAL" clId="{B311E063-385F-4A6A-9147-30A8219491A4}" dt="2026-10-05T17:53:02.412" v="383" actId="20577"/>
          <ac:spMkLst>
            <pc:docMk/>
            <pc:sldMk cId="761712452" sldId="2147472161"/>
            <ac:spMk id="3" creationId="{0D2D41C7-8AD0-1618-1660-1BB1AE59B247}"/>
          </ac:spMkLst>
        </pc:spChg>
      </pc:sldChg>
      <pc:sldChg chg="add">
        <pc:chgData name="Peter Nathan" userId="f04ad150-9693-47d6-8a0f-cf4fdace0032" providerId="ADAL" clId="{B311E063-385F-4A6A-9147-30A8219491A4}" dt="2026-10-05T17:55:56.226" v="384"/>
        <pc:sldMkLst>
          <pc:docMk/>
          <pc:sldMk cId="0" sldId="2147472162"/>
        </pc:sldMkLst>
      </pc:sldChg>
      <pc:sldChg chg="del">
        <pc:chgData name="Peter Nathan" userId="f04ad150-9693-47d6-8a0f-cf4fdace0032" providerId="ADAL" clId="{B311E063-385F-4A6A-9147-30A8219491A4}" dt="2026-10-05T17:49:42.567" v="61" actId="47"/>
        <pc:sldMkLst>
          <pc:docMk/>
          <pc:sldMk cId="3351787299" sldId="2147472162"/>
        </pc:sldMkLst>
      </pc:sldChg>
      <pc:sldChg chg="add">
        <pc:chgData name="Peter Nathan" userId="f04ad150-9693-47d6-8a0f-cf4fdace0032" providerId="ADAL" clId="{B311E063-385F-4A6A-9147-30A8219491A4}" dt="2026-10-05T18:00:56.434" v="391"/>
        <pc:sldMkLst>
          <pc:docMk/>
          <pc:sldMk cId="0" sldId="2147472163"/>
        </pc:sldMkLst>
      </pc:sldChg>
      <pc:sldChg chg="del">
        <pc:chgData name="Peter Nathan" userId="f04ad150-9693-47d6-8a0f-cf4fdace0032" providerId="ADAL" clId="{B311E063-385F-4A6A-9147-30A8219491A4}" dt="2026-10-05T17:49:42.765" v="62" actId="47"/>
        <pc:sldMkLst>
          <pc:docMk/>
          <pc:sldMk cId="1965256887" sldId="2147472163"/>
        </pc:sldMkLst>
      </pc:sldChg>
      <pc:sldChg chg="add">
        <pc:chgData name="Peter Nathan" userId="f04ad150-9693-47d6-8a0f-cf4fdace0032" providerId="ADAL" clId="{B311E063-385F-4A6A-9147-30A8219491A4}" dt="2026-10-05T18:00:56.434" v="391"/>
        <pc:sldMkLst>
          <pc:docMk/>
          <pc:sldMk cId="0" sldId="2147472164"/>
        </pc:sldMkLst>
      </pc:sldChg>
      <pc:sldChg chg="del">
        <pc:chgData name="Peter Nathan" userId="f04ad150-9693-47d6-8a0f-cf4fdace0032" providerId="ADAL" clId="{B311E063-385F-4A6A-9147-30A8219491A4}" dt="2026-10-05T17:49:42.978" v="63" actId="47"/>
        <pc:sldMkLst>
          <pc:docMk/>
          <pc:sldMk cId="3470179789" sldId="2147472164"/>
        </pc:sldMkLst>
      </pc:sldChg>
      <pc:sldChg chg="add">
        <pc:chgData name="Peter Nathan" userId="f04ad150-9693-47d6-8a0f-cf4fdace0032" providerId="ADAL" clId="{B311E063-385F-4A6A-9147-30A8219491A4}" dt="2026-10-05T18:00:56.434" v="391"/>
        <pc:sldMkLst>
          <pc:docMk/>
          <pc:sldMk cId="0" sldId="2147472165"/>
        </pc:sldMkLst>
      </pc:sldChg>
      <pc:sldChg chg="del">
        <pc:chgData name="Peter Nathan" userId="f04ad150-9693-47d6-8a0f-cf4fdace0032" providerId="ADAL" clId="{B311E063-385F-4A6A-9147-30A8219491A4}" dt="2026-10-05T17:49:45.935" v="74" actId="47"/>
        <pc:sldMkLst>
          <pc:docMk/>
          <pc:sldMk cId="3635430192" sldId="2147472165"/>
        </pc:sldMkLst>
      </pc:sldChg>
      <pc:sldChg chg="modSp add mod">
        <pc:chgData name="Peter Nathan" userId="f04ad150-9693-47d6-8a0f-cf4fdace0032" providerId="ADAL" clId="{B311E063-385F-4A6A-9147-30A8219491A4}" dt="2026-10-05T18:03:42.886" v="393" actId="27636"/>
        <pc:sldMkLst>
          <pc:docMk/>
          <pc:sldMk cId="3944549573" sldId="2147472166"/>
        </pc:sldMkLst>
        <pc:spChg chg="mod">
          <ac:chgData name="Peter Nathan" userId="f04ad150-9693-47d6-8a0f-cf4fdace0032" providerId="ADAL" clId="{B311E063-385F-4A6A-9147-30A8219491A4}" dt="2026-10-05T18:03:42.886" v="393" actId="27636"/>
          <ac:spMkLst>
            <pc:docMk/>
            <pc:sldMk cId="3944549573" sldId="2147472166"/>
            <ac:spMk id="7" creationId="{87457302-ECF6-7ABC-1020-41C1D0F1382A}"/>
          </ac:spMkLst>
        </pc:spChg>
      </pc:sldChg>
      <pc:sldChg chg="add">
        <pc:chgData name="Peter Nathan" userId="f04ad150-9693-47d6-8a0f-cf4fdace0032" providerId="ADAL" clId="{B311E063-385F-4A6A-9147-30A8219491A4}" dt="2026-10-05T18:03:42.830" v="392"/>
        <pc:sldMkLst>
          <pc:docMk/>
          <pc:sldMk cId="3741328579" sldId="2147472167"/>
        </pc:sldMkLst>
      </pc:sldChg>
      <pc:sldChg chg="add">
        <pc:chgData name="Peter Nathan" userId="f04ad150-9693-47d6-8a0f-cf4fdace0032" providerId="ADAL" clId="{B311E063-385F-4A6A-9147-30A8219491A4}" dt="2026-10-05T18:03:42.830" v="392"/>
        <pc:sldMkLst>
          <pc:docMk/>
          <pc:sldMk cId="3456804982" sldId="2147472168"/>
        </pc:sldMkLst>
      </pc:sldChg>
      <pc:sldChg chg="add">
        <pc:chgData name="Peter Nathan" userId="f04ad150-9693-47d6-8a0f-cf4fdace0032" providerId="ADAL" clId="{B311E063-385F-4A6A-9147-30A8219491A4}" dt="2026-10-06T05:31:05.920" v="394"/>
        <pc:sldMkLst>
          <pc:docMk/>
          <pc:sldMk cId="0" sldId="2147472169"/>
        </pc:sldMkLst>
      </pc:sldChg>
      <pc:sldChg chg="add">
        <pc:chgData name="Peter Nathan" userId="f04ad150-9693-47d6-8a0f-cf4fdace0032" providerId="ADAL" clId="{B311E063-385F-4A6A-9147-30A8219491A4}" dt="2026-10-06T05:31:05.920" v="394"/>
        <pc:sldMkLst>
          <pc:docMk/>
          <pc:sldMk cId="0" sldId="2147472170"/>
        </pc:sldMkLst>
      </pc:sldChg>
      <pc:sldChg chg="add">
        <pc:chgData name="Peter Nathan" userId="f04ad150-9693-47d6-8a0f-cf4fdace0032" providerId="ADAL" clId="{B311E063-385F-4A6A-9147-30A8219491A4}" dt="2026-10-06T05:31:05.920" v="394"/>
        <pc:sldMkLst>
          <pc:docMk/>
          <pc:sldMk cId="727744491" sldId="2147472171"/>
        </pc:sldMkLst>
      </pc:sldChg>
      <pc:sldChg chg="add">
        <pc:chgData name="Peter Nathan" userId="f04ad150-9693-47d6-8a0f-cf4fdace0032" providerId="ADAL" clId="{B311E063-385F-4A6A-9147-30A8219491A4}" dt="2026-10-06T05:36:16.104" v="395"/>
        <pc:sldMkLst>
          <pc:docMk/>
          <pc:sldMk cId="1213724015" sldId="2147472172"/>
        </pc:sldMkLst>
      </pc:sldChg>
      <pc:sldChg chg="add">
        <pc:chgData name="Peter Nathan" userId="f04ad150-9693-47d6-8a0f-cf4fdace0032" providerId="ADAL" clId="{B311E063-385F-4A6A-9147-30A8219491A4}" dt="2026-10-06T05:36:16.104" v="395"/>
        <pc:sldMkLst>
          <pc:docMk/>
          <pc:sldMk cId="2857168683" sldId="2147472173"/>
        </pc:sldMkLst>
      </pc:sldChg>
      <pc:sldChg chg="add">
        <pc:chgData name="Peter Nathan" userId="f04ad150-9693-47d6-8a0f-cf4fdace0032" providerId="ADAL" clId="{B311E063-385F-4A6A-9147-30A8219491A4}" dt="2026-10-06T05:36:16.104" v="395"/>
        <pc:sldMkLst>
          <pc:docMk/>
          <pc:sldMk cId="1175555540" sldId="2147472174"/>
        </pc:sldMkLst>
      </pc:sldChg>
      <pc:sldChg chg="add">
        <pc:chgData name="Peter Nathan" userId="f04ad150-9693-47d6-8a0f-cf4fdace0032" providerId="ADAL" clId="{B311E063-385F-4A6A-9147-30A8219491A4}" dt="2026-10-06T05:36:16.104" v="395"/>
        <pc:sldMkLst>
          <pc:docMk/>
          <pc:sldMk cId="3114796147" sldId="2147472175"/>
        </pc:sldMkLst>
      </pc:sldChg>
      <pc:sldChg chg="add">
        <pc:chgData name="Peter Nathan" userId="f04ad150-9693-47d6-8a0f-cf4fdace0032" providerId="ADAL" clId="{B311E063-385F-4A6A-9147-30A8219491A4}" dt="2026-10-06T05:36:16.104" v="395"/>
        <pc:sldMkLst>
          <pc:docMk/>
          <pc:sldMk cId="933578113" sldId="2147472176"/>
        </pc:sldMkLst>
      </pc:sldChg>
      <pc:sldChg chg="add">
        <pc:chgData name="Peter Nathan" userId="f04ad150-9693-47d6-8a0f-cf4fdace0032" providerId="ADAL" clId="{B311E063-385F-4A6A-9147-30A8219491A4}" dt="2026-10-06T05:36:16.104" v="395"/>
        <pc:sldMkLst>
          <pc:docMk/>
          <pc:sldMk cId="2551962348" sldId="2147472177"/>
        </pc:sldMkLst>
      </pc:sldChg>
      <pc:sldChg chg="add">
        <pc:chgData name="Peter Nathan" userId="f04ad150-9693-47d6-8a0f-cf4fdace0032" providerId="ADAL" clId="{B311E063-385F-4A6A-9147-30A8219491A4}" dt="2026-10-06T05:36:16.104" v="395"/>
        <pc:sldMkLst>
          <pc:docMk/>
          <pc:sldMk cId="3931704354" sldId="2147472178"/>
        </pc:sldMkLst>
      </pc:sldChg>
      <pc:sldChg chg="add">
        <pc:chgData name="Peter Nathan" userId="f04ad150-9693-47d6-8a0f-cf4fdace0032" providerId="ADAL" clId="{B311E063-385F-4A6A-9147-30A8219491A4}" dt="2026-10-06T05:39:39.128" v="396"/>
        <pc:sldMkLst>
          <pc:docMk/>
          <pc:sldMk cId="0" sldId="2147472179"/>
        </pc:sldMkLst>
      </pc:sldChg>
      <pc:sldChg chg="add">
        <pc:chgData name="Peter Nathan" userId="f04ad150-9693-47d6-8a0f-cf4fdace0032" providerId="ADAL" clId="{B311E063-385F-4A6A-9147-30A8219491A4}" dt="2026-10-06T05:39:39.128" v="396"/>
        <pc:sldMkLst>
          <pc:docMk/>
          <pc:sldMk cId="0" sldId="2147472180"/>
        </pc:sldMkLst>
      </pc:sldChg>
      <pc:sldChg chg="add">
        <pc:chgData name="Peter Nathan" userId="f04ad150-9693-47d6-8a0f-cf4fdace0032" providerId="ADAL" clId="{B311E063-385F-4A6A-9147-30A8219491A4}" dt="2026-10-06T05:39:39.128" v="396"/>
        <pc:sldMkLst>
          <pc:docMk/>
          <pc:sldMk cId="0" sldId="2147472181"/>
        </pc:sldMkLst>
      </pc:sldChg>
      <pc:sldChg chg="add">
        <pc:chgData name="Peter Nathan" userId="f04ad150-9693-47d6-8a0f-cf4fdace0032" providerId="ADAL" clId="{B311E063-385F-4A6A-9147-30A8219491A4}" dt="2026-10-06T05:39:39.128" v="396"/>
        <pc:sldMkLst>
          <pc:docMk/>
          <pc:sldMk cId="0" sldId="2147472182"/>
        </pc:sldMkLst>
      </pc:sldChg>
      <pc:sldChg chg="add">
        <pc:chgData name="Peter Nathan" userId="f04ad150-9693-47d6-8a0f-cf4fdace0032" providerId="ADAL" clId="{B311E063-385F-4A6A-9147-30A8219491A4}" dt="2026-10-06T05:39:39.128" v="396"/>
        <pc:sldMkLst>
          <pc:docMk/>
          <pc:sldMk cId="0" sldId="2147472183"/>
        </pc:sldMkLst>
      </pc:sldChg>
      <pc:sldChg chg="add">
        <pc:chgData name="Peter Nathan" userId="f04ad150-9693-47d6-8a0f-cf4fdace0032" providerId="ADAL" clId="{B311E063-385F-4A6A-9147-30A8219491A4}" dt="2026-10-06T05:39:39.128" v="396"/>
        <pc:sldMkLst>
          <pc:docMk/>
          <pc:sldMk cId="0" sldId="2147472184"/>
        </pc:sldMkLst>
      </pc:sldChg>
      <pc:sldChg chg="modSp add mod">
        <pc:chgData name="Peter Nathan" userId="f04ad150-9693-47d6-8a0f-cf4fdace0032" providerId="ADAL" clId="{B311E063-385F-4A6A-9147-30A8219491A4}" dt="2026-10-06T05:55:18.430" v="472" actId="20577"/>
        <pc:sldMkLst>
          <pc:docMk/>
          <pc:sldMk cId="0" sldId="2147472185"/>
        </pc:sldMkLst>
        <pc:spChg chg="mod">
          <ac:chgData name="Peter Nathan" userId="f04ad150-9693-47d6-8a0f-cf4fdace0032" providerId="ADAL" clId="{B311E063-385F-4A6A-9147-30A8219491A4}" dt="2026-10-06T05:55:18.430" v="472" actId="20577"/>
          <ac:spMkLst>
            <pc:docMk/>
            <pc:sldMk cId="0" sldId="2147472185"/>
            <ac:spMk id="7" creationId="{00000000-0000-0000-0000-000000000000}"/>
          </ac:spMkLst>
        </pc:spChg>
        <pc:spChg chg="mod">
          <ac:chgData name="Peter Nathan" userId="f04ad150-9693-47d6-8a0f-cf4fdace0032" providerId="ADAL" clId="{B311E063-385F-4A6A-9147-30A8219491A4}" dt="2026-10-06T05:54:15.668" v="401" actId="20577"/>
          <ac:spMkLst>
            <pc:docMk/>
            <pc:sldMk cId="0" sldId="2147472185"/>
            <ac:spMk id="15" creationId="{00000000-0000-0000-0000-000000000000}"/>
          </ac:spMkLst>
        </pc:spChg>
      </pc:sldChg>
      <pc:sldChg chg="add">
        <pc:chgData name="Peter Nathan" userId="f04ad150-9693-47d6-8a0f-cf4fdace0032" providerId="ADAL" clId="{B311E063-385F-4A6A-9147-30A8219491A4}" dt="2026-10-06T05:53:10.987" v="398"/>
        <pc:sldMkLst>
          <pc:docMk/>
          <pc:sldMk cId="0" sldId="2147472186"/>
        </pc:sldMkLst>
      </pc:sldChg>
      <pc:sldMasterChg chg="del delSldLayout">
        <pc:chgData name="Peter Nathan" userId="f04ad150-9693-47d6-8a0f-cf4fdace0032" providerId="ADAL" clId="{B311E063-385F-4A6A-9147-30A8219491A4}" dt="2026-10-05T17:49:36.105" v="37" actId="47"/>
        <pc:sldMasterMkLst>
          <pc:docMk/>
          <pc:sldMasterMk cId="2571976515" sldId="2147483766"/>
        </pc:sldMasterMkLst>
        <pc:sldLayoutChg chg="del">
          <pc:chgData name="Peter Nathan" userId="f04ad150-9693-47d6-8a0f-cf4fdace0032" providerId="ADAL" clId="{B311E063-385F-4A6A-9147-30A8219491A4}" dt="2026-10-05T17:49:36.105" v="37" actId="47"/>
          <pc:sldLayoutMkLst>
            <pc:docMk/>
            <pc:sldMasterMk cId="2571976515" sldId="2147483766"/>
            <pc:sldLayoutMk cId="3650844311" sldId="2147483767"/>
          </pc:sldLayoutMkLst>
        </pc:sldLayoutChg>
        <pc:sldLayoutChg chg="del">
          <pc:chgData name="Peter Nathan" userId="f04ad150-9693-47d6-8a0f-cf4fdace0032" providerId="ADAL" clId="{B311E063-385F-4A6A-9147-30A8219491A4}" dt="2026-10-05T17:49:36.105" v="37" actId="47"/>
          <pc:sldLayoutMkLst>
            <pc:docMk/>
            <pc:sldMasterMk cId="2571976515" sldId="2147483766"/>
            <pc:sldLayoutMk cId="494954647" sldId="2147483768"/>
          </pc:sldLayoutMkLst>
        </pc:sldLayoutChg>
        <pc:sldLayoutChg chg="del">
          <pc:chgData name="Peter Nathan" userId="f04ad150-9693-47d6-8a0f-cf4fdace0032" providerId="ADAL" clId="{B311E063-385F-4A6A-9147-30A8219491A4}" dt="2026-10-05T17:49:36.105" v="37" actId="47"/>
          <pc:sldLayoutMkLst>
            <pc:docMk/>
            <pc:sldMasterMk cId="2571976515" sldId="2147483766"/>
            <pc:sldLayoutMk cId="1330557216" sldId="2147483769"/>
          </pc:sldLayoutMkLst>
        </pc:sldLayoutChg>
        <pc:sldLayoutChg chg="del">
          <pc:chgData name="Peter Nathan" userId="f04ad150-9693-47d6-8a0f-cf4fdace0032" providerId="ADAL" clId="{B311E063-385F-4A6A-9147-30A8219491A4}" dt="2026-10-05T17:49:36.105" v="37" actId="47"/>
          <pc:sldLayoutMkLst>
            <pc:docMk/>
            <pc:sldMasterMk cId="2571976515" sldId="2147483766"/>
            <pc:sldLayoutMk cId="3059594329" sldId="2147483770"/>
          </pc:sldLayoutMkLst>
        </pc:sldLayoutChg>
        <pc:sldLayoutChg chg="del">
          <pc:chgData name="Peter Nathan" userId="f04ad150-9693-47d6-8a0f-cf4fdace0032" providerId="ADAL" clId="{B311E063-385F-4A6A-9147-30A8219491A4}" dt="2026-10-05T17:49:36.105" v="37" actId="47"/>
          <pc:sldLayoutMkLst>
            <pc:docMk/>
            <pc:sldMasterMk cId="2571976515" sldId="2147483766"/>
            <pc:sldLayoutMk cId="3850457032" sldId="2147483771"/>
          </pc:sldLayoutMkLst>
        </pc:sldLayoutChg>
        <pc:sldLayoutChg chg="del">
          <pc:chgData name="Peter Nathan" userId="f04ad150-9693-47d6-8a0f-cf4fdace0032" providerId="ADAL" clId="{B311E063-385F-4A6A-9147-30A8219491A4}" dt="2026-10-05T17:49:36.105" v="37" actId="47"/>
          <pc:sldLayoutMkLst>
            <pc:docMk/>
            <pc:sldMasterMk cId="2571976515" sldId="2147483766"/>
            <pc:sldLayoutMk cId="1572973432" sldId="2147483772"/>
          </pc:sldLayoutMkLst>
        </pc:sldLayoutChg>
        <pc:sldLayoutChg chg="del">
          <pc:chgData name="Peter Nathan" userId="f04ad150-9693-47d6-8a0f-cf4fdace0032" providerId="ADAL" clId="{B311E063-385F-4A6A-9147-30A8219491A4}" dt="2026-10-05T17:49:36.105" v="37" actId="47"/>
          <pc:sldLayoutMkLst>
            <pc:docMk/>
            <pc:sldMasterMk cId="2571976515" sldId="2147483766"/>
            <pc:sldLayoutMk cId="941729604" sldId="2147483773"/>
          </pc:sldLayoutMkLst>
        </pc:sldLayoutChg>
        <pc:sldLayoutChg chg="del">
          <pc:chgData name="Peter Nathan" userId="f04ad150-9693-47d6-8a0f-cf4fdace0032" providerId="ADAL" clId="{B311E063-385F-4A6A-9147-30A8219491A4}" dt="2026-10-05T17:49:36.105" v="37" actId="47"/>
          <pc:sldLayoutMkLst>
            <pc:docMk/>
            <pc:sldMasterMk cId="2571976515" sldId="2147483766"/>
            <pc:sldLayoutMk cId="4230162527" sldId="2147483774"/>
          </pc:sldLayoutMkLst>
        </pc:sldLayoutChg>
        <pc:sldLayoutChg chg="del">
          <pc:chgData name="Peter Nathan" userId="f04ad150-9693-47d6-8a0f-cf4fdace0032" providerId="ADAL" clId="{B311E063-385F-4A6A-9147-30A8219491A4}" dt="2026-10-05T17:49:36.105" v="37" actId="47"/>
          <pc:sldLayoutMkLst>
            <pc:docMk/>
            <pc:sldMasterMk cId="2571976515" sldId="2147483766"/>
            <pc:sldLayoutMk cId="1339591744" sldId="2147483775"/>
          </pc:sldLayoutMkLst>
        </pc:sldLayoutChg>
        <pc:sldLayoutChg chg="del">
          <pc:chgData name="Peter Nathan" userId="f04ad150-9693-47d6-8a0f-cf4fdace0032" providerId="ADAL" clId="{B311E063-385F-4A6A-9147-30A8219491A4}" dt="2026-10-05T17:49:36.105" v="37" actId="47"/>
          <pc:sldLayoutMkLst>
            <pc:docMk/>
            <pc:sldMasterMk cId="2571976515" sldId="2147483766"/>
            <pc:sldLayoutMk cId="1529386587" sldId="2147483776"/>
          </pc:sldLayoutMkLst>
        </pc:sldLayoutChg>
        <pc:sldLayoutChg chg="del">
          <pc:chgData name="Peter Nathan" userId="f04ad150-9693-47d6-8a0f-cf4fdace0032" providerId="ADAL" clId="{B311E063-385F-4A6A-9147-30A8219491A4}" dt="2026-10-05T17:49:36.105" v="37" actId="47"/>
          <pc:sldLayoutMkLst>
            <pc:docMk/>
            <pc:sldMasterMk cId="2571976515" sldId="2147483766"/>
            <pc:sldLayoutMk cId="4242289377" sldId="2147483777"/>
          </pc:sldLayoutMkLst>
        </pc:sldLayoutChg>
        <pc:sldLayoutChg chg="del">
          <pc:chgData name="Peter Nathan" userId="f04ad150-9693-47d6-8a0f-cf4fdace0032" providerId="ADAL" clId="{B311E063-385F-4A6A-9147-30A8219491A4}" dt="2026-10-05T17:49:36.105" v="37" actId="47"/>
          <pc:sldLayoutMkLst>
            <pc:docMk/>
            <pc:sldMasterMk cId="2571976515" sldId="2147483766"/>
            <pc:sldLayoutMk cId="1428666265" sldId="2147483778"/>
          </pc:sldLayoutMkLst>
        </pc:sldLayoutChg>
        <pc:sldLayoutChg chg="del">
          <pc:chgData name="Peter Nathan" userId="f04ad150-9693-47d6-8a0f-cf4fdace0032" providerId="ADAL" clId="{B311E063-385F-4A6A-9147-30A8219491A4}" dt="2026-10-05T17:49:36.105" v="37" actId="47"/>
          <pc:sldLayoutMkLst>
            <pc:docMk/>
            <pc:sldMasterMk cId="2571976515" sldId="2147483766"/>
            <pc:sldLayoutMk cId="690934638" sldId="2147483779"/>
          </pc:sldLayoutMkLst>
        </pc:sldLayoutChg>
      </pc:sldMasterChg>
      <pc:sldMasterChg chg="delSldLayout modSldLayout sldLayoutOrd">
        <pc:chgData name="Peter Nathan" userId="f04ad150-9693-47d6-8a0f-cf4fdace0032" providerId="ADAL" clId="{B311E063-385F-4A6A-9147-30A8219491A4}" dt="2026-10-05T17:49:40.705" v="53" actId="47"/>
        <pc:sldMasterMkLst>
          <pc:docMk/>
          <pc:sldMasterMk cId="1613119206" sldId="2147483780"/>
        </pc:sldMasterMkLst>
        <pc:sldLayoutChg chg="del">
          <pc:chgData name="Peter Nathan" userId="f04ad150-9693-47d6-8a0f-cf4fdace0032" providerId="ADAL" clId="{B311E063-385F-4A6A-9147-30A8219491A4}" dt="2026-10-05T17:49:40.705" v="53" actId="47"/>
          <pc:sldLayoutMkLst>
            <pc:docMk/>
            <pc:sldMasterMk cId="1613119206" sldId="2147483780"/>
            <pc:sldLayoutMk cId="402022691" sldId="2147483792"/>
          </pc:sldLayoutMkLst>
        </pc:sldLayoutChg>
        <pc:sldLayoutChg chg="modSp mod ord">
          <pc:chgData name="Peter Nathan" userId="f04ad150-9693-47d6-8a0f-cf4fdace0032" providerId="ADAL" clId="{B311E063-385F-4A6A-9147-30A8219491A4}" dt="2026-10-05T17:49:15.745" v="20"/>
          <pc:sldLayoutMkLst>
            <pc:docMk/>
            <pc:sldMasterMk cId="1613119206" sldId="2147483780"/>
            <pc:sldLayoutMk cId="1924334013" sldId="2147483794"/>
          </pc:sldLayoutMkLst>
          <pc:spChg chg="mod">
            <ac:chgData name="Peter Nathan" userId="f04ad150-9693-47d6-8a0f-cf4fdace0032" providerId="ADAL" clId="{B311E063-385F-4A6A-9147-30A8219491A4}" dt="2026-10-05T17:49:15.745" v="20"/>
            <ac:spMkLst>
              <pc:docMk/>
              <pc:sldMasterMk cId="1613119206" sldId="2147483780"/>
              <pc:sldLayoutMk cId="1924334013" sldId="2147483794"/>
              <ac:spMk id="2" creationId="{861F2725-0EAC-C5B5-8541-F74BCF915230}"/>
            </ac:spMkLst>
          </pc:spChg>
          <pc:spChg chg="mod">
            <ac:chgData name="Peter Nathan" userId="f04ad150-9693-47d6-8a0f-cf4fdace0032" providerId="ADAL" clId="{B311E063-385F-4A6A-9147-30A8219491A4}" dt="2026-10-05T17:49:15.745" v="20"/>
            <ac:spMkLst>
              <pc:docMk/>
              <pc:sldMasterMk cId="1613119206" sldId="2147483780"/>
              <pc:sldLayoutMk cId="1924334013" sldId="2147483794"/>
              <ac:spMk id="3" creationId="{989A36B6-BBB1-61DB-6CFF-DA5E41E61FAE}"/>
            </ac:spMkLst>
          </pc:spChg>
          <pc:spChg chg="mod">
            <ac:chgData name="Peter Nathan" userId="f04ad150-9693-47d6-8a0f-cf4fdace0032" providerId="ADAL" clId="{B311E063-385F-4A6A-9147-30A8219491A4}" dt="2026-10-05T17:49:15.745" v="20"/>
            <ac:spMkLst>
              <pc:docMk/>
              <pc:sldMasterMk cId="1613119206" sldId="2147483780"/>
              <pc:sldLayoutMk cId="1924334013" sldId="2147483794"/>
              <ac:spMk id="4" creationId="{9B0F91B5-DFFA-4BF9-AA0B-FF9D089BB280}"/>
            </ac:spMkLst>
          </pc:spChg>
          <pc:spChg chg="mod">
            <ac:chgData name="Peter Nathan" userId="f04ad150-9693-47d6-8a0f-cf4fdace0032" providerId="ADAL" clId="{B311E063-385F-4A6A-9147-30A8219491A4}" dt="2026-10-05T17:49:15.745" v="20"/>
            <ac:spMkLst>
              <pc:docMk/>
              <pc:sldMasterMk cId="1613119206" sldId="2147483780"/>
              <pc:sldLayoutMk cId="1924334013" sldId="2147483794"/>
              <ac:spMk id="5" creationId="{AAA573E6-3A2F-ABC2-39AB-940DECC56D16}"/>
            </ac:spMkLst>
          </pc:spChg>
          <pc:spChg chg="mod">
            <ac:chgData name="Peter Nathan" userId="f04ad150-9693-47d6-8a0f-cf4fdace0032" providerId="ADAL" clId="{B311E063-385F-4A6A-9147-30A8219491A4}" dt="2026-10-05T17:49:15.745" v="20"/>
            <ac:spMkLst>
              <pc:docMk/>
              <pc:sldMasterMk cId="1613119206" sldId="2147483780"/>
              <pc:sldLayoutMk cId="1924334013" sldId="2147483794"/>
              <ac:spMk id="6" creationId="{C1932C3D-CA41-47D6-4399-E6F9263CF537}"/>
            </ac:spMkLst>
          </pc:spChg>
        </pc:sldLayoutChg>
        <pc:sldLayoutChg chg="modSp mod ord">
          <pc:chgData name="Peter Nathan" userId="f04ad150-9693-47d6-8a0f-cf4fdace0032" providerId="ADAL" clId="{B311E063-385F-4A6A-9147-30A8219491A4}" dt="2026-10-05T17:49:15.745" v="20"/>
          <pc:sldLayoutMkLst>
            <pc:docMk/>
            <pc:sldMasterMk cId="1613119206" sldId="2147483780"/>
            <pc:sldLayoutMk cId="3042495882" sldId="2147483795"/>
          </pc:sldLayoutMkLst>
          <pc:spChg chg="mod">
            <ac:chgData name="Peter Nathan" userId="f04ad150-9693-47d6-8a0f-cf4fdace0032" providerId="ADAL" clId="{B311E063-385F-4A6A-9147-30A8219491A4}" dt="2026-10-05T17:49:15.745" v="20"/>
            <ac:spMkLst>
              <pc:docMk/>
              <pc:sldMasterMk cId="1613119206" sldId="2147483780"/>
              <pc:sldLayoutMk cId="3042495882" sldId="2147483795"/>
              <ac:spMk id="2" creationId="{30F92B8C-2D12-F071-9740-C0099416BC5E}"/>
            </ac:spMkLst>
          </pc:spChg>
          <pc:spChg chg="mod">
            <ac:chgData name="Peter Nathan" userId="f04ad150-9693-47d6-8a0f-cf4fdace0032" providerId="ADAL" clId="{B311E063-385F-4A6A-9147-30A8219491A4}" dt="2026-10-05T17:49:15.745" v="20"/>
            <ac:spMkLst>
              <pc:docMk/>
              <pc:sldMasterMk cId="1613119206" sldId="2147483780"/>
              <pc:sldLayoutMk cId="3042495882" sldId="2147483795"/>
              <ac:spMk id="3" creationId="{C6B859D2-91B2-19AB-128D-A0D3B5CAB4D4}"/>
            </ac:spMkLst>
          </pc:spChg>
          <pc:spChg chg="mod">
            <ac:chgData name="Peter Nathan" userId="f04ad150-9693-47d6-8a0f-cf4fdace0032" providerId="ADAL" clId="{B311E063-385F-4A6A-9147-30A8219491A4}" dt="2026-10-05T17:49:15.745" v="20"/>
            <ac:spMkLst>
              <pc:docMk/>
              <pc:sldMasterMk cId="1613119206" sldId="2147483780"/>
              <pc:sldLayoutMk cId="3042495882" sldId="2147483795"/>
              <ac:spMk id="4" creationId="{141EB0E6-9481-740A-DFB0-73E3108C971E}"/>
            </ac:spMkLst>
          </pc:spChg>
          <pc:spChg chg="mod">
            <ac:chgData name="Peter Nathan" userId="f04ad150-9693-47d6-8a0f-cf4fdace0032" providerId="ADAL" clId="{B311E063-385F-4A6A-9147-30A8219491A4}" dt="2026-10-05T17:49:15.745" v="20"/>
            <ac:spMkLst>
              <pc:docMk/>
              <pc:sldMasterMk cId="1613119206" sldId="2147483780"/>
              <pc:sldLayoutMk cId="3042495882" sldId="2147483795"/>
              <ac:spMk id="5" creationId="{C2AA3DE9-C1AC-A8F5-23F5-888C6CAB927B}"/>
            </ac:spMkLst>
          </pc:spChg>
          <pc:spChg chg="mod">
            <ac:chgData name="Peter Nathan" userId="f04ad150-9693-47d6-8a0f-cf4fdace0032" providerId="ADAL" clId="{B311E063-385F-4A6A-9147-30A8219491A4}" dt="2026-10-05T17:49:15.745" v="20"/>
            <ac:spMkLst>
              <pc:docMk/>
              <pc:sldMasterMk cId="1613119206" sldId="2147483780"/>
              <pc:sldLayoutMk cId="3042495882" sldId="2147483795"/>
              <ac:spMk id="6" creationId="{737CBF8B-8667-6083-5D05-E3DB8092ED3B}"/>
            </ac:spMkLst>
          </pc:spChg>
        </pc:sldLayoutChg>
        <pc:sldLayoutChg chg="modSp mod ord">
          <pc:chgData name="Peter Nathan" userId="f04ad150-9693-47d6-8a0f-cf4fdace0032" providerId="ADAL" clId="{B311E063-385F-4A6A-9147-30A8219491A4}" dt="2026-10-05T17:49:15.745" v="20"/>
          <pc:sldLayoutMkLst>
            <pc:docMk/>
            <pc:sldMasterMk cId="1613119206" sldId="2147483780"/>
            <pc:sldLayoutMk cId="2988557059" sldId="2147483796"/>
          </pc:sldLayoutMkLst>
          <pc:spChg chg="mod">
            <ac:chgData name="Peter Nathan" userId="f04ad150-9693-47d6-8a0f-cf4fdace0032" providerId="ADAL" clId="{B311E063-385F-4A6A-9147-30A8219491A4}" dt="2026-10-05T17:49:15.745" v="20"/>
            <ac:spMkLst>
              <pc:docMk/>
              <pc:sldMasterMk cId="1613119206" sldId="2147483780"/>
              <pc:sldLayoutMk cId="2988557059" sldId="2147483796"/>
              <ac:spMk id="2" creationId="{94D5A284-0E56-E8A4-67D2-1DEB79C55BE6}"/>
            </ac:spMkLst>
          </pc:spChg>
          <pc:spChg chg="mod">
            <ac:chgData name="Peter Nathan" userId="f04ad150-9693-47d6-8a0f-cf4fdace0032" providerId="ADAL" clId="{B311E063-385F-4A6A-9147-30A8219491A4}" dt="2026-10-05T17:49:15.745" v="20"/>
            <ac:spMkLst>
              <pc:docMk/>
              <pc:sldMasterMk cId="1613119206" sldId="2147483780"/>
              <pc:sldLayoutMk cId="2988557059" sldId="2147483796"/>
              <ac:spMk id="3" creationId="{388560E5-1A5B-C109-2417-E2754D128171}"/>
            </ac:spMkLst>
          </pc:spChg>
          <pc:spChg chg="mod">
            <ac:chgData name="Peter Nathan" userId="f04ad150-9693-47d6-8a0f-cf4fdace0032" providerId="ADAL" clId="{B311E063-385F-4A6A-9147-30A8219491A4}" dt="2026-10-05T17:49:15.745" v="20"/>
            <ac:spMkLst>
              <pc:docMk/>
              <pc:sldMasterMk cId="1613119206" sldId="2147483780"/>
              <pc:sldLayoutMk cId="2988557059" sldId="2147483796"/>
              <ac:spMk id="4" creationId="{EF3D7EB6-036C-EEF7-C472-A0796CE874FD}"/>
            </ac:spMkLst>
          </pc:spChg>
          <pc:spChg chg="mod">
            <ac:chgData name="Peter Nathan" userId="f04ad150-9693-47d6-8a0f-cf4fdace0032" providerId="ADAL" clId="{B311E063-385F-4A6A-9147-30A8219491A4}" dt="2026-10-05T17:49:15.745" v="20"/>
            <ac:spMkLst>
              <pc:docMk/>
              <pc:sldMasterMk cId="1613119206" sldId="2147483780"/>
              <pc:sldLayoutMk cId="2988557059" sldId="2147483796"/>
              <ac:spMk id="5" creationId="{E7203B1E-F434-58B4-91C8-72A47B8E54C1}"/>
            </ac:spMkLst>
          </pc:spChg>
          <pc:spChg chg="mod">
            <ac:chgData name="Peter Nathan" userId="f04ad150-9693-47d6-8a0f-cf4fdace0032" providerId="ADAL" clId="{B311E063-385F-4A6A-9147-30A8219491A4}" dt="2026-10-05T17:49:15.745" v="20"/>
            <ac:spMkLst>
              <pc:docMk/>
              <pc:sldMasterMk cId="1613119206" sldId="2147483780"/>
              <pc:sldLayoutMk cId="2988557059" sldId="2147483796"/>
              <ac:spMk id="6" creationId="{1806C529-0769-BFD6-C639-6B1E9E20FE70}"/>
            </ac:spMkLst>
          </pc:spChg>
        </pc:sldLayoutChg>
        <pc:sldLayoutChg chg="modSp mod ord">
          <pc:chgData name="Peter Nathan" userId="f04ad150-9693-47d6-8a0f-cf4fdace0032" providerId="ADAL" clId="{B311E063-385F-4A6A-9147-30A8219491A4}" dt="2026-10-05T17:49:15.745" v="20"/>
          <pc:sldLayoutMkLst>
            <pc:docMk/>
            <pc:sldMasterMk cId="1613119206" sldId="2147483780"/>
            <pc:sldLayoutMk cId="2225597929" sldId="2147483797"/>
          </pc:sldLayoutMkLst>
          <pc:spChg chg="mod">
            <ac:chgData name="Peter Nathan" userId="f04ad150-9693-47d6-8a0f-cf4fdace0032" providerId="ADAL" clId="{B311E063-385F-4A6A-9147-30A8219491A4}" dt="2026-10-05T17:49:15.745" v="20"/>
            <ac:spMkLst>
              <pc:docMk/>
              <pc:sldMasterMk cId="1613119206" sldId="2147483780"/>
              <pc:sldLayoutMk cId="2225597929" sldId="2147483797"/>
              <ac:spMk id="2" creationId="{29185BD0-5183-6DEC-639A-2D43FEE3226D}"/>
            </ac:spMkLst>
          </pc:spChg>
          <pc:spChg chg="mod">
            <ac:chgData name="Peter Nathan" userId="f04ad150-9693-47d6-8a0f-cf4fdace0032" providerId="ADAL" clId="{B311E063-385F-4A6A-9147-30A8219491A4}" dt="2026-10-05T17:49:15.745" v="20"/>
            <ac:spMkLst>
              <pc:docMk/>
              <pc:sldMasterMk cId="1613119206" sldId="2147483780"/>
              <pc:sldLayoutMk cId="2225597929" sldId="2147483797"/>
              <ac:spMk id="3" creationId="{88C61645-B4C8-3FB4-32B7-5FA0F33C02F2}"/>
            </ac:spMkLst>
          </pc:spChg>
          <pc:spChg chg="mod">
            <ac:chgData name="Peter Nathan" userId="f04ad150-9693-47d6-8a0f-cf4fdace0032" providerId="ADAL" clId="{B311E063-385F-4A6A-9147-30A8219491A4}" dt="2026-10-05T17:49:15.745" v="20"/>
            <ac:spMkLst>
              <pc:docMk/>
              <pc:sldMasterMk cId="1613119206" sldId="2147483780"/>
              <pc:sldLayoutMk cId="2225597929" sldId="2147483797"/>
              <ac:spMk id="4" creationId="{87DAB537-E67A-EBA6-08D0-CCCCD58BD3DF}"/>
            </ac:spMkLst>
          </pc:spChg>
          <pc:spChg chg="mod">
            <ac:chgData name="Peter Nathan" userId="f04ad150-9693-47d6-8a0f-cf4fdace0032" providerId="ADAL" clId="{B311E063-385F-4A6A-9147-30A8219491A4}" dt="2026-10-05T17:49:15.745" v="20"/>
            <ac:spMkLst>
              <pc:docMk/>
              <pc:sldMasterMk cId="1613119206" sldId="2147483780"/>
              <pc:sldLayoutMk cId="2225597929" sldId="2147483797"/>
              <ac:spMk id="5" creationId="{71288414-ACCD-BD9C-9569-44F1FDC9E2BC}"/>
            </ac:spMkLst>
          </pc:spChg>
          <pc:spChg chg="mod">
            <ac:chgData name="Peter Nathan" userId="f04ad150-9693-47d6-8a0f-cf4fdace0032" providerId="ADAL" clId="{B311E063-385F-4A6A-9147-30A8219491A4}" dt="2026-10-05T17:49:15.745" v="20"/>
            <ac:spMkLst>
              <pc:docMk/>
              <pc:sldMasterMk cId="1613119206" sldId="2147483780"/>
              <pc:sldLayoutMk cId="2225597929" sldId="2147483797"/>
              <ac:spMk id="6" creationId="{B3155780-CB46-6BF7-1873-CCB794C339F5}"/>
            </ac:spMkLst>
          </pc:spChg>
          <pc:spChg chg="mod">
            <ac:chgData name="Peter Nathan" userId="f04ad150-9693-47d6-8a0f-cf4fdace0032" providerId="ADAL" clId="{B311E063-385F-4A6A-9147-30A8219491A4}" dt="2026-10-05T17:49:15.745" v="20"/>
            <ac:spMkLst>
              <pc:docMk/>
              <pc:sldMasterMk cId="1613119206" sldId="2147483780"/>
              <pc:sldLayoutMk cId="2225597929" sldId="2147483797"/>
              <ac:spMk id="7" creationId="{1922997C-616E-798A-0B6F-6613B6FAF7C1}"/>
            </ac:spMkLst>
          </pc:spChg>
        </pc:sldLayoutChg>
        <pc:sldLayoutChg chg="modSp mod ord">
          <pc:chgData name="Peter Nathan" userId="f04ad150-9693-47d6-8a0f-cf4fdace0032" providerId="ADAL" clId="{B311E063-385F-4A6A-9147-30A8219491A4}" dt="2026-10-05T17:49:15.745" v="20"/>
          <pc:sldLayoutMkLst>
            <pc:docMk/>
            <pc:sldMasterMk cId="1613119206" sldId="2147483780"/>
            <pc:sldLayoutMk cId="1395391895" sldId="2147483798"/>
          </pc:sldLayoutMkLst>
          <pc:spChg chg="mod">
            <ac:chgData name="Peter Nathan" userId="f04ad150-9693-47d6-8a0f-cf4fdace0032" providerId="ADAL" clId="{B311E063-385F-4A6A-9147-30A8219491A4}" dt="2026-10-05T17:49:15.745" v="20"/>
            <ac:spMkLst>
              <pc:docMk/>
              <pc:sldMasterMk cId="1613119206" sldId="2147483780"/>
              <pc:sldLayoutMk cId="1395391895" sldId="2147483798"/>
              <ac:spMk id="2" creationId="{433F0050-A233-C21B-57F3-67EF3C8B09D0}"/>
            </ac:spMkLst>
          </pc:spChg>
          <pc:spChg chg="mod">
            <ac:chgData name="Peter Nathan" userId="f04ad150-9693-47d6-8a0f-cf4fdace0032" providerId="ADAL" clId="{B311E063-385F-4A6A-9147-30A8219491A4}" dt="2026-10-05T17:49:15.745" v="20"/>
            <ac:spMkLst>
              <pc:docMk/>
              <pc:sldMasterMk cId="1613119206" sldId="2147483780"/>
              <pc:sldLayoutMk cId="1395391895" sldId="2147483798"/>
              <ac:spMk id="3" creationId="{59FC5400-3F83-23A4-4877-48A43316DD90}"/>
            </ac:spMkLst>
          </pc:spChg>
          <pc:spChg chg="mod">
            <ac:chgData name="Peter Nathan" userId="f04ad150-9693-47d6-8a0f-cf4fdace0032" providerId="ADAL" clId="{B311E063-385F-4A6A-9147-30A8219491A4}" dt="2026-10-05T17:49:15.745" v="20"/>
            <ac:spMkLst>
              <pc:docMk/>
              <pc:sldMasterMk cId="1613119206" sldId="2147483780"/>
              <pc:sldLayoutMk cId="1395391895" sldId="2147483798"/>
              <ac:spMk id="4" creationId="{925829A7-8A20-93D0-EF5A-56BE7E0AD530}"/>
            </ac:spMkLst>
          </pc:spChg>
          <pc:spChg chg="mod">
            <ac:chgData name="Peter Nathan" userId="f04ad150-9693-47d6-8a0f-cf4fdace0032" providerId="ADAL" clId="{B311E063-385F-4A6A-9147-30A8219491A4}" dt="2026-10-05T17:49:15.745" v="20"/>
            <ac:spMkLst>
              <pc:docMk/>
              <pc:sldMasterMk cId="1613119206" sldId="2147483780"/>
              <pc:sldLayoutMk cId="1395391895" sldId="2147483798"/>
              <ac:spMk id="5" creationId="{60CD1C0A-55DE-873E-E8DF-FAD9D9A5EA5A}"/>
            </ac:spMkLst>
          </pc:spChg>
          <pc:spChg chg="mod">
            <ac:chgData name="Peter Nathan" userId="f04ad150-9693-47d6-8a0f-cf4fdace0032" providerId="ADAL" clId="{B311E063-385F-4A6A-9147-30A8219491A4}" dt="2026-10-05T17:49:15.745" v="20"/>
            <ac:spMkLst>
              <pc:docMk/>
              <pc:sldMasterMk cId="1613119206" sldId="2147483780"/>
              <pc:sldLayoutMk cId="1395391895" sldId="2147483798"/>
              <ac:spMk id="6" creationId="{28D2EC3C-4771-0E42-703B-FA0A6FE085F0}"/>
            </ac:spMkLst>
          </pc:spChg>
          <pc:spChg chg="mod">
            <ac:chgData name="Peter Nathan" userId="f04ad150-9693-47d6-8a0f-cf4fdace0032" providerId="ADAL" clId="{B311E063-385F-4A6A-9147-30A8219491A4}" dt="2026-10-05T17:49:15.745" v="20"/>
            <ac:spMkLst>
              <pc:docMk/>
              <pc:sldMasterMk cId="1613119206" sldId="2147483780"/>
              <pc:sldLayoutMk cId="1395391895" sldId="2147483798"/>
              <ac:spMk id="7" creationId="{0793EC0A-4B58-F5AA-4316-48749C0C493A}"/>
            </ac:spMkLst>
          </pc:spChg>
          <pc:spChg chg="mod">
            <ac:chgData name="Peter Nathan" userId="f04ad150-9693-47d6-8a0f-cf4fdace0032" providerId="ADAL" clId="{B311E063-385F-4A6A-9147-30A8219491A4}" dt="2026-10-05T17:49:15.745" v="20"/>
            <ac:spMkLst>
              <pc:docMk/>
              <pc:sldMasterMk cId="1613119206" sldId="2147483780"/>
              <pc:sldLayoutMk cId="1395391895" sldId="2147483798"/>
              <ac:spMk id="8" creationId="{9C31A0D7-4F87-3EB3-0084-FE9D9387BCC9}"/>
            </ac:spMkLst>
          </pc:spChg>
          <pc:spChg chg="mod">
            <ac:chgData name="Peter Nathan" userId="f04ad150-9693-47d6-8a0f-cf4fdace0032" providerId="ADAL" clId="{B311E063-385F-4A6A-9147-30A8219491A4}" dt="2026-10-05T17:49:15.745" v="20"/>
            <ac:spMkLst>
              <pc:docMk/>
              <pc:sldMasterMk cId="1613119206" sldId="2147483780"/>
              <pc:sldLayoutMk cId="1395391895" sldId="2147483798"/>
              <ac:spMk id="9" creationId="{5371E444-0B47-5433-37D1-8897940CC7CF}"/>
            </ac:spMkLst>
          </pc:spChg>
        </pc:sldLayoutChg>
        <pc:sldLayoutChg chg="modSp mod ord">
          <pc:chgData name="Peter Nathan" userId="f04ad150-9693-47d6-8a0f-cf4fdace0032" providerId="ADAL" clId="{B311E063-385F-4A6A-9147-30A8219491A4}" dt="2026-10-05T17:49:15.745" v="20"/>
          <pc:sldLayoutMkLst>
            <pc:docMk/>
            <pc:sldMasterMk cId="1613119206" sldId="2147483780"/>
            <pc:sldLayoutMk cId="1806813329" sldId="2147483799"/>
          </pc:sldLayoutMkLst>
          <pc:spChg chg="mod">
            <ac:chgData name="Peter Nathan" userId="f04ad150-9693-47d6-8a0f-cf4fdace0032" providerId="ADAL" clId="{B311E063-385F-4A6A-9147-30A8219491A4}" dt="2026-10-05T17:49:15.745" v="20"/>
            <ac:spMkLst>
              <pc:docMk/>
              <pc:sldMasterMk cId="1613119206" sldId="2147483780"/>
              <pc:sldLayoutMk cId="1806813329" sldId="2147483799"/>
              <ac:spMk id="2" creationId="{29CB9699-D59F-A207-2A7D-1A30D47ED1C0}"/>
            </ac:spMkLst>
          </pc:spChg>
          <pc:spChg chg="mod">
            <ac:chgData name="Peter Nathan" userId="f04ad150-9693-47d6-8a0f-cf4fdace0032" providerId="ADAL" clId="{B311E063-385F-4A6A-9147-30A8219491A4}" dt="2026-10-05T17:49:15.745" v="20"/>
            <ac:spMkLst>
              <pc:docMk/>
              <pc:sldMasterMk cId="1613119206" sldId="2147483780"/>
              <pc:sldLayoutMk cId="1806813329" sldId="2147483799"/>
              <ac:spMk id="3" creationId="{6B7B5AED-854F-F3FE-18CF-01131739E5FF}"/>
            </ac:spMkLst>
          </pc:spChg>
          <pc:spChg chg="mod">
            <ac:chgData name="Peter Nathan" userId="f04ad150-9693-47d6-8a0f-cf4fdace0032" providerId="ADAL" clId="{B311E063-385F-4A6A-9147-30A8219491A4}" dt="2026-10-05T17:49:15.745" v="20"/>
            <ac:spMkLst>
              <pc:docMk/>
              <pc:sldMasterMk cId="1613119206" sldId="2147483780"/>
              <pc:sldLayoutMk cId="1806813329" sldId="2147483799"/>
              <ac:spMk id="4" creationId="{451B361E-BE69-3788-B210-F4E2CA69B88D}"/>
            </ac:spMkLst>
          </pc:spChg>
          <pc:spChg chg="mod">
            <ac:chgData name="Peter Nathan" userId="f04ad150-9693-47d6-8a0f-cf4fdace0032" providerId="ADAL" clId="{B311E063-385F-4A6A-9147-30A8219491A4}" dt="2026-10-05T17:49:15.745" v="20"/>
            <ac:spMkLst>
              <pc:docMk/>
              <pc:sldMasterMk cId="1613119206" sldId="2147483780"/>
              <pc:sldLayoutMk cId="1806813329" sldId="2147483799"/>
              <ac:spMk id="5" creationId="{297DC351-2E40-6A38-76B3-235BF703F242}"/>
            </ac:spMkLst>
          </pc:spChg>
        </pc:sldLayoutChg>
        <pc:sldLayoutChg chg="modSp mod ord">
          <pc:chgData name="Peter Nathan" userId="f04ad150-9693-47d6-8a0f-cf4fdace0032" providerId="ADAL" clId="{B311E063-385F-4A6A-9147-30A8219491A4}" dt="2026-10-05T17:49:15.745" v="20"/>
          <pc:sldLayoutMkLst>
            <pc:docMk/>
            <pc:sldMasterMk cId="1613119206" sldId="2147483780"/>
            <pc:sldLayoutMk cId="867543497" sldId="2147483800"/>
          </pc:sldLayoutMkLst>
          <pc:spChg chg="mod">
            <ac:chgData name="Peter Nathan" userId="f04ad150-9693-47d6-8a0f-cf4fdace0032" providerId="ADAL" clId="{B311E063-385F-4A6A-9147-30A8219491A4}" dt="2026-10-05T17:49:15.745" v="20"/>
            <ac:spMkLst>
              <pc:docMk/>
              <pc:sldMasterMk cId="1613119206" sldId="2147483780"/>
              <pc:sldLayoutMk cId="867543497" sldId="2147483800"/>
              <ac:spMk id="2" creationId="{5AF6D63C-3661-C0A4-C6D4-5ACF5FA60023}"/>
            </ac:spMkLst>
          </pc:spChg>
          <pc:spChg chg="mod">
            <ac:chgData name="Peter Nathan" userId="f04ad150-9693-47d6-8a0f-cf4fdace0032" providerId="ADAL" clId="{B311E063-385F-4A6A-9147-30A8219491A4}" dt="2026-10-05T17:49:15.745" v="20"/>
            <ac:spMkLst>
              <pc:docMk/>
              <pc:sldMasterMk cId="1613119206" sldId="2147483780"/>
              <pc:sldLayoutMk cId="867543497" sldId="2147483800"/>
              <ac:spMk id="3" creationId="{05BA99E6-D499-E8B9-F80B-0378B0B02868}"/>
            </ac:spMkLst>
          </pc:spChg>
          <pc:spChg chg="mod">
            <ac:chgData name="Peter Nathan" userId="f04ad150-9693-47d6-8a0f-cf4fdace0032" providerId="ADAL" clId="{B311E063-385F-4A6A-9147-30A8219491A4}" dt="2026-10-05T17:49:15.745" v="20"/>
            <ac:spMkLst>
              <pc:docMk/>
              <pc:sldMasterMk cId="1613119206" sldId="2147483780"/>
              <pc:sldLayoutMk cId="867543497" sldId="2147483800"/>
              <ac:spMk id="4" creationId="{E3B8F0F6-92C9-FC4B-B2FF-0A0B0BC3FE0A}"/>
            </ac:spMkLst>
          </pc:spChg>
        </pc:sldLayoutChg>
        <pc:sldLayoutChg chg="modSp mod ord">
          <pc:chgData name="Peter Nathan" userId="f04ad150-9693-47d6-8a0f-cf4fdace0032" providerId="ADAL" clId="{B311E063-385F-4A6A-9147-30A8219491A4}" dt="2026-10-05T17:49:15.745" v="20"/>
          <pc:sldLayoutMkLst>
            <pc:docMk/>
            <pc:sldMasterMk cId="1613119206" sldId="2147483780"/>
            <pc:sldLayoutMk cId="2851732570" sldId="2147483801"/>
          </pc:sldLayoutMkLst>
          <pc:spChg chg="mod">
            <ac:chgData name="Peter Nathan" userId="f04ad150-9693-47d6-8a0f-cf4fdace0032" providerId="ADAL" clId="{B311E063-385F-4A6A-9147-30A8219491A4}" dt="2026-10-05T17:49:15.745" v="20"/>
            <ac:spMkLst>
              <pc:docMk/>
              <pc:sldMasterMk cId="1613119206" sldId="2147483780"/>
              <pc:sldLayoutMk cId="2851732570" sldId="2147483801"/>
              <ac:spMk id="2" creationId="{C01705E2-5236-1DC8-AD5D-D5D552FC7C55}"/>
            </ac:spMkLst>
          </pc:spChg>
          <pc:spChg chg="mod">
            <ac:chgData name="Peter Nathan" userId="f04ad150-9693-47d6-8a0f-cf4fdace0032" providerId="ADAL" clId="{B311E063-385F-4A6A-9147-30A8219491A4}" dt="2026-10-05T17:49:15.745" v="20"/>
            <ac:spMkLst>
              <pc:docMk/>
              <pc:sldMasterMk cId="1613119206" sldId="2147483780"/>
              <pc:sldLayoutMk cId="2851732570" sldId="2147483801"/>
              <ac:spMk id="3" creationId="{27CE3051-45C1-D8A7-A38D-9F062AA9AE2A}"/>
            </ac:spMkLst>
          </pc:spChg>
          <pc:spChg chg="mod">
            <ac:chgData name="Peter Nathan" userId="f04ad150-9693-47d6-8a0f-cf4fdace0032" providerId="ADAL" clId="{B311E063-385F-4A6A-9147-30A8219491A4}" dt="2026-10-05T17:49:15.745" v="20"/>
            <ac:spMkLst>
              <pc:docMk/>
              <pc:sldMasterMk cId="1613119206" sldId="2147483780"/>
              <pc:sldLayoutMk cId="2851732570" sldId="2147483801"/>
              <ac:spMk id="4" creationId="{DBB8C9D8-7A53-D343-995E-D5729F6CC10D}"/>
            </ac:spMkLst>
          </pc:spChg>
          <pc:spChg chg="mod">
            <ac:chgData name="Peter Nathan" userId="f04ad150-9693-47d6-8a0f-cf4fdace0032" providerId="ADAL" clId="{B311E063-385F-4A6A-9147-30A8219491A4}" dt="2026-10-05T17:49:15.745" v="20"/>
            <ac:spMkLst>
              <pc:docMk/>
              <pc:sldMasterMk cId="1613119206" sldId="2147483780"/>
              <pc:sldLayoutMk cId="2851732570" sldId="2147483801"/>
              <ac:spMk id="5" creationId="{69F44F20-1EFC-6070-1D79-53A5B02807B2}"/>
            </ac:spMkLst>
          </pc:spChg>
          <pc:spChg chg="mod">
            <ac:chgData name="Peter Nathan" userId="f04ad150-9693-47d6-8a0f-cf4fdace0032" providerId="ADAL" clId="{B311E063-385F-4A6A-9147-30A8219491A4}" dt="2026-10-05T17:49:15.745" v="20"/>
            <ac:spMkLst>
              <pc:docMk/>
              <pc:sldMasterMk cId="1613119206" sldId="2147483780"/>
              <pc:sldLayoutMk cId="2851732570" sldId="2147483801"/>
              <ac:spMk id="6" creationId="{EFE50FEA-B149-CE31-1B3C-958D8AE5D33C}"/>
            </ac:spMkLst>
          </pc:spChg>
          <pc:spChg chg="mod">
            <ac:chgData name="Peter Nathan" userId="f04ad150-9693-47d6-8a0f-cf4fdace0032" providerId="ADAL" clId="{B311E063-385F-4A6A-9147-30A8219491A4}" dt="2026-10-05T17:49:15.745" v="20"/>
            <ac:spMkLst>
              <pc:docMk/>
              <pc:sldMasterMk cId="1613119206" sldId="2147483780"/>
              <pc:sldLayoutMk cId="2851732570" sldId="2147483801"/>
              <ac:spMk id="7" creationId="{838EA41A-D620-A353-1B4A-CE7AF15078C0}"/>
            </ac:spMkLst>
          </pc:spChg>
        </pc:sldLayoutChg>
        <pc:sldLayoutChg chg="modSp mod ord">
          <pc:chgData name="Peter Nathan" userId="f04ad150-9693-47d6-8a0f-cf4fdace0032" providerId="ADAL" clId="{B311E063-385F-4A6A-9147-30A8219491A4}" dt="2026-10-05T17:49:15.745" v="20"/>
          <pc:sldLayoutMkLst>
            <pc:docMk/>
            <pc:sldMasterMk cId="1613119206" sldId="2147483780"/>
            <pc:sldLayoutMk cId="3509317870" sldId="2147483802"/>
          </pc:sldLayoutMkLst>
          <pc:spChg chg="mod">
            <ac:chgData name="Peter Nathan" userId="f04ad150-9693-47d6-8a0f-cf4fdace0032" providerId="ADAL" clId="{B311E063-385F-4A6A-9147-30A8219491A4}" dt="2026-10-05T17:49:15.745" v="20"/>
            <ac:spMkLst>
              <pc:docMk/>
              <pc:sldMasterMk cId="1613119206" sldId="2147483780"/>
              <pc:sldLayoutMk cId="3509317870" sldId="2147483802"/>
              <ac:spMk id="2" creationId="{AE74FD0D-09FB-E27D-92A5-B87D944E3633}"/>
            </ac:spMkLst>
          </pc:spChg>
          <pc:spChg chg="mod">
            <ac:chgData name="Peter Nathan" userId="f04ad150-9693-47d6-8a0f-cf4fdace0032" providerId="ADAL" clId="{B311E063-385F-4A6A-9147-30A8219491A4}" dt="2026-10-05T17:49:15.745" v="20"/>
            <ac:spMkLst>
              <pc:docMk/>
              <pc:sldMasterMk cId="1613119206" sldId="2147483780"/>
              <pc:sldLayoutMk cId="3509317870" sldId="2147483802"/>
              <ac:spMk id="3" creationId="{6F40D333-5803-8C80-195F-323F77A81996}"/>
            </ac:spMkLst>
          </pc:spChg>
          <pc:spChg chg="mod">
            <ac:chgData name="Peter Nathan" userId="f04ad150-9693-47d6-8a0f-cf4fdace0032" providerId="ADAL" clId="{B311E063-385F-4A6A-9147-30A8219491A4}" dt="2026-10-05T17:49:15.745" v="20"/>
            <ac:spMkLst>
              <pc:docMk/>
              <pc:sldMasterMk cId="1613119206" sldId="2147483780"/>
              <pc:sldLayoutMk cId="3509317870" sldId="2147483802"/>
              <ac:spMk id="4" creationId="{95CA5F93-D863-94E9-DB18-3B3D942D14F3}"/>
            </ac:spMkLst>
          </pc:spChg>
          <pc:spChg chg="mod">
            <ac:chgData name="Peter Nathan" userId="f04ad150-9693-47d6-8a0f-cf4fdace0032" providerId="ADAL" clId="{B311E063-385F-4A6A-9147-30A8219491A4}" dt="2026-10-05T17:49:15.745" v="20"/>
            <ac:spMkLst>
              <pc:docMk/>
              <pc:sldMasterMk cId="1613119206" sldId="2147483780"/>
              <pc:sldLayoutMk cId="3509317870" sldId="2147483802"/>
              <ac:spMk id="5" creationId="{7F6048B6-0AC8-A3CA-53CB-E519A29A2D12}"/>
            </ac:spMkLst>
          </pc:spChg>
          <pc:spChg chg="mod">
            <ac:chgData name="Peter Nathan" userId="f04ad150-9693-47d6-8a0f-cf4fdace0032" providerId="ADAL" clId="{B311E063-385F-4A6A-9147-30A8219491A4}" dt="2026-10-05T17:49:15.745" v="20"/>
            <ac:spMkLst>
              <pc:docMk/>
              <pc:sldMasterMk cId="1613119206" sldId="2147483780"/>
              <pc:sldLayoutMk cId="3509317870" sldId="2147483802"/>
              <ac:spMk id="6" creationId="{707D7E7F-486F-A0DB-E8FF-948D5A0814CE}"/>
            </ac:spMkLst>
          </pc:spChg>
          <pc:spChg chg="mod">
            <ac:chgData name="Peter Nathan" userId="f04ad150-9693-47d6-8a0f-cf4fdace0032" providerId="ADAL" clId="{B311E063-385F-4A6A-9147-30A8219491A4}" dt="2026-10-05T17:49:15.745" v="20"/>
            <ac:spMkLst>
              <pc:docMk/>
              <pc:sldMasterMk cId="1613119206" sldId="2147483780"/>
              <pc:sldLayoutMk cId="3509317870" sldId="2147483802"/>
              <ac:spMk id="7" creationId="{C5B8CDF4-3D04-68BC-E99D-B9BE1F8F018A}"/>
            </ac:spMkLst>
          </pc:spChg>
        </pc:sldLayoutChg>
        <pc:sldLayoutChg chg="modSp mod ord">
          <pc:chgData name="Peter Nathan" userId="f04ad150-9693-47d6-8a0f-cf4fdace0032" providerId="ADAL" clId="{B311E063-385F-4A6A-9147-30A8219491A4}" dt="2026-10-05T17:49:15.745" v="20"/>
          <pc:sldLayoutMkLst>
            <pc:docMk/>
            <pc:sldMasterMk cId="1613119206" sldId="2147483780"/>
            <pc:sldLayoutMk cId="1405127237" sldId="2147483803"/>
          </pc:sldLayoutMkLst>
          <pc:spChg chg="mod">
            <ac:chgData name="Peter Nathan" userId="f04ad150-9693-47d6-8a0f-cf4fdace0032" providerId="ADAL" clId="{B311E063-385F-4A6A-9147-30A8219491A4}" dt="2026-10-05T17:49:15.745" v="20"/>
            <ac:spMkLst>
              <pc:docMk/>
              <pc:sldMasterMk cId="1613119206" sldId="2147483780"/>
              <pc:sldLayoutMk cId="1405127237" sldId="2147483803"/>
              <ac:spMk id="2" creationId="{DB76AAA1-5478-25EF-CEF7-F939AD0A0486}"/>
            </ac:spMkLst>
          </pc:spChg>
          <pc:spChg chg="mod">
            <ac:chgData name="Peter Nathan" userId="f04ad150-9693-47d6-8a0f-cf4fdace0032" providerId="ADAL" clId="{B311E063-385F-4A6A-9147-30A8219491A4}" dt="2026-10-05T17:49:15.745" v="20"/>
            <ac:spMkLst>
              <pc:docMk/>
              <pc:sldMasterMk cId="1613119206" sldId="2147483780"/>
              <pc:sldLayoutMk cId="1405127237" sldId="2147483803"/>
              <ac:spMk id="3" creationId="{57562AE1-91A3-FAE7-9DE7-7C913CC7E107}"/>
            </ac:spMkLst>
          </pc:spChg>
          <pc:spChg chg="mod">
            <ac:chgData name="Peter Nathan" userId="f04ad150-9693-47d6-8a0f-cf4fdace0032" providerId="ADAL" clId="{B311E063-385F-4A6A-9147-30A8219491A4}" dt="2026-10-05T17:49:15.745" v="20"/>
            <ac:spMkLst>
              <pc:docMk/>
              <pc:sldMasterMk cId="1613119206" sldId="2147483780"/>
              <pc:sldLayoutMk cId="1405127237" sldId="2147483803"/>
              <ac:spMk id="4" creationId="{5B31BBD6-B5BE-3A55-1889-7E48C80269CD}"/>
            </ac:spMkLst>
          </pc:spChg>
          <pc:spChg chg="mod">
            <ac:chgData name="Peter Nathan" userId="f04ad150-9693-47d6-8a0f-cf4fdace0032" providerId="ADAL" clId="{B311E063-385F-4A6A-9147-30A8219491A4}" dt="2026-10-05T17:49:15.745" v="20"/>
            <ac:spMkLst>
              <pc:docMk/>
              <pc:sldMasterMk cId="1613119206" sldId="2147483780"/>
              <pc:sldLayoutMk cId="1405127237" sldId="2147483803"/>
              <ac:spMk id="5" creationId="{16D33368-865B-1E61-FFCA-58E183292E7A}"/>
            </ac:spMkLst>
          </pc:spChg>
          <pc:spChg chg="mod">
            <ac:chgData name="Peter Nathan" userId="f04ad150-9693-47d6-8a0f-cf4fdace0032" providerId="ADAL" clId="{B311E063-385F-4A6A-9147-30A8219491A4}" dt="2026-10-05T17:49:15.745" v="20"/>
            <ac:spMkLst>
              <pc:docMk/>
              <pc:sldMasterMk cId="1613119206" sldId="2147483780"/>
              <pc:sldLayoutMk cId="1405127237" sldId="2147483803"/>
              <ac:spMk id="6" creationId="{BFD35DF3-92E4-B5F0-8D49-5AB3D559EEAF}"/>
            </ac:spMkLst>
          </pc:spChg>
        </pc:sldLayoutChg>
        <pc:sldLayoutChg chg="modSp mod ord">
          <pc:chgData name="Peter Nathan" userId="f04ad150-9693-47d6-8a0f-cf4fdace0032" providerId="ADAL" clId="{B311E063-385F-4A6A-9147-30A8219491A4}" dt="2026-10-05T17:49:15.745" v="20"/>
          <pc:sldLayoutMkLst>
            <pc:docMk/>
            <pc:sldMasterMk cId="1613119206" sldId="2147483780"/>
            <pc:sldLayoutMk cId="93412400" sldId="2147483804"/>
          </pc:sldLayoutMkLst>
          <pc:spChg chg="mod">
            <ac:chgData name="Peter Nathan" userId="f04ad150-9693-47d6-8a0f-cf4fdace0032" providerId="ADAL" clId="{B311E063-385F-4A6A-9147-30A8219491A4}" dt="2026-10-05T17:49:15.745" v="20"/>
            <ac:spMkLst>
              <pc:docMk/>
              <pc:sldMasterMk cId="1613119206" sldId="2147483780"/>
              <pc:sldLayoutMk cId="93412400" sldId="2147483804"/>
              <ac:spMk id="2" creationId="{EDAAF5E5-23AD-2249-79AC-DFB6E8359DE7}"/>
            </ac:spMkLst>
          </pc:spChg>
          <pc:spChg chg="mod">
            <ac:chgData name="Peter Nathan" userId="f04ad150-9693-47d6-8a0f-cf4fdace0032" providerId="ADAL" clId="{B311E063-385F-4A6A-9147-30A8219491A4}" dt="2026-10-05T17:49:15.745" v="20"/>
            <ac:spMkLst>
              <pc:docMk/>
              <pc:sldMasterMk cId="1613119206" sldId="2147483780"/>
              <pc:sldLayoutMk cId="93412400" sldId="2147483804"/>
              <ac:spMk id="3" creationId="{C188A4C1-86F2-951B-5801-B3FDF27F46D0}"/>
            </ac:spMkLst>
          </pc:spChg>
          <pc:spChg chg="mod">
            <ac:chgData name="Peter Nathan" userId="f04ad150-9693-47d6-8a0f-cf4fdace0032" providerId="ADAL" clId="{B311E063-385F-4A6A-9147-30A8219491A4}" dt="2026-10-05T17:49:15.745" v="20"/>
            <ac:spMkLst>
              <pc:docMk/>
              <pc:sldMasterMk cId="1613119206" sldId="2147483780"/>
              <pc:sldLayoutMk cId="93412400" sldId="2147483804"/>
              <ac:spMk id="4" creationId="{BDD2E350-1B1A-693D-2363-81DCC100AB7D}"/>
            </ac:spMkLst>
          </pc:spChg>
          <pc:spChg chg="mod">
            <ac:chgData name="Peter Nathan" userId="f04ad150-9693-47d6-8a0f-cf4fdace0032" providerId="ADAL" clId="{B311E063-385F-4A6A-9147-30A8219491A4}" dt="2026-10-05T17:49:15.745" v="20"/>
            <ac:spMkLst>
              <pc:docMk/>
              <pc:sldMasterMk cId="1613119206" sldId="2147483780"/>
              <pc:sldLayoutMk cId="93412400" sldId="2147483804"/>
              <ac:spMk id="5" creationId="{FDE3A260-434A-0687-617C-52E6A17487CC}"/>
            </ac:spMkLst>
          </pc:spChg>
          <pc:spChg chg="mod">
            <ac:chgData name="Peter Nathan" userId="f04ad150-9693-47d6-8a0f-cf4fdace0032" providerId="ADAL" clId="{B311E063-385F-4A6A-9147-30A8219491A4}" dt="2026-10-05T17:49:15.745" v="20"/>
            <ac:spMkLst>
              <pc:docMk/>
              <pc:sldMasterMk cId="1613119206" sldId="2147483780"/>
              <pc:sldLayoutMk cId="93412400" sldId="2147483804"/>
              <ac:spMk id="6" creationId="{3FE3ED03-4DF8-CB43-4E8B-3E172E06978A}"/>
            </ac:spMkLst>
          </pc:spChg>
        </pc:sldLayoutChg>
        <pc:sldLayoutChg chg="modSp mod ord">
          <pc:chgData name="Peter Nathan" userId="f04ad150-9693-47d6-8a0f-cf4fdace0032" providerId="ADAL" clId="{B311E063-385F-4A6A-9147-30A8219491A4}" dt="2026-10-05T17:49:15.745" v="20"/>
          <pc:sldLayoutMkLst>
            <pc:docMk/>
            <pc:sldMasterMk cId="1613119206" sldId="2147483780"/>
            <pc:sldLayoutMk cId="1308915391" sldId="2147483806"/>
          </pc:sldLayoutMkLst>
          <pc:spChg chg="mod">
            <ac:chgData name="Peter Nathan" userId="f04ad150-9693-47d6-8a0f-cf4fdace0032" providerId="ADAL" clId="{B311E063-385F-4A6A-9147-30A8219491A4}" dt="2026-10-05T17:49:15.745" v="20"/>
            <ac:spMkLst>
              <pc:docMk/>
              <pc:sldMasterMk cId="1613119206" sldId="2147483780"/>
              <pc:sldLayoutMk cId="1308915391" sldId="2147483806"/>
              <ac:spMk id="2" creationId="{07C20134-D65C-DEF0-0E63-BDDA06A0E1EA}"/>
            </ac:spMkLst>
          </pc:spChg>
          <pc:spChg chg="mod">
            <ac:chgData name="Peter Nathan" userId="f04ad150-9693-47d6-8a0f-cf4fdace0032" providerId="ADAL" clId="{B311E063-385F-4A6A-9147-30A8219491A4}" dt="2026-10-05T17:49:15.745" v="20"/>
            <ac:spMkLst>
              <pc:docMk/>
              <pc:sldMasterMk cId="1613119206" sldId="2147483780"/>
              <pc:sldLayoutMk cId="1308915391" sldId="2147483806"/>
              <ac:spMk id="3" creationId="{327A830A-DCAA-BC6E-B04A-4E79462BED58}"/>
            </ac:spMkLst>
          </pc:spChg>
          <pc:spChg chg="mod">
            <ac:chgData name="Peter Nathan" userId="f04ad150-9693-47d6-8a0f-cf4fdace0032" providerId="ADAL" clId="{B311E063-385F-4A6A-9147-30A8219491A4}" dt="2026-10-05T17:49:15.745" v="20"/>
            <ac:spMkLst>
              <pc:docMk/>
              <pc:sldMasterMk cId="1613119206" sldId="2147483780"/>
              <pc:sldLayoutMk cId="1308915391" sldId="2147483806"/>
              <ac:spMk id="4" creationId="{8F374F2B-9806-C39D-872F-6B32482E91F3}"/>
            </ac:spMkLst>
          </pc:spChg>
          <pc:spChg chg="mod">
            <ac:chgData name="Peter Nathan" userId="f04ad150-9693-47d6-8a0f-cf4fdace0032" providerId="ADAL" clId="{B311E063-385F-4A6A-9147-30A8219491A4}" dt="2026-10-05T17:49:15.745" v="20"/>
            <ac:spMkLst>
              <pc:docMk/>
              <pc:sldMasterMk cId="1613119206" sldId="2147483780"/>
              <pc:sldLayoutMk cId="1308915391" sldId="2147483806"/>
              <ac:spMk id="5" creationId="{AAA648A1-8051-F7E1-6B62-C8FAC8E1FF30}"/>
            </ac:spMkLst>
          </pc:spChg>
          <pc:spChg chg="mod">
            <ac:chgData name="Peter Nathan" userId="f04ad150-9693-47d6-8a0f-cf4fdace0032" providerId="ADAL" clId="{B311E063-385F-4A6A-9147-30A8219491A4}" dt="2026-10-05T17:49:15.745" v="20"/>
            <ac:spMkLst>
              <pc:docMk/>
              <pc:sldMasterMk cId="1613119206" sldId="2147483780"/>
              <pc:sldLayoutMk cId="1308915391" sldId="2147483806"/>
              <ac:spMk id="6" creationId="{D84CDF1D-C228-1C1F-EFED-26F6A0D53770}"/>
            </ac:spMkLst>
          </pc:spChg>
        </pc:sldLayoutChg>
        <pc:sldLayoutChg chg="modSp mod ord">
          <pc:chgData name="Peter Nathan" userId="f04ad150-9693-47d6-8a0f-cf4fdace0032" providerId="ADAL" clId="{B311E063-385F-4A6A-9147-30A8219491A4}" dt="2026-10-05T17:49:15.745" v="20"/>
          <pc:sldLayoutMkLst>
            <pc:docMk/>
            <pc:sldMasterMk cId="1613119206" sldId="2147483780"/>
            <pc:sldLayoutMk cId="422640531" sldId="2147483807"/>
          </pc:sldLayoutMkLst>
          <pc:spChg chg="mod">
            <ac:chgData name="Peter Nathan" userId="f04ad150-9693-47d6-8a0f-cf4fdace0032" providerId="ADAL" clId="{B311E063-385F-4A6A-9147-30A8219491A4}" dt="2026-10-05T17:49:15.745" v="20"/>
            <ac:spMkLst>
              <pc:docMk/>
              <pc:sldMasterMk cId="1613119206" sldId="2147483780"/>
              <pc:sldLayoutMk cId="422640531" sldId="2147483807"/>
              <ac:spMk id="2" creationId="{63347512-565E-2C8B-8F23-E01B5E712944}"/>
            </ac:spMkLst>
          </pc:spChg>
          <pc:spChg chg="mod">
            <ac:chgData name="Peter Nathan" userId="f04ad150-9693-47d6-8a0f-cf4fdace0032" providerId="ADAL" clId="{B311E063-385F-4A6A-9147-30A8219491A4}" dt="2026-10-05T17:49:15.745" v="20"/>
            <ac:spMkLst>
              <pc:docMk/>
              <pc:sldMasterMk cId="1613119206" sldId="2147483780"/>
              <pc:sldLayoutMk cId="422640531" sldId="2147483807"/>
              <ac:spMk id="3" creationId="{35C665BB-BE5D-4082-B781-622B937020FD}"/>
            </ac:spMkLst>
          </pc:spChg>
          <pc:spChg chg="mod">
            <ac:chgData name="Peter Nathan" userId="f04ad150-9693-47d6-8a0f-cf4fdace0032" providerId="ADAL" clId="{B311E063-385F-4A6A-9147-30A8219491A4}" dt="2026-10-05T17:49:15.745" v="20"/>
            <ac:spMkLst>
              <pc:docMk/>
              <pc:sldMasterMk cId="1613119206" sldId="2147483780"/>
              <pc:sldLayoutMk cId="422640531" sldId="2147483807"/>
              <ac:spMk id="4" creationId="{1D7568A0-87FC-0322-C4D3-7B677BE8FBCE}"/>
            </ac:spMkLst>
          </pc:spChg>
          <pc:spChg chg="mod">
            <ac:chgData name="Peter Nathan" userId="f04ad150-9693-47d6-8a0f-cf4fdace0032" providerId="ADAL" clId="{B311E063-385F-4A6A-9147-30A8219491A4}" dt="2026-10-05T17:49:15.745" v="20"/>
            <ac:spMkLst>
              <pc:docMk/>
              <pc:sldMasterMk cId="1613119206" sldId="2147483780"/>
              <pc:sldLayoutMk cId="422640531" sldId="2147483807"/>
              <ac:spMk id="5" creationId="{5D10A7E5-2E02-FC9A-9F1F-57DE45788774}"/>
            </ac:spMkLst>
          </pc:spChg>
          <pc:spChg chg="mod">
            <ac:chgData name="Peter Nathan" userId="f04ad150-9693-47d6-8a0f-cf4fdace0032" providerId="ADAL" clId="{B311E063-385F-4A6A-9147-30A8219491A4}" dt="2026-10-05T17:49:15.745" v="20"/>
            <ac:spMkLst>
              <pc:docMk/>
              <pc:sldMasterMk cId="1613119206" sldId="2147483780"/>
              <pc:sldLayoutMk cId="422640531" sldId="2147483807"/>
              <ac:spMk id="6" creationId="{7C0FD797-864A-1200-3839-AC6631ACB26C}"/>
            </ac:spMkLst>
          </pc:spChg>
        </pc:sldLayoutChg>
        <pc:sldLayoutChg chg="modSp mod ord">
          <pc:chgData name="Peter Nathan" userId="f04ad150-9693-47d6-8a0f-cf4fdace0032" providerId="ADAL" clId="{B311E063-385F-4A6A-9147-30A8219491A4}" dt="2026-10-05T17:49:15.745" v="20"/>
          <pc:sldLayoutMkLst>
            <pc:docMk/>
            <pc:sldMasterMk cId="1613119206" sldId="2147483780"/>
            <pc:sldLayoutMk cId="4260258377" sldId="2147483808"/>
          </pc:sldLayoutMkLst>
          <pc:spChg chg="mod">
            <ac:chgData name="Peter Nathan" userId="f04ad150-9693-47d6-8a0f-cf4fdace0032" providerId="ADAL" clId="{B311E063-385F-4A6A-9147-30A8219491A4}" dt="2026-10-05T17:49:15.745" v="20"/>
            <ac:spMkLst>
              <pc:docMk/>
              <pc:sldMasterMk cId="1613119206" sldId="2147483780"/>
              <pc:sldLayoutMk cId="4260258377" sldId="2147483808"/>
              <ac:spMk id="2" creationId="{33650D89-B6D5-E43B-2A0D-B909638D996F}"/>
            </ac:spMkLst>
          </pc:spChg>
          <pc:spChg chg="mod">
            <ac:chgData name="Peter Nathan" userId="f04ad150-9693-47d6-8a0f-cf4fdace0032" providerId="ADAL" clId="{B311E063-385F-4A6A-9147-30A8219491A4}" dt="2026-10-05T17:49:15.745" v="20"/>
            <ac:spMkLst>
              <pc:docMk/>
              <pc:sldMasterMk cId="1613119206" sldId="2147483780"/>
              <pc:sldLayoutMk cId="4260258377" sldId="2147483808"/>
              <ac:spMk id="3" creationId="{E82AAB8B-8CB7-5EFA-5AB8-218984346307}"/>
            </ac:spMkLst>
          </pc:spChg>
          <pc:spChg chg="mod">
            <ac:chgData name="Peter Nathan" userId="f04ad150-9693-47d6-8a0f-cf4fdace0032" providerId="ADAL" clId="{B311E063-385F-4A6A-9147-30A8219491A4}" dt="2026-10-05T17:49:15.745" v="20"/>
            <ac:spMkLst>
              <pc:docMk/>
              <pc:sldMasterMk cId="1613119206" sldId="2147483780"/>
              <pc:sldLayoutMk cId="4260258377" sldId="2147483808"/>
              <ac:spMk id="4" creationId="{88808A29-2427-37DE-6749-95977A09B057}"/>
            </ac:spMkLst>
          </pc:spChg>
          <pc:spChg chg="mod">
            <ac:chgData name="Peter Nathan" userId="f04ad150-9693-47d6-8a0f-cf4fdace0032" providerId="ADAL" clId="{B311E063-385F-4A6A-9147-30A8219491A4}" dt="2026-10-05T17:49:15.745" v="20"/>
            <ac:spMkLst>
              <pc:docMk/>
              <pc:sldMasterMk cId="1613119206" sldId="2147483780"/>
              <pc:sldLayoutMk cId="4260258377" sldId="2147483808"/>
              <ac:spMk id="5" creationId="{7811E7A6-04FA-BE73-34C4-7CCEFE9667AD}"/>
            </ac:spMkLst>
          </pc:spChg>
          <pc:spChg chg="mod">
            <ac:chgData name="Peter Nathan" userId="f04ad150-9693-47d6-8a0f-cf4fdace0032" providerId="ADAL" clId="{B311E063-385F-4A6A-9147-30A8219491A4}" dt="2026-10-05T17:49:15.745" v="20"/>
            <ac:spMkLst>
              <pc:docMk/>
              <pc:sldMasterMk cId="1613119206" sldId="2147483780"/>
              <pc:sldLayoutMk cId="4260258377" sldId="2147483808"/>
              <ac:spMk id="6" creationId="{61E186A3-A4F0-697E-DAE4-6705235EBB9E}"/>
            </ac:spMkLst>
          </pc:spChg>
        </pc:sldLayoutChg>
        <pc:sldLayoutChg chg="modSp mod ord">
          <pc:chgData name="Peter Nathan" userId="f04ad150-9693-47d6-8a0f-cf4fdace0032" providerId="ADAL" clId="{B311E063-385F-4A6A-9147-30A8219491A4}" dt="2026-10-05T17:49:15.745" v="20"/>
          <pc:sldLayoutMkLst>
            <pc:docMk/>
            <pc:sldMasterMk cId="1613119206" sldId="2147483780"/>
            <pc:sldLayoutMk cId="3558367754" sldId="2147483809"/>
          </pc:sldLayoutMkLst>
          <pc:spChg chg="mod">
            <ac:chgData name="Peter Nathan" userId="f04ad150-9693-47d6-8a0f-cf4fdace0032" providerId="ADAL" clId="{B311E063-385F-4A6A-9147-30A8219491A4}" dt="2026-10-05T17:49:15.745" v="20"/>
            <ac:spMkLst>
              <pc:docMk/>
              <pc:sldMasterMk cId="1613119206" sldId="2147483780"/>
              <pc:sldLayoutMk cId="3558367754" sldId="2147483809"/>
              <ac:spMk id="2" creationId="{356EBB9C-178D-8EEE-B88E-23C77A7AD33A}"/>
            </ac:spMkLst>
          </pc:spChg>
          <pc:spChg chg="mod">
            <ac:chgData name="Peter Nathan" userId="f04ad150-9693-47d6-8a0f-cf4fdace0032" providerId="ADAL" clId="{B311E063-385F-4A6A-9147-30A8219491A4}" dt="2026-10-05T17:49:15.745" v="20"/>
            <ac:spMkLst>
              <pc:docMk/>
              <pc:sldMasterMk cId="1613119206" sldId="2147483780"/>
              <pc:sldLayoutMk cId="3558367754" sldId="2147483809"/>
              <ac:spMk id="3" creationId="{49CE69F1-ED70-0E89-32EA-13FD60B2B68A}"/>
            </ac:spMkLst>
          </pc:spChg>
          <pc:spChg chg="mod">
            <ac:chgData name="Peter Nathan" userId="f04ad150-9693-47d6-8a0f-cf4fdace0032" providerId="ADAL" clId="{B311E063-385F-4A6A-9147-30A8219491A4}" dt="2026-10-05T17:49:15.745" v="20"/>
            <ac:spMkLst>
              <pc:docMk/>
              <pc:sldMasterMk cId="1613119206" sldId="2147483780"/>
              <pc:sldLayoutMk cId="3558367754" sldId="2147483809"/>
              <ac:spMk id="4" creationId="{63DF1A36-06CF-134A-9B1A-85D8FF044268}"/>
            </ac:spMkLst>
          </pc:spChg>
          <pc:spChg chg="mod">
            <ac:chgData name="Peter Nathan" userId="f04ad150-9693-47d6-8a0f-cf4fdace0032" providerId="ADAL" clId="{B311E063-385F-4A6A-9147-30A8219491A4}" dt="2026-10-05T17:49:15.745" v="20"/>
            <ac:spMkLst>
              <pc:docMk/>
              <pc:sldMasterMk cId="1613119206" sldId="2147483780"/>
              <pc:sldLayoutMk cId="3558367754" sldId="2147483809"/>
              <ac:spMk id="5" creationId="{88C75BE0-E00F-73BA-4A25-8CD3D11E4A86}"/>
            </ac:spMkLst>
          </pc:spChg>
          <pc:spChg chg="mod">
            <ac:chgData name="Peter Nathan" userId="f04ad150-9693-47d6-8a0f-cf4fdace0032" providerId="ADAL" clId="{B311E063-385F-4A6A-9147-30A8219491A4}" dt="2026-10-05T17:49:15.745" v="20"/>
            <ac:spMkLst>
              <pc:docMk/>
              <pc:sldMasterMk cId="1613119206" sldId="2147483780"/>
              <pc:sldLayoutMk cId="3558367754" sldId="2147483809"/>
              <ac:spMk id="6" creationId="{05DA1A8C-F507-BB94-E45B-75A2A0E46483}"/>
            </ac:spMkLst>
          </pc:spChg>
          <pc:spChg chg="mod">
            <ac:chgData name="Peter Nathan" userId="f04ad150-9693-47d6-8a0f-cf4fdace0032" providerId="ADAL" clId="{B311E063-385F-4A6A-9147-30A8219491A4}" dt="2026-10-05T17:49:15.745" v="20"/>
            <ac:spMkLst>
              <pc:docMk/>
              <pc:sldMasterMk cId="1613119206" sldId="2147483780"/>
              <pc:sldLayoutMk cId="3558367754" sldId="2147483809"/>
              <ac:spMk id="7" creationId="{07845310-B52E-EAA7-5026-452358873198}"/>
            </ac:spMkLst>
          </pc:spChg>
        </pc:sldLayoutChg>
        <pc:sldLayoutChg chg="modSp mod ord">
          <pc:chgData name="Peter Nathan" userId="f04ad150-9693-47d6-8a0f-cf4fdace0032" providerId="ADAL" clId="{B311E063-385F-4A6A-9147-30A8219491A4}" dt="2026-10-05T17:49:15.745" v="20"/>
          <pc:sldLayoutMkLst>
            <pc:docMk/>
            <pc:sldMasterMk cId="1613119206" sldId="2147483780"/>
            <pc:sldLayoutMk cId="2805347702" sldId="2147483810"/>
          </pc:sldLayoutMkLst>
          <pc:spChg chg="mod">
            <ac:chgData name="Peter Nathan" userId="f04ad150-9693-47d6-8a0f-cf4fdace0032" providerId="ADAL" clId="{B311E063-385F-4A6A-9147-30A8219491A4}" dt="2026-10-05T17:49:15.745" v="20"/>
            <ac:spMkLst>
              <pc:docMk/>
              <pc:sldMasterMk cId="1613119206" sldId="2147483780"/>
              <pc:sldLayoutMk cId="2805347702" sldId="2147483810"/>
              <ac:spMk id="2" creationId="{86AC55A3-CD61-2C94-8F0E-587661BED2F3}"/>
            </ac:spMkLst>
          </pc:spChg>
          <pc:spChg chg="mod">
            <ac:chgData name="Peter Nathan" userId="f04ad150-9693-47d6-8a0f-cf4fdace0032" providerId="ADAL" clId="{B311E063-385F-4A6A-9147-30A8219491A4}" dt="2026-10-05T17:49:15.745" v="20"/>
            <ac:spMkLst>
              <pc:docMk/>
              <pc:sldMasterMk cId="1613119206" sldId="2147483780"/>
              <pc:sldLayoutMk cId="2805347702" sldId="2147483810"/>
              <ac:spMk id="3" creationId="{BF4808D9-D5A5-A1F8-CF23-73908DEEACFA}"/>
            </ac:spMkLst>
          </pc:spChg>
          <pc:spChg chg="mod">
            <ac:chgData name="Peter Nathan" userId="f04ad150-9693-47d6-8a0f-cf4fdace0032" providerId="ADAL" clId="{B311E063-385F-4A6A-9147-30A8219491A4}" dt="2026-10-05T17:49:15.745" v="20"/>
            <ac:spMkLst>
              <pc:docMk/>
              <pc:sldMasterMk cId="1613119206" sldId="2147483780"/>
              <pc:sldLayoutMk cId="2805347702" sldId="2147483810"/>
              <ac:spMk id="4" creationId="{67DA6829-B60C-E9BC-4816-0B43BA1E4ABE}"/>
            </ac:spMkLst>
          </pc:spChg>
          <pc:spChg chg="mod">
            <ac:chgData name="Peter Nathan" userId="f04ad150-9693-47d6-8a0f-cf4fdace0032" providerId="ADAL" clId="{B311E063-385F-4A6A-9147-30A8219491A4}" dt="2026-10-05T17:49:15.745" v="20"/>
            <ac:spMkLst>
              <pc:docMk/>
              <pc:sldMasterMk cId="1613119206" sldId="2147483780"/>
              <pc:sldLayoutMk cId="2805347702" sldId="2147483810"/>
              <ac:spMk id="5" creationId="{FDB9B70C-89EA-DF0B-6A9F-A50D3935A261}"/>
            </ac:spMkLst>
          </pc:spChg>
          <pc:spChg chg="mod">
            <ac:chgData name="Peter Nathan" userId="f04ad150-9693-47d6-8a0f-cf4fdace0032" providerId="ADAL" clId="{B311E063-385F-4A6A-9147-30A8219491A4}" dt="2026-10-05T17:49:15.745" v="20"/>
            <ac:spMkLst>
              <pc:docMk/>
              <pc:sldMasterMk cId="1613119206" sldId="2147483780"/>
              <pc:sldLayoutMk cId="2805347702" sldId="2147483810"/>
              <ac:spMk id="6" creationId="{F04AF47E-BCAA-C023-C33B-56F0AAA6713E}"/>
            </ac:spMkLst>
          </pc:spChg>
          <pc:spChg chg="mod">
            <ac:chgData name="Peter Nathan" userId="f04ad150-9693-47d6-8a0f-cf4fdace0032" providerId="ADAL" clId="{B311E063-385F-4A6A-9147-30A8219491A4}" dt="2026-10-05T17:49:15.745" v="20"/>
            <ac:spMkLst>
              <pc:docMk/>
              <pc:sldMasterMk cId="1613119206" sldId="2147483780"/>
              <pc:sldLayoutMk cId="2805347702" sldId="2147483810"/>
              <ac:spMk id="7" creationId="{AC8DF00F-2371-9791-3828-C5EDDE7A1C0B}"/>
            </ac:spMkLst>
          </pc:spChg>
          <pc:spChg chg="mod">
            <ac:chgData name="Peter Nathan" userId="f04ad150-9693-47d6-8a0f-cf4fdace0032" providerId="ADAL" clId="{B311E063-385F-4A6A-9147-30A8219491A4}" dt="2026-10-05T17:49:15.745" v="20"/>
            <ac:spMkLst>
              <pc:docMk/>
              <pc:sldMasterMk cId="1613119206" sldId="2147483780"/>
              <pc:sldLayoutMk cId="2805347702" sldId="2147483810"/>
              <ac:spMk id="8" creationId="{6B3F2836-4648-A143-0D1E-F8D585EF57E2}"/>
            </ac:spMkLst>
          </pc:spChg>
          <pc:spChg chg="mod">
            <ac:chgData name="Peter Nathan" userId="f04ad150-9693-47d6-8a0f-cf4fdace0032" providerId="ADAL" clId="{B311E063-385F-4A6A-9147-30A8219491A4}" dt="2026-10-05T17:49:15.745" v="20"/>
            <ac:spMkLst>
              <pc:docMk/>
              <pc:sldMasterMk cId="1613119206" sldId="2147483780"/>
              <pc:sldLayoutMk cId="2805347702" sldId="2147483810"/>
              <ac:spMk id="9" creationId="{D38929CB-92A9-E9A9-21A9-6E27EF333186}"/>
            </ac:spMkLst>
          </pc:spChg>
        </pc:sldLayoutChg>
        <pc:sldLayoutChg chg="modSp mod ord">
          <pc:chgData name="Peter Nathan" userId="f04ad150-9693-47d6-8a0f-cf4fdace0032" providerId="ADAL" clId="{B311E063-385F-4A6A-9147-30A8219491A4}" dt="2026-10-05T17:49:15.745" v="20"/>
          <pc:sldLayoutMkLst>
            <pc:docMk/>
            <pc:sldMasterMk cId="1613119206" sldId="2147483780"/>
            <pc:sldLayoutMk cId="658099086" sldId="2147483811"/>
          </pc:sldLayoutMkLst>
          <pc:spChg chg="mod">
            <ac:chgData name="Peter Nathan" userId="f04ad150-9693-47d6-8a0f-cf4fdace0032" providerId="ADAL" clId="{B311E063-385F-4A6A-9147-30A8219491A4}" dt="2026-10-05T17:49:15.745" v="20"/>
            <ac:spMkLst>
              <pc:docMk/>
              <pc:sldMasterMk cId="1613119206" sldId="2147483780"/>
              <pc:sldLayoutMk cId="658099086" sldId="2147483811"/>
              <ac:spMk id="2" creationId="{69E3A082-56FD-4912-0B85-37710DF8EAB9}"/>
            </ac:spMkLst>
          </pc:spChg>
          <pc:spChg chg="mod">
            <ac:chgData name="Peter Nathan" userId="f04ad150-9693-47d6-8a0f-cf4fdace0032" providerId="ADAL" clId="{B311E063-385F-4A6A-9147-30A8219491A4}" dt="2026-10-05T17:49:15.745" v="20"/>
            <ac:spMkLst>
              <pc:docMk/>
              <pc:sldMasterMk cId="1613119206" sldId="2147483780"/>
              <pc:sldLayoutMk cId="658099086" sldId="2147483811"/>
              <ac:spMk id="3" creationId="{C31C990A-8DB5-B2F9-CDF4-B78200BF7BCA}"/>
            </ac:spMkLst>
          </pc:spChg>
          <pc:spChg chg="mod">
            <ac:chgData name="Peter Nathan" userId="f04ad150-9693-47d6-8a0f-cf4fdace0032" providerId="ADAL" clId="{B311E063-385F-4A6A-9147-30A8219491A4}" dt="2026-10-05T17:49:15.745" v="20"/>
            <ac:spMkLst>
              <pc:docMk/>
              <pc:sldMasterMk cId="1613119206" sldId="2147483780"/>
              <pc:sldLayoutMk cId="658099086" sldId="2147483811"/>
              <ac:spMk id="4" creationId="{8DF721EF-6A7F-43CD-9888-D33DC7ED2E24}"/>
            </ac:spMkLst>
          </pc:spChg>
          <pc:spChg chg="mod">
            <ac:chgData name="Peter Nathan" userId="f04ad150-9693-47d6-8a0f-cf4fdace0032" providerId="ADAL" clId="{B311E063-385F-4A6A-9147-30A8219491A4}" dt="2026-10-05T17:49:15.745" v="20"/>
            <ac:spMkLst>
              <pc:docMk/>
              <pc:sldMasterMk cId="1613119206" sldId="2147483780"/>
              <pc:sldLayoutMk cId="658099086" sldId="2147483811"/>
              <ac:spMk id="5" creationId="{94C23E76-BB17-EA6C-ACB2-B2468B9A04B8}"/>
            </ac:spMkLst>
          </pc:spChg>
        </pc:sldLayoutChg>
        <pc:sldLayoutChg chg="modSp mod ord">
          <pc:chgData name="Peter Nathan" userId="f04ad150-9693-47d6-8a0f-cf4fdace0032" providerId="ADAL" clId="{B311E063-385F-4A6A-9147-30A8219491A4}" dt="2026-10-05T17:49:15.745" v="20"/>
          <pc:sldLayoutMkLst>
            <pc:docMk/>
            <pc:sldMasterMk cId="1613119206" sldId="2147483780"/>
            <pc:sldLayoutMk cId="2647277305" sldId="2147483812"/>
          </pc:sldLayoutMkLst>
          <pc:spChg chg="mod">
            <ac:chgData name="Peter Nathan" userId="f04ad150-9693-47d6-8a0f-cf4fdace0032" providerId="ADAL" clId="{B311E063-385F-4A6A-9147-30A8219491A4}" dt="2026-10-05T17:49:15.745" v="20"/>
            <ac:spMkLst>
              <pc:docMk/>
              <pc:sldMasterMk cId="1613119206" sldId="2147483780"/>
              <pc:sldLayoutMk cId="2647277305" sldId="2147483812"/>
              <ac:spMk id="2" creationId="{D0C37135-06E9-8C5F-5F31-88481FC8DB96}"/>
            </ac:spMkLst>
          </pc:spChg>
          <pc:spChg chg="mod">
            <ac:chgData name="Peter Nathan" userId="f04ad150-9693-47d6-8a0f-cf4fdace0032" providerId="ADAL" clId="{B311E063-385F-4A6A-9147-30A8219491A4}" dt="2026-10-05T17:49:15.745" v="20"/>
            <ac:spMkLst>
              <pc:docMk/>
              <pc:sldMasterMk cId="1613119206" sldId="2147483780"/>
              <pc:sldLayoutMk cId="2647277305" sldId="2147483812"/>
              <ac:spMk id="3" creationId="{206AE6EC-FC95-25D3-0B1E-29F0BDF9E93F}"/>
            </ac:spMkLst>
          </pc:spChg>
          <pc:spChg chg="mod">
            <ac:chgData name="Peter Nathan" userId="f04ad150-9693-47d6-8a0f-cf4fdace0032" providerId="ADAL" clId="{B311E063-385F-4A6A-9147-30A8219491A4}" dt="2026-10-05T17:49:15.745" v="20"/>
            <ac:spMkLst>
              <pc:docMk/>
              <pc:sldMasterMk cId="1613119206" sldId="2147483780"/>
              <pc:sldLayoutMk cId="2647277305" sldId="2147483812"/>
              <ac:spMk id="4" creationId="{B878CB11-8FDD-6AFF-DE11-54188A50EC52}"/>
            </ac:spMkLst>
          </pc:spChg>
        </pc:sldLayoutChg>
        <pc:sldLayoutChg chg="modSp mod ord">
          <pc:chgData name="Peter Nathan" userId="f04ad150-9693-47d6-8a0f-cf4fdace0032" providerId="ADAL" clId="{B311E063-385F-4A6A-9147-30A8219491A4}" dt="2026-10-05T17:49:15.745" v="20"/>
          <pc:sldLayoutMkLst>
            <pc:docMk/>
            <pc:sldMasterMk cId="1613119206" sldId="2147483780"/>
            <pc:sldLayoutMk cId="238383014" sldId="2147483813"/>
          </pc:sldLayoutMkLst>
          <pc:spChg chg="mod">
            <ac:chgData name="Peter Nathan" userId="f04ad150-9693-47d6-8a0f-cf4fdace0032" providerId="ADAL" clId="{B311E063-385F-4A6A-9147-30A8219491A4}" dt="2026-10-05T17:49:15.745" v="20"/>
            <ac:spMkLst>
              <pc:docMk/>
              <pc:sldMasterMk cId="1613119206" sldId="2147483780"/>
              <pc:sldLayoutMk cId="238383014" sldId="2147483813"/>
              <ac:spMk id="2" creationId="{86B12C2D-07C5-684C-C5DC-BC7DCFE32BF9}"/>
            </ac:spMkLst>
          </pc:spChg>
          <pc:spChg chg="mod">
            <ac:chgData name="Peter Nathan" userId="f04ad150-9693-47d6-8a0f-cf4fdace0032" providerId="ADAL" clId="{B311E063-385F-4A6A-9147-30A8219491A4}" dt="2026-10-05T17:49:15.745" v="20"/>
            <ac:spMkLst>
              <pc:docMk/>
              <pc:sldMasterMk cId="1613119206" sldId="2147483780"/>
              <pc:sldLayoutMk cId="238383014" sldId="2147483813"/>
              <ac:spMk id="3" creationId="{B4B724DA-11DB-0EFE-E81C-633A522E0AA9}"/>
            </ac:spMkLst>
          </pc:spChg>
          <pc:spChg chg="mod">
            <ac:chgData name="Peter Nathan" userId="f04ad150-9693-47d6-8a0f-cf4fdace0032" providerId="ADAL" clId="{B311E063-385F-4A6A-9147-30A8219491A4}" dt="2026-10-05T17:49:15.745" v="20"/>
            <ac:spMkLst>
              <pc:docMk/>
              <pc:sldMasterMk cId="1613119206" sldId="2147483780"/>
              <pc:sldLayoutMk cId="238383014" sldId="2147483813"/>
              <ac:spMk id="4" creationId="{D3F819E6-71E8-E330-BDB5-D471FBF02D50}"/>
            </ac:spMkLst>
          </pc:spChg>
          <pc:spChg chg="mod">
            <ac:chgData name="Peter Nathan" userId="f04ad150-9693-47d6-8a0f-cf4fdace0032" providerId="ADAL" clId="{B311E063-385F-4A6A-9147-30A8219491A4}" dt="2026-10-05T17:49:15.745" v="20"/>
            <ac:spMkLst>
              <pc:docMk/>
              <pc:sldMasterMk cId="1613119206" sldId="2147483780"/>
              <pc:sldLayoutMk cId="238383014" sldId="2147483813"/>
              <ac:spMk id="5" creationId="{F5FAD2F9-BBE7-EA6B-2C9C-D61A058910E1}"/>
            </ac:spMkLst>
          </pc:spChg>
          <pc:spChg chg="mod">
            <ac:chgData name="Peter Nathan" userId="f04ad150-9693-47d6-8a0f-cf4fdace0032" providerId="ADAL" clId="{B311E063-385F-4A6A-9147-30A8219491A4}" dt="2026-10-05T17:49:15.745" v="20"/>
            <ac:spMkLst>
              <pc:docMk/>
              <pc:sldMasterMk cId="1613119206" sldId="2147483780"/>
              <pc:sldLayoutMk cId="238383014" sldId="2147483813"/>
              <ac:spMk id="6" creationId="{28E11C65-8D22-9FAA-CE43-7FDB0A1B0459}"/>
            </ac:spMkLst>
          </pc:spChg>
          <pc:spChg chg="mod">
            <ac:chgData name="Peter Nathan" userId="f04ad150-9693-47d6-8a0f-cf4fdace0032" providerId="ADAL" clId="{B311E063-385F-4A6A-9147-30A8219491A4}" dt="2026-10-05T17:49:15.745" v="20"/>
            <ac:spMkLst>
              <pc:docMk/>
              <pc:sldMasterMk cId="1613119206" sldId="2147483780"/>
              <pc:sldLayoutMk cId="238383014" sldId="2147483813"/>
              <ac:spMk id="7" creationId="{81A8A803-F472-E2D3-4FAD-1D902D718261}"/>
            </ac:spMkLst>
          </pc:spChg>
        </pc:sldLayoutChg>
        <pc:sldLayoutChg chg="modSp mod ord">
          <pc:chgData name="Peter Nathan" userId="f04ad150-9693-47d6-8a0f-cf4fdace0032" providerId="ADAL" clId="{B311E063-385F-4A6A-9147-30A8219491A4}" dt="2026-10-05T17:49:15.745" v="20"/>
          <pc:sldLayoutMkLst>
            <pc:docMk/>
            <pc:sldMasterMk cId="1613119206" sldId="2147483780"/>
            <pc:sldLayoutMk cId="680422057" sldId="2147483814"/>
          </pc:sldLayoutMkLst>
          <pc:spChg chg="mod">
            <ac:chgData name="Peter Nathan" userId="f04ad150-9693-47d6-8a0f-cf4fdace0032" providerId="ADAL" clId="{B311E063-385F-4A6A-9147-30A8219491A4}" dt="2026-10-05T17:49:15.745" v="20"/>
            <ac:spMkLst>
              <pc:docMk/>
              <pc:sldMasterMk cId="1613119206" sldId="2147483780"/>
              <pc:sldLayoutMk cId="680422057" sldId="2147483814"/>
              <ac:spMk id="2" creationId="{6101A728-E923-4E0E-9885-DC0AF415CDD2}"/>
            </ac:spMkLst>
          </pc:spChg>
          <pc:spChg chg="mod">
            <ac:chgData name="Peter Nathan" userId="f04ad150-9693-47d6-8a0f-cf4fdace0032" providerId="ADAL" clId="{B311E063-385F-4A6A-9147-30A8219491A4}" dt="2026-10-05T17:49:15.745" v="20"/>
            <ac:spMkLst>
              <pc:docMk/>
              <pc:sldMasterMk cId="1613119206" sldId="2147483780"/>
              <pc:sldLayoutMk cId="680422057" sldId="2147483814"/>
              <ac:spMk id="3" creationId="{E9886A70-3BC3-7121-5151-850352A97E33}"/>
            </ac:spMkLst>
          </pc:spChg>
          <pc:spChg chg="mod">
            <ac:chgData name="Peter Nathan" userId="f04ad150-9693-47d6-8a0f-cf4fdace0032" providerId="ADAL" clId="{B311E063-385F-4A6A-9147-30A8219491A4}" dt="2026-10-05T17:49:15.745" v="20"/>
            <ac:spMkLst>
              <pc:docMk/>
              <pc:sldMasterMk cId="1613119206" sldId="2147483780"/>
              <pc:sldLayoutMk cId="680422057" sldId="2147483814"/>
              <ac:spMk id="4" creationId="{59FCEFD4-AD28-6829-7181-A9CA401A908E}"/>
            </ac:spMkLst>
          </pc:spChg>
          <pc:spChg chg="mod">
            <ac:chgData name="Peter Nathan" userId="f04ad150-9693-47d6-8a0f-cf4fdace0032" providerId="ADAL" clId="{B311E063-385F-4A6A-9147-30A8219491A4}" dt="2026-10-05T17:49:15.745" v="20"/>
            <ac:spMkLst>
              <pc:docMk/>
              <pc:sldMasterMk cId="1613119206" sldId="2147483780"/>
              <pc:sldLayoutMk cId="680422057" sldId="2147483814"/>
              <ac:spMk id="5" creationId="{69F1AEC8-4DE7-2E33-FEA0-60327C100527}"/>
            </ac:spMkLst>
          </pc:spChg>
          <pc:spChg chg="mod">
            <ac:chgData name="Peter Nathan" userId="f04ad150-9693-47d6-8a0f-cf4fdace0032" providerId="ADAL" clId="{B311E063-385F-4A6A-9147-30A8219491A4}" dt="2026-10-05T17:49:15.745" v="20"/>
            <ac:spMkLst>
              <pc:docMk/>
              <pc:sldMasterMk cId="1613119206" sldId="2147483780"/>
              <pc:sldLayoutMk cId="680422057" sldId="2147483814"/>
              <ac:spMk id="6" creationId="{1B444206-FE48-BE3E-FB60-27A03E53DC62}"/>
            </ac:spMkLst>
          </pc:spChg>
          <pc:spChg chg="mod">
            <ac:chgData name="Peter Nathan" userId="f04ad150-9693-47d6-8a0f-cf4fdace0032" providerId="ADAL" clId="{B311E063-385F-4A6A-9147-30A8219491A4}" dt="2026-10-05T17:49:15.745" v="20"/>
            <ac:spMkLst>
              <pc:docMk/>
              <pc:sldMasterMk cId="1613119206" sldId="2147483780"/>
              <pc:sldLayoutMk cId="680422057" sldId="2147483814"/>
              <ac:spMk id="7" creationId="{B34C8982-E9FA-538F-0D9D-B22536D0EA84}"/>
            </ac:spMkLst>
          </pc:spChg>
        </pc:sldLayoutChg>
        <pc:sldLayoutChg chg="modSp mod ord">
          <pc:chgData name="Peter Nathan" userId="f04ad150-9693-47d6-8a0f-cf4fdace0032" providerId="ADAL" clId="{B311E063-385F-4A6A-9147-30A8219491A4}" dt="2026-10-05T17:49:15.745" v="20"/>
          <pc:sldLayoutMkLst>
            <pc:docMk/>
            <pc:sldMasterMk cId="1613119206" sldId="2147483780"/>
            <pc:sldLayoutMk cId="74717150" sldId="2147483815"/>
          </pc:sldLayoutMkLst>
          <pc:spChg chg="mod">
            <ac:chgData name="Peter Nathan" userId="f04ad150-9693-47d6-8a0f-cf4fdace0032" providerId="ADAL" clId="{B311E063-385F-4A6A-9147-30A8219491A4}" dt="2026-10-05T17:49:15.745" v="20"/>
            <ac:spMkLst>
              <pc:docMk/>
              <pc:sldMasterMk cId="1613119206" sldId="2147483780"/>
              <pc:sldLayoutMk cId="74717150" sldId="2147483815"/>
              <ac:spMk id="2" creationId="{FE43D6C7-FA6A-C6A2-5901-22224F4BA8D4}"/>
            </ac:spMkLst>
          </pc:spChg>
          <pc:spChg chg="mod">
            <ac:chgData name="Peter Nathan" userId="f04ad150-9693-47d6-8a0f-cf4fdace0032" providerId="ADAL" clId="{B311E063-385F-4A6A-9147-30A8219491A4}" dt="2026-10-05T17:49:15.745" v="20"/>
            <ac:spMkLst>
              <pc:docMk/>
              <pc:sldMasterMk cId="1613119206" sldId="2147483780"/>
              <pc:sldLayoutMk cId="74717150" sldId="2147483815"/>
              <ac:spMk id="3" creationId="{F4AD289E-CE27-76D1-E6B9-3F7AD8D8B374}"/>
            </ac:spMkLst>
          </pc:spChg>
          <pc:spChg chg="mod">
            <ac:chgData name="Peter Nathan" userId="f04ad150-9693-47d6-8a0f-cf4fdace0032" providerId="ADAL" clId="{B311E063-385F-4A6A-9147-30A8219491A4}" dt="2026-10-05T17:49:15.745" v="20"/>
            <ac:spMkLst>
              <pc:docMk/>
              <pc:sldMasterMk cId="1613119206" sldId="2147483780"/>
              <pc:sldLayoutMk cId="74717150" sldId="2147483815"/>
              <ac:spMk id="4" creationId="{1D339DD4-8BC0-7185-1B32-21E49176A600}"/>
            </ac:spMkLst>
          </pc:spChg>
          <pc:spChg chg="mod">
            <ac:chgData name="Peter Nathan" userId="f04ad150-9693-47d6-8a0f-cf4fdace0032" providerId="ADAL" clId="{B311E063-385F-4A6A-9147-30A8219491A4}" dt="2026-10-05T17:49:15.745" v="20"/>
            <ac:spMkLst>
              <pc:docMk/>
              <pc:sldMasterMk cId="1613119206" sldId="2147483780"/>
              <pc:sldLayoutMk cId="74717150" sldId="2147483815"/>
              <ac:spMk id="5" creationId="{11BEA19B-85EF-45CA-DBE1-A6094CB14D88}"/>
            </ac:spMkLst>
          </pc:spChg>
          <pc:spChg chg="mod">
            <ac:chgData name="Peter Nathan" userId="f04ad150-9693-47d6-8a0f-cf4fdace0032" providerId="ADAL" clId="{B311E063-385F-4A6A-9147-30A8219491A4}" dt="2026-10-05T17:49:15.745" v="20"/>
            <ac:spMkLst>
              <pc:docMk/>
              <pc:sldMasterMk cId="1613119206" sldId="2147483780"/>
              <pc:sldLayoutMk cId="74717150" sldId="2147483815"/>
              <ac:spMk id="6" creationId="{84AE55AA-047B-F0D4-56A0-C77EBA98E076}"/>
            </ac:spMkLst>
          </pc:spChg>
        </pc:sldLayoutChg>
        <pc:sldLayoutChg chg="modSp mod ord">
          <pc:chgData name="Peter Nathan" userId="f04ad150-9693-47d6-8a0f-cf4fdace0032" providerId="ADAL" clId="{B311E063-385F-4A6A-9147-30A8219491A4}" dt="2026-10-05T17:49:15.745" v="20"/>
          <pc:sldLayoutMkLst>
            <pc:docMk/>
            <pc:sldMasterMk cId="1613119206" sldId="2147483780"/>
            <pc:sldLayoutMk cId="1352208512" sldId="2147483816"/>
          </pc:sldLayoutMkLst>
          <pc:spChg chg="mod">
            <ac:chgData name="Peter Nathan" userId="f04ad150-9693-47d6-8a0f-cf4fdace0032" providerId="ADAL" clId="{B311E063-385F-4A6A-9147-30A8219491A4}" dt="2026-10-05T17:49:15.745" v="20"/>
            <ac:spMkLst>
              <pc:docMk/>
              <pc:sldMasterMk cId="1613119206" sldId="2147483780"/>
              <pc:sldLayoutMk cId="1352208512" sldId="2147483816"/>
              <ac:spMk id="2" creationId="{0419F2F9-9B14-8D1C-62E7-B5B8C1EC3091}"/>
            </ac:spMkLst>
          </pc:spChg>
          <pc:spChg chg="mod">
            <ac:chgData name="Peter Nathan" userId="f04ad150-9693-47d6-8a0f-cf4fdace0032" providerId="ADAL" clId="{B311E063-385F-4A6A-9147-30A8219491A4}" dt="2026-10-05T17:49:15.745" v="20"/>
            <ac:spMkLst>
              <pc:docMk/>
              <pc:sldMasterMk cId="1613119206" sldId="2147483780"/>
              <pc:sldLayoutMk cId="1352208512" sldId="2147483816"/>
              <ac:spMk id="3" creationId="{9CF9873F-BE36-1345-ECDC-00BA0760E463}"/>
            </ac:spMkLst>
          </pc:spChg>
          <pc:spChg chg="mod">
            <ac:chgData name="Peter Nathan" userId="f04ad150-9693-47d6-8a0f-cf4fdace0032" providerId="ADAL" clId="{B311E063-385F-4A6A-9147-30A8219491A4}" dt="2026-10-05T17:49:15.745" v="20"/>
            <ac:spMkLst>
              <pc:docMk/>
              <pc:sldMasterMk cId="1613119206" sldId="2147483780"/>
              <pc:sldLayoutMk cId="1352208512" sldId="2147483816"/>
              <ac:spMk id="4" creationId="{DA8EE678-DBA4-753D-02FA-BB0B45D5915E}"/>
            </ac:spMkLst>
          </pc:spChg>
          <pc:spChg chg="mod">
            <ac:chgData name="Peter Nathan" userId="f04ad150-9693-47d6-8a0f-cf4fdace0032" providerId="ADAL" clId="{B311E063-385F-4A6A-9147-30A8219491A4}" dt="2026-10-05T17:49:15.745" v="20"/>
            <ac:spMkLst>
              <pc:docMk/>
              <pc:sldMasterMk cId="1613119206" sldId="2147483780"/>
              <pc:sldLayoutMk cId="1352208512" sldId="2147483816"/>
              <ac:spMk id="5" creationId="{1258B58E-33B5-4363-2423-577E7590249F}"/>
            </ac:spMkLst>
          </pc:spChg>
          <pc:spChg chg="mod">
            <ac:chgData name="Peter Nathan" userId="f04ad150-9693-47d6-8a0f-cf4fdace0032" providerId="ADAL" clId="{B311E063-385F-4A6A-9147-30A8219491A4}" dt="2026-10-05T17:49:15.745" v="20"/>
            <ac:spMkLst>
              <pc:docMk/>
              <pc:sldMasterMk cId="1613119206" sldId="2147483780"/>
              <pc:sldLayoutMk cId="1352208512" sldId="2147483816"/>
              <ac:spMk id="6" creationId="{12EA6734-392D-3981-830A-386B71C64497}"/>
            </ac:spMkLst>
          </pc:spChg>
        </pc:sldLayoutChg>
      </pc:sldMasterChg>
      <pc:sldMasterChg chg="del sldLayoutOrd">
        <pc:chgData name="Peter Nathan" userId="f04ad150-9693-47d6-8a0f-cf4fdace0032" providerId="ADAL" clId="{B311E063-385F-4A6A-9147-30A8219491A4}" dt="2026-10-05T17:49:15.771" v="21"/>
        <pc:sldMasterMkLst>
          <pc:docMk/>
          <pc:sldMasterMk cId="2016079941" sldId="2147483793"/>
        </pc:sldMasterMkLst>
      </pc:sldMasterChg>
      <pc:sldMasterChg chg="del sldLayoutOrd">
        <pc:chgData name="Peter Nathan" userId="f04ad150-9693-47d6-8a0f-cf4fdace0032" providerId="ADAL" clId="{B311E063-385F-4A6A-9147-30A8219491A4}" dt="2026-10-05T17:49:15.771" v="21"/>
        <pc:sldMasterMkLst>
          <pc:docMk/>
          <pc:sldMasterMk cId="3433331358" sldId="2147483805"/>
        </pc:sldMasterMkLst>
      </pc:sldMasterChg>
      <pc:sldMasterChg chg="del delSldLayout">
        <pc:chgData name="Peter Nathan" userId="f04ad150-9693-47d6-8a0f-cf4fdace0032" providerId="ADAL" clId="{B311E063-385F-4A6A-9147-30A8219491A4}" dt="2026-10-05T17:49:46.961" v="77" actId="47"/>
        <pc:sldMasterMkLst>
          <pc:docMk/>
          <pc:sldMasterMk cId="228548643" sldId="2147483817"/>
        </pc:sldMasterMkLst>
        <pc:sldLayoutChg chg="del">
          <pc:chgData name="Peter Nathan" userId="f04ad150-9693-47d6-8a0f-cf4fdace0032" providerId="ADAL" clId="{B311E063-385F-4A6A-9147-30A8219491A4}" dt="2026-10-05T17:49:46.961" v="77" actId="47"/>
          <pc:sldLayoutMkLst>
            <pc:docMk/>
            <pc:sldMasterMk cId="228548643" sldId="2147483817"/>
            <pc:sldLayoutMk cId="1201930720" sldId="2147483818"/>
          </pc:sldLayoutMkLst>
        </pc:sldLayoutChg>
        <pc:sldLayoutChg chg="del">
          <pc:chgData name="Peter Nathan" userId="f04ad150-9693-47d6-8a0f-cf4fdace0032" providerId="ADAL" clId="{B311E063-385F-4A6A-9147-30A8219491A4}" dt="2026-10-05T17:49:46.961" v="77" actId="47"/>
          <pc:sldLayoutMkLst>
            <pc:docMk/>
            <pc:sldMasterMk cId="228548643" sldId="2147483817"/>
            <pc:sldLayoutMk cId="3748730525" sldId="2147483819"/>
          </pc:sldLayoutMkLst>
        </pc:sldLayoutChg>
        <pc:sldLayoutChg chg="del">
          <pc:chgData name="Peter Nathan" userId="f04ad150-9693-47d6-8a0f-cf4fdace0032" providerId="ADAL" clId="{B311E063-385F-4A6A-9147-30A8219491A4}" dt="2026-10-05T17:49:46.961" v="77" actId="47"/>
          <pc:sldLayoutMkLst>
            <pc:docMk/>
            <pc:sldMasterMk cId="228548643" sldId="2147483817"/>
            <pc:sldLayoutMk cId="62987822" sldId="2147483820"/>
          </pc:sldLayoutMkLst>
        </pc:sldLayoutChg>
        <pc:sldLayoutChg chg="del">
          <pc:chgData name="Peter Nathan" userId="f04ad150-9693-47d6-8a0f-cf4fdace0032" providerId="ADAL" clId="{B311E063-385F-4A6A-9147-30A8219491A4}" dt="2026-10-05T17:49:46.961" v="77" actId="47"/>
          <pc:sldLayoutMkLst>
            <pc:docMk/>
            <pc:sldMasterMk cId="228548643" sldId="2147483817"/>
            <pc:sldLayoutMk cId="1598171246" sldId="2147483821"/>
          </pc:sldLayoutMkLst>
        </pc:sldLayoutChg>
        <pc:sldLayoutChg chg="del">
          <pc:chgData name="Peter Nathan" userId="f04ad150-9693-47d6-8a0f-cf4fdace0032" providerId="ADAL" clId="{B311E063-385F-4A6A-9147-30A8219491A4}" dt="2026-10-05T17:49:46.961" v="77" actId="47"/>
          <pc:sldLayoutMkLst>
            <pc:docMk/>
            <pc:sldMasterMk cId="228548643" sldId="2147483817"/>
            <pc:sldLayoutMk cId="337312594" sldId="2147483822"/>
          </pc:sldLayoutMkLst>
        </pc:sldLayoutChg>
        <pc:sldLayoutChg chg="del">
          <pc:chgData name="Peter Nathan" userId="f04ad150-9693-47d6-8a0f-cf4fdace0032" providerId="ADAL" clId="{B311E063-385F-4A6A-9147-30A8219491A4}" dt="2026-10-05T17:49:46.961" v="77" actId="47"/>
          <pc:sldLayoutMkLst>
            <pc:docMk/>
            <pc:sldMasterMk cId="228548643" sldId="2147483817"/>
            <pc:sldLayoutMk cId="4157420217" sldId="2147483823"/>
          </pc:sldLayoutMkLst>
        </pc:sldLayoutChg>
        <pc:sldLayoutChg chg="del">
          <pc:chgData name="Peter Nathan" userId="f04ad150-9693-47d6-8a0f-cf4fdace0032" providerId="ADAL" clId="{B311E063-385F-4A6A-9147-30A8219491A4}" dt="2026-10-05T17:49:46.961" v="77" actId="47"/>
          <pc:sldLayoutMkLst>
            <pc:docMk/>
            <pc:sldMasterMk cId="228548643" sldId="2147483817"/>
            <pc:sldLayoutMk cId="2822445858" sldId="2147483824"/>
          </pc:sldLayoutMkLst>
        </pc:sldLayoutChg>
        <pc:sldLayoutChg chg="del">
          <pc:chgData name="Peter Nathan" userId="f04ad150-9693-47d6-8a0f-cf4fdace0032" providerId="ADAL" clId="{B311E063-385F-4A6A-9147-30A8219491A4}" dt="2026-10-05T17:49:46.961" v="77" actId="47"/>
          <pc:sldLayoutMkLst>
            <pc:docMk/>
            <pc:sldMasterMk cId="228548643" sldId="2147483817"/>
            <pc:sldLayoutMk cId="2433384588" sldId="2147483825"/>
          </pc:sldLayoutMkLst>
        </pc:sldLayoutChg>
        <pc:sldLayoutChg chg="del">
          <pc:chgData name="Peter Nathan" userId="f04ad150-9693-47d6-8a0f-cf4fdace0032" providerId="ADAL" clId="{B311E063-385F-4A6A-9147-30A8219491A4}" dt="2026-10-05T17:49:46.961" v="77" actId="47"/>
          <pc:sldLayoutMkLst>
            <pc:docMk/>
            <pc:sldMasterMk cId="228548643" sldId="2147483817"/>
            <pc:sldLayoutMk cId="2545859424" sldId="2147483826"/>
          </pc:sldLayoutMkLst>
        </pc:sldLayoutChg>
        <pc:sldLayoutChg chg="del">
          <pc:chgData name="Peter Nathan" userId="f04ad150-9693-47d6-8a0f-cf4fdace0032" providerId="ADAL" clId="{B311E063-385F-4A6A-9147-30A8219491A4}" dt="2026-10-05T17:49:46.961" v="77" actId="47"/>
          <pc:sldLayoutMkLst>
            <pc:docMk/>
            <pc:sldMasterMk cId="228548643" sldId="2147483817"/>
            <pc:sldLayoutMk cId="1521660919" sldId="2147483827"/>
          </pc:sldLayoutMkLst>
        </pc:sldLayoutChg>
        <pc:sldLayoutChg chg="del">
          <pc:chgData name="Peter Nathan" userId="f04ad150-9693-47d6-8a0f-cf4fdace0032" providerId="ADAL" clId="{B311E063-385F-4A6A-9147-30A8219491A4}" dt="2026-10-05T17:49:46.961" v="77" actId="47"/>
          <pc:sldLayoutMkLst>
            <pc:docMk/>
            <pc:sldMasterMk cId="228548643" sldId="2147483817"/>
            <pc:sldLayoutMk cId="4137210892" sldId="2147483828"/>
          </pc:sldLayoutMkLst>
        </pc:sldLayoutChg>
        <pc:sldLayoutChg chg="del">
          <pc:chgData name="Peter Nathan" userId="f04ad150-9693-47d6-8a0f-cf4fdace0032" providerId="ADAL" clId="{B311E063-385F-4A6A-9147-30A8219491A4}" dt="2026-10-05T17:49:46.961" v="77" actId="47"/>
          <pc:sldLayoutMkLst>
            <pc:docMk/>
            <pc:sldMasterMk cId="228548643" sldId="2147483817"/>
            <pc:sldLayoutMk cId="4093160128" sldId="2147483829"/>
          </pc:sldLayoutMkLst>
        </pc:sldLayoutChg>
        <pc:sldLayoutChg chg="del">
          <pc:chgData name="Peter Nathan" userId="f04ad150-9693-47d6-8a0f-cf4fdace0032" providerId="ADAL" clId="{B311E063-385F-4A6A-9147-30A8219491A4}" dt="2026-10-05T17:49:46.961" v="77" actId="47"/>
          <pc:sldLayoutMkLst>
            <pc:docMk/>
            <pc:sldMasterMk cId="228548643" sldId="2147483817"/>
            <pc:sldLayoutMk cId="4171238355" sldId="2147483830"/>
          </pc:sldLayoutMkLst>
        </pc:sldLayoutChg>
        <pc:sldLayoutChg chg="del">
          <pc:chgData name="Peter Nathan" userId="f04ad150-9693-47d6-8a0f-cf4fdace0032" providerId="ADAL" clId="{B311E063-385F-4A6A-9147-30A8219491A4}" dt="2026-10-05T17:49:46.211" v="75" actId="47"/>
          <pc:sldLayoutMkLst>
            <pc:docMk/>
            <pc:sldMasterMk cId="228548643" sldId="2147483817"/>
            <pc:sldLayoutMk cId="2319702517" sldId="2147483831"/>
          </pc:sldLayoutMkLst>
        </pc:sldLayoutChg>
      </pc:sldMasterChg>
      <pc:sldMasterChg chg="del delSldLayout">
        <pc:chgData name="Peter Nathan" userId="f04ad150-9693-47d6-8a0f-cf4fdace0032" providerId="ADAL" clId="{B311E063-385F-4A6A-9147-30A8219491A4}" dt="2026-10-05T17:57:37.071" v="389" actId="2696"/>
        <pc:sldMasterMkLst>
          <pc:docMk/>
          <pc:sldMasterMk cId="396862422" sldId="2147483820"/>
        </pc:sldMasterMkLst>
        <pc:sldLayoutChg chg="del">
          <pc:chgData name="Peter Nathan" userId="f04ad150-9693-47d6-8a0f-cf4fdace0032" providerId="ADAL" clId="{B311E063-385F-4A6A-9147-30A8219491A4}" dt="2026-10-05T17:57:37.071" v="389" actId="2696"/>
          <pc:sldLayoutMkLst>
            <pc:docMk/>
            <pc:sldMasterMk cId="396862422" sldId="2147483820"/>
            <pc:sldLayoutMk cId="4047876847" sldId="2147483821"/>
          </pc:sldLayoutMkLst>
        </pc:sldLayoutChg>
        <pc:sldLayoutChg chg="del">
          <pc:chgData name="Peter Nathan" userId="f04ad150-9693-47d6-8a0f-cf4fdace0032" providerId="ADAL" clId="{B311E063-385F-4A6A-9147-30A8219491A4}" dt="2026-10-05T17:57:37.071" v="389" actId="2696"/>
          <pc:sldLayoutMkLst>
            <pc:docMk/>
            <pc:sldMasterMk cId="396862422" sldId="2147483820"/>
            <pc:sldLayoutMk cId="3709862927" sldId="2147483822"/>
          </pc:sldLayoutMkLst>
        </pc:sldLayoutChg>
        <pc:sldLayoutChg chg="del">
          <pc:chgData name="Peter Nathan" userId="f04ad150-9693-47d6-8a0f-cf4fdace0032" providerId="ADAL" clId="{B311E063-385F-4A6A-9147-30A8219491A4}" dt="2026-10-05T17:57:37.071" v="389" actId="2696"/>
          <pc:sldLayoutMkLst>
            <pc:docMk/>
            <pc:sldMasterMk cId="396862422" sldId="2147483820"/>
            <pc:sldLayoutMk cId="888202023" sldId="2147483823"/>
          </pc:sldLayoutMkLst>
        </pc:sldLayoutChg>
        <pc:sldLayoutChg chg="del">
          <pc:chgData name="Peter Nathan" userId="f04ad150-9693-47d6-8a0f-cf4fdace0032" providerId="ADAL" clId="{B311E063-385F-4A6A-9147-30A8219491A4}" dt="2026-10-05T17:57:37.071" v="389" actId="2696"/>
          <pc:sldLayoutMkLst>
            <pc:docMk/>
            <pc:sldMasterMk cId="396862422" sldId="2147483820"/>
            <pc:sldLayoutMk cId="3253545801" sldId="2147483824"/>
          </pc:sldLayoutMkLst>
        </pc:sldLayoutChg>
        <pc:sldLayoutChg chg="del">
          <pc:chgData name="Peter Nathan" userId="f04ad150-9693-47d6-8a0f-cf4fdace0032" providerId="ADAL" clId="{B311E063-385F-4A6A-9147-30A8219491A4}" dt="2026-10-05T17:57:37.071" v="389" actId="2696"/>
          <pc:sldLayoutMkLst>
            <pc:docMk/>
            <pc:sldMasterMk cId="396862422" sldId="2147483820"/>
            <pc:sldLayoutMk cId="389189438" sldId="2147483825"/>
          </pc:sldLayoutMkLst>
        </pc:sldLayoutChg>
        <pc:sldLayoutChg chg="del">
          <pc:chgData name="Peter Nathan" userId="f04ad150-9693-47d6-8a0f-cf4fdace0032" providerId="ADAL" clId="{B311E063-385F-4A6A-9147-30A8219491A4}" dt="2026-10-05T17:57:37.071" v="389" actId="2696"/>
          <pc:sldLayoutMkLst>
            <pc:docMk/>
            <pc:sldMasterMk cId="396862422" sldId="2147483820"/>
            <pc:sldLayoutMk cId="3361922350" sldId="2147483826"/>
          </pc:sldLayoutMkLst>
        </pc:sldLayoutChg>
        <pc:sldLayoutChg chg="del">
          <pc:chgData name="Peter Nathan" userId="f04ad150-9693-47d6-8a0f-cf4fdace0032" providerId="ADAL" clId="{B311E063-385F-4A6A-9147-30A8219491A4}" dt="2026-10-05T17:57:37.071" v="389" actId="2696"/>
          <pc:sldLayoutMkLst>
            <pc:docMk/>
            <pc:sldMasterMk cId="396862422" sldId="2147483820"/>
            <pc:sldLayoutMk cId="1990938196" sldId="2147483827"/>
          </pc:sldLayoutMkLst>
        </pc:sldLayoutChg>
        <pc:sldLayoutChg chg="del">
          <pc:chgData name="Peter Nathan" userId="f04ad150-9693-47d6-8a0f-cf4fdace0032" providerId="ADAL" clId="{B311E063-385F-4A6A-9147-30A8219491A4}" dt="2026-10-05T17:57:37.071" v="389" actId="2696"/>
          <pc:sldLayoutMkLst>
            <pc:docMk/>
            <pc:sldMasterMk cId="396862422" sldId="2147483820"/>
            <pc:sldLayoutMk cId="356040955" sldId="2147483828"/>
          </pc:sldLayoutMkLst>
        </pc:sldLayoutChg>
        <pc:sldLayoutChg chg="del">
          <pc:chgData name="Peter Nathan" userId="f04ad150-9693-47d6-8a0f-cf4fdace0032" providerId="ADAL" clId="{B311E063-385F-4A6A-9147-30A8219491A4}" dt="2026-10-05T17:57:37.071" v="389" actId="2696"/>
          <pc:sldLayoutMkLst>
            <pc:docMk/>
            <pc:sldMasterMk cId="396862422" sldId="2147483820"/>
            <pc:sldLayoutMk cId="2206276579" sldId="2147483829"/>
          </pc:sldLayoutMkLst>
        </pc:sldLayoutChg>
        <pc:sldLayoutChg chg="del">
          <pc:chgData name="Peter Nathan" userId="f04ad150-9693-47d6-8a0f-cf4fdace0032" providerId="ADAL" clId="{B311E063-385F-4A6A-9147-30A8219491A4}" dt="2026-10-05T17:57:37.071" v="389" actId="2696"/>
          <pc:sldLayoutMkLst>
            <pc:docMk/>
            <pc:sldMasterMk cId="396862422" sldId="2147483820"/>
            <pc:sldLayoutMk cId="2200569499" sldId="2147483830"/>
          </pc:sldLayoutMkLst>
        </pc:sldLayoutChg>
        <pc:sldLayoutChg chg="del">
          <pc:chgData name="Peter Nathan" userId="f04ad150-9693-47d6-8a0f-cf4fdace0032" providerId="ADAL" clId="{B311E063-385F-4A6A-9147-30A8219491A4}" dt="2026-10-05T17:57:37.071" v="389" actId="2696"/>
          <pc:sldLayoutMkLst>
            <pc:docMk/>
            <pc:sldMasterMk cId="396862422" sldId="2147483820"/>
            <pc:sldLayoutMk cId="2577982576" sldId="2147483831"/>
          </pc:sldLayoutMkLst>
        </pc:sldLayoutChg>
      </pc:sldMaster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1"/>
        <c:ser>
          <c:idx val="0"/>
          <c:order val="0"/>
          <c:tx>
            <c:strRef>
              <c:f>Sheet1!$B$1</c:f>
              <c:strCache>
                <c:ptCount val="1"/>
                <c:pt idx="0">
                  <c:v>National</c:v>
                </c:pt>
              </c:strCache>
            </c:strRef>
          </c:tx>
          <c:spPr>
            <a:solidFill>
              <a:srgbClr val="7B7064"/>
            </a:solidFill>
            <a:ln>
              <a:noFill/>
            </a:ln>
          </c:spPr>
          <c:invertIfNegative val="1"/>
          <c:dLbls>
            <c:numFmt formatCode="0.00" sourceLinked="0"/>
            <c:spPr>
              <a:noFill/>
              <a:ln>
                <a:noFill/>
              </a:ln>
              <a:effectLst/>
            </c:spPr>
            <c:txPr>
              <a:bodyPr/>
              <a:lstStyle/>
              <a:p>
                <a:pPr>
                  <a:defRPr sz="750" b="0">
                    <a:solidFill>
                      <a:srgbClr val="2A2825"/>
                    </a:solidFill>
                    <a:latin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Total</c:v>
                </c:pt>
                <c:pt idx="1">
                  <c:v>Primary</c:v>
                </c:pt>
                <c:pt idx="2">
                  <c:v>Secondary</c:v>
                </c:pt>
                <c:pt idx="3">
                  <c:v>Special</c:v>
                </c:pt>
              </c:strCache>
            </c:strRef>
          </c:cat>
          <c:val>
            <c:numRef>
              <c:f>Sheet1!$B$2:$B$5</c:f>
              <c:numCache>
                <c:formatCode>General</c:formatCode>
                <c:ptCount val="4"/>
                <c:pt idx="0">
                  <c:v>93.53</c:v>
                </c:pt>
                <c:pt idx="1">
                  <c:v>94.88</c:v>
                </c:pt>
                <c:pt idx="2">
                  <c:v>92.25</c:v>
                </c:pt>
                <c:pt idx="3">
                  <c:v>87.27</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0-E295-47FB-8A4C-E8DA82B9B5E9}"/>
            </c:ext>
          </c:extLst>
        </c:ser>
        <c:ser>
          <c:idx val="1"/>
          <c:order val="1"/>
          <c:tx>
            <c:strRef>
              <c:f>Sheet1!$C$1</c:f>
              <c:strCache>
                <c:ptCount val="1"/>
                <c:pt idx="0">
                  <c:v>London</c:v>
                </c:pt>
              </c:strCache>
            </c:strRef>
          </c:tx>
          <c:spPr>
            <a:solidFill>
              <a:srgbClr val="002060"/>
            </a:solidFill>
            <a:ln>
              <a:noFill/>
            </a:ln>
          </c:spPr>
          <c:invertIfNegative val="1"/>
          <c:dLbls>
            <c:numFmt formatCode="0.00" sourceLinked="0"/>
            <c:spPr>
              <a:noFill/>
              <a:ln>
                <a:noFill/>
              </a:ln>
              <a:effectLst/>
            </c:spPr>
            <c:txPr>
              <a:bodyPr/>
              <a:lstStyle/>
              <a:p>
                <a:pPr>
                  <a:defRPr sz="750" b="0">
                    <a:solidFill>
                      <a:srgbClr val="2A2825"/>
                    </a:solidFill>
                    <a:latin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Total</c:v>
                </c:pt>
                <c:pt idx="1">
                  <c:v>Primary</c:v>
                </c:pt>
                <c:pt idx="2">
                  <c:v>Secondary</c:v>
                </c:pt>
                <c:pt idx="3">
                  <c:v>Special</c:v>
                </c:pt>
              </c:strCache>
            </c:strRef>
          </c:cat>
          <c:val>
            <c:numRef>
              <c:f>Sheet1!$C$2:$C$5</c:f>
              <c:numCache>
                <c:formatCode>General</c:formatCode>
                <c:ptCount val="4"/>
                <c:pt idx="0">
                  <c:v>94.14</c:v>
                </c:pt>
                <c:pt idx="1">
                  <c:v>94.86</c:v>
                </c:pt>
                <c:pt idx="2">
                  <c:v>93.57</c:v>
                </c:pt>
                <c:pt idx="3">
                  <c:v>87.46</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1-E295-47FB-8A4C-E8DA82B9B5E9}"/>
            </c:ext>
          </c:extLst>
        </c:ser>
        <c:ser>
          <c:idx val="2"/>
          <c:order val="2"/>
          <c:tx>
            <c:strRef>
              <c:f>Sheet1!$D$1</c:f>
              <c:strCache>
                <c:ptCount val="1"/>
                <c:pt idx="0">
                  <c:v>Enfield</c:v>
                </c:pt>
              </c:strCache>
            </c:strRef>
          </c:tx>
          <c:spPr>
            <a:solidFill>
              <a:srgbClr val="C87D1B"/>
            </a:solidFill>
            <a:ln>
              <a:noFill/>
            </a:ln>
          </c:spPr>
          <c:invertIfNegative val="1"/>
          <c:dLbls>
            <c:numFmt formatCode="0.00" sourceLinked="0"/>
            <c:spPr>
              <a:noFill/>
              <a:ln>
                <a:noFill/>
              </a:ln>
              <a:effectLst/>
            </c:spPr>
            <c:txPr>
              <a:bodyPr/>
              <a:lstStyle/>
              <a:p>
                <a:pPr>
                  <a:defRPr sz="750" b="0">
                    <a:solidFill>
                      <a:srgbClr val="2A2825"/>
                    </a:solidFill>
                    <a:latin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Total</c:v>
                </c:pt>
                <c:pt idx="1">
                  <c:v>Primary</c:v>
                </c:pt>
                <c:pt idx="2">
                  <c:v>Secondary</c:v>
                </c:pt>
                <c:pt idx="3">
                  <c:v>Special</c:v>
                </c:pt>
              </c:strCache>
            </c:strRef>
          </c:cat>
          <c:val>
            <c:numRef>
              <c:f>Sheet1!$D$2:$D$5</c:f>
              <c:numCache>
                <c:formatCode>General</c:formatCode>
                <c:ptCount val="4"/>
                <c:pt idx="0">
                  <c:v>93.96</c:v>
                </c:pt>
                <c:pt idx="1">
                  <c:v>94.69</c:v>
                </c:pt>
                <c:pt idx="2">
                  <c:v>93.44</c:v>
                </c:pt>
                <c:pt idx="3">
                  <c:v>86.91</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2-E295-47FB-8A4C-E8DA82B9B5E9}"/>
            </c:ext>
          </c:extLst>
        </c:ser>
        <c:dLbls>
          <c:dLblPos val="outEnd"/>
          <c:showLegendKey val="0"/>
          <c:showVal val="1"/>
          <c:showCatName val="0"/>
          <c:showSerName val="0"/>
          <c:showPercent val="0"/>
          <c:showBubbleSize val="0"/>
        </c:dLbls>
        <c:gapWidth val="70"/>
        <c:axId val="1000001"/>
        <c:axId val="1000002"/>
      </c:barChart>
      <c:catAx>
        <c:axId val="1000001"/>
        <c:scaling>
          <c:orientation val="maxMin"/>
        </c:scaling>
        <c:delete val="0"/>
        <c:axPos val="l"/>
        <c:numFmt formatCode="General" sourceLinked="0"/>
        <c:majorTickMark val="out"/>
        <c:minorTickMark val="none"/>
        <c:tickLblPos val="nextTo"/>
        <c:spPr>
          <a:ln>
            <a:noFill/>
          </a:ln>
        </c:spPr>
        <c:txPr>
          <a:bodyPr/>
          <a:lstStyle/>
          <a:p>
            <a:pPr>
              <a:defRPr sz="900">
                <a:solidFill>
                  <a:srgbClr val="2A2825"/>
                </a:solidFill>
                <a:latin typeface="Arial"/>
              </a:defRPr>
            </a:pPr>
            <a:endParaRPr lang="en-US"/>
          </a:p>
        </c:txPr>
        <c:crossAx val="1000002"/>
        <c:crosses val="autoZero"/>
        <c:auto val="1"/>
        <c:lblAlgn val="ctr"/>
        <c:lblOffset val="100"/>
        <c:noMultiLvlLbl val="0"/>
      </c:catAx>
      <c:valAx>
        <c:axId val="1000002"/>
        <c:scaling>
          <c:orientation val="minMax"/>
          <c:max val="97"/>
          <c:min val="85"/>
        </c:scaling>
        <c:delete val="0"/>
        <c:axPos val="t"/>
        <c:majorGridlines>
          <c:spPr>
            <a:ln w="6350">
              <a:solidFill>
                <a:srgbClr val="D8C6B3"/>
              </a:solidFill>
            </a:ln>
          </c:spPr>
        </c:majorGridlines>
        <c:numFmt formatCode="0" sourceLinked="0"/>
        <c:majorTickMark val="out"/>
        <c:minorTickMark val="none"/>
        <c:tickLblPos val="nextTo"/>
        <c:spPr>
          <a:ln>
            <a:solidFill>
              <a:srgbClr val="D8C6B3"/>
            </a:solidFill>
          </a:ln>
        </c:spPr>
        <c:txPr>
          <a:bodyPr/>
          <a:lstStyle/>
          <a:p>
            <a:pPr>
              <a:defRPr sz="800">
                <a:solidFill>
                  <a:srgbClr val="7B7064"/>
                </a:solidFill>
                <a:latin typeface="Arial"/>
              </a:defRPr>
            </a:pPr>
            <a:endParaRPr lang="en-US"/>
          </a:p>
        </c:txPr>
        <c:crossAx val="1000001"/>
        <c:crosses val="autoZero"/>
        <c:crossBetween val="between"/>
        <c:majorUnit val="3"/>
      </c:valAx>
    </c:plotArea>
    <c:plotVisOnly val="1"/>
    <c:dispBlanksAs val="gap"/>
    <c:showDLblsOverMax val="1"/>
  </c:chart>
  <c:txPr>
    <a:bodyPr/>
    <a:lstStyle/>
    <a:p>
      <a:pPr>
        <a:defRPr sz="900">
          <a:solidFill>
            <a:srgbClr val="2A2825"/>
          </a:solidFill>
          <a:latin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1"/>
        <c:ser>
          <c:idx val="0"/>
          <c:order val="0"/>
          <c:tx>
            <c:strRef>
              <c:f>Sheet1!$B$1</c:f>
              <c:strCache>
                <c:ptCount val="1"/>
                <c:pt idx="0">
                  <c:v>National</c:v>
                </c:pt>
              </c:strCache>
            </c:strRef>
          </c:tx>
          <c:spPr>
            <a:solidFill>
              <a:srgbClr val="7B7064"/>
            </a:solidFill>
            <a:ln>
              <a:noFill/>
            </a:ln>
          </c:spPr>
          <c:invertIfNegative val="1"/>
          <c:dLbls>
            <c:numFmt formatCode="0.00" sourceLinked="0"/>
            <c:spPr>
              <a:noFill/>
              <a:ln>
                <a:noFill/>
              </a:ln>
              <a:effectLst/>
            </c:spPr>
            <c:txPr>
              <a:bodyPr/>
              <a:lstStyle/>
              <a:p>
                <a:pPr>
                  <a:defRPr sz="750" b="0">
                    <a:solidFill>
                      <a:srgbClr val="2A2825"/>
                    </a:solidFill>
                    <a:latin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Total</c:v>
                </c:pt>
                <c:pt idx="1">
                  <c:v>Primary</c:v>
                </c:pt>
                <c:pt idx="2">
                  <c:v>Secondary</c:v>
                </c:pt>
                <c:pt idx="3">
                  <c:v>Special</c:v>
                </c:pt>
              </c:strCache>
            </c:strRef>
          </c:cat>
          <c:val>
            <c:numRef>
              <c:f>Sheet1!$B$2:$B$5</c:f>
              <c:numCache>
                <c:formatCode>General</c:formatCode>
                <c:ptCount val="4"/>
                <c:pt idx="0">
                  <c:v>18.100000000000001</c:v>
                </c:pt>
                <c:pt idx="1">
                  <c:v>14.39</c:v>
                </c:pt>
                <c:pt idx="2">
                  <c:v>21.53</c:v>
                </c:pt>
                <c:pt idx="3">
                  <c:v>35.090000000000003</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0-06A4-4A65-A422-4AF9C4D484B0}"/>
            </c:ext>
          </c:extLst>
        </c:ser>
        <c:ser>
          <c:idx val="1"/>
          <c:order val="1"/>
          <c:tx>
            <c:strRef>
              <c:f>Sheet1!$C$1</c:f>
              <c:strCache>
                <c:ptCount val="1"/>
                <c:pt idx="0">
                  <c:v>London</c:v>
                </c:pt>
              </c:strCache>
            </c:strRef>
          </c:tx>
          <c:spPr>
            <a:solidFill>
              <a:srgbClr val="002060"/>
            </a:solidFill>
            <a:ln>
              <a:noFill/>
            </a:ln>
          </c:spPr>
          <c:invertIfNegative val="1"/>
          <c:dLbls>
            <c:numFmt formatCode="0.00" sourceLinked="0"/>
            <c:spPr>
              <a:noFill/>
              <a:ln>
                <a:noFill/>
              </a:ln>
              <a:effectLst/>
            </c:spPr>
            <c:txPr>
              <a:bodyPr/>
              <a:lstStyle/>
              <a:p>
                <a:pPr>
                  <a:defRPr sz="750" b="0">
                    <a:solidFill>
                      <a:srgbClr val="2A2825"/>
                    </a:solidFill>
                    <a:latin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Total</c:v>
                </c:pt>
                <c:pt idx="1">
                  <c:v>Primary</c:v>
                </c:pt>
                <c:pt idx="2">
                  <c:v>Secondary</c:v>
                </c:pt>
                <c:pt idx="3">
                  <c:v>Special</c:v>
                </c:pt>
              </c:strCache>
            </c:strRef>
          </c:cat>
          <c:val>
            <c:numRef>
              <c:f>Sheet1!$C$2:$C$5</c:f>
              <c:numCache>
                <c:formatCode>General</c:formatCode>
                <c:ptCount val="4"/>
                <c:pt idx="0">
                  <c:v>16.73</c:v>
                </c:pt>
                <c:pt idx="1">
                  <c:v>14.81</c:v>
                </c:pt>
                <c:pt idx="2">
                  <c:v>18.12</c:v>
                </c:pt>
                <c:pt idx="3">
                  <c:v>36.72</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1-06A4-4A65-A422-4AF9C4D484B0}"/>
            </c:ext>
          </c:extLst>
        </c:ser>
        <c:ser>
          <c:idx val="2"/>
          <c:order val="2"/>
          <c:tx>
            <c:strRef>
              <c:f>Sheet1!$D$1</c:f>
              <c:strCache>
                <c:ptCount val="1"/>
                <c:pt idx="0">
                  <c:v>Enfield</c:v>
                </c:pt>
              </c:strCache>
            </c:strRef>
          </c:tx>
          <c:spPr>
            <a:solidFill>
              <a:srgbClr val="C87D1B"/>
            </a:solidFill>
            <a:ln>
              <a:noFill/>
            </a:ln>
          </c:spPr>
          <c:invertIfNegative val="1"/>
          <c:dLbls>
            <c:numFmt formatCode="0.00" sourceLinked="0"/>
            <c:spPr>
              <a:noFill/>
              <a:ln>
                <a:noFill/>
              </a:ln>
              <a:effectLst/>
            </c:spPr>
            <c:txPr>
              <a:bodyPr/>
              <a:lstStyle/>
              <a:p>
                <a:pPr>
                  <a:defRPr sz="750" b="0">
                    <a:solidFill>
                      <a:srgbClr val="2A2825"/>
                    </a:solidFill>
                    <a:latin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Total</c:v>
                </c:pt>
                <c:pt idx="1">
                  <c:v>Primary</c:v>
                </c:pt>
                <c:pt idx="2">
                  <c:v>Secondary</c:v>
                </c:pt>
                <c:pt idx="3">
                  <c:v>Special</c:v>
                </c:pt>
              </c:strCache>
            </c:strRef>
          </c:cat>
          <c:val>
            <c:numRef>
              <c:f>Sheet1!$D$2:$D$5</c:f>
              <c:numCache>
                <c:formatCode>General</c:formatCode>
                <c:ptCount val="4"/>
                <c:pt idx="0">
                  <c:v>17.739999999999998</c:v>
                </c:pt>
                <c:pt idx="1">
                  <c:v>15.29</c:v>
                </c:pt>
                <c:pt idx="2">
                  <c:v>19.510000000000002</c:v>
                </c:pt>
                <c:pt idx="3">
                  <c:v>38.42</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2-06A4-4A65-A422-4AF9C4D484B0}"/>
            </c:ext>
          </c:extLst>
        </c:ser>
        <c:dLbls>
          <c:dLblPos val="outEnd"/>
          <c:showLegendKey val="0"/>
          <c:showVal val="1"/>
          <c:showCatName val="0"/>
          <c:showSerName val="0"/>
          <c:showPercent val="0"/>
          <c:showBubbleSize val="0"/>
        </c:dLbls>
        <c:gapWidth val="70"/>
        <c:axId val="1000011"/>
        <c:axId val="1000012"/>
      </c:barChart>
      <c:catAx>
        <c:axId val="1000011"/>
        <c:scaling>
          <c:orientation val="maxMin"/>
        </c:scaling>
        <c:delete val="0"/>
        <c:axPos val="l"/>
        <c:numFmt formatCode="General" sourceLinked="0"/>
        <c:majorTickMark val="out"/>
        <c:minorTickMark val="none"/>
        <c:tickLblPos val="nextTo"/>
        <c:spPr>
          <a:ln>
            <a:noFill/>
          </a:ln>
        </c:spPr>
        <c:txPr>
          <a:bodyPr/>
          <a:lstStyle/>
          <a:p>
            <a:pPr>
              <a:defRPr sz="900">
                <a:solidFill>
                  <a:srgbClr val="2A2825"/>
                </a:solidFill>
                <a:latin typeface="Arial"/>
              </a:defRPr>
            </a:pPr>
            <a:endParaRPr lang="en-US"/>
          </a:p>
        </c:txPr>
        <c:crossAx val="1000012"/>
        <c:crosses val="autoZero"/>
        <c:auto val="1"/>
        <c:lblAlgn val="ctr"/>
        <c:lblOffset val="100"/>
        <c:noMultiLvlLbl val="0"/>
      </c:catAx>
      <c:valAx>
        <c:axId val="1000012"/>
        <c:scaling>
          <c:orientation val="minMax"/>
          <c:max val="42"/>
          <c:min val="0"/>
        </c:scaling>
        <c:delete val="0"/>
        <c:axPos val="t"/>
        <c:majorGridlines>
          <c:spPr>
            <a:ln w="6350">
              <a:solidFill>
                <a:srgbClr val="D8C6B3"/>
              </a:solidFill>
            </a:ln>
          </c:spPr>
        </c:majorGridlines>
        <c:numFmt formatCode="0" sourceLinked="0"/>
        <c:majorTickMark val="out"/>
        <c:minorTickMark val="none"/>
        <c:tickLblPos val="nextTo"/>
        <c:spPr>
          <a:ln>
            <a:solidFill>
              <a:srgbClr val="D8C6B3"/>
            </a:solidFill>
          </a:ln>
        </c:spPr>
        <c:txPr>
          <a:bodyPr/>
          <a:lstStyle/>
          <a:p>
            <a:pPr>
              <a:defRPr sz="800">
                <a:solidFill>
                  <a:srgbClr val="7B7064"/>
                </a:solidFill>
                <a:latin typeface="Arial"/>
              </a:defRPr>
            </a:pPr>
            <a:endParaRPr lang="en-US"/>
          </a:p>
        </c:txPr>
        <c:crossAx val="1000011"/>
        <c:crosses val="autoZero"/>
        <c:crossBetween val="between"/>
        <c:majorUnit val="10"/>
      </c:valAx>
    </c:plotArea>
    <c:plotVisOnly val="1"/>
    <c:dispBlanksAs val="gap"/>
    <c:showDLblsOverMax val="1"/>
  </c:chart>
  <c:txPr>
    <a:bodyPr/>
    <a:lstStyle/>
    <a:p>
      <a:pPr>
        <a:defRPr sz="900">
          <a:solidFill>
            <a:srgbClr val="2A2825"/>
          </a:solidFill>
          <a:latin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1"/>
        <c:ser>
          <c:idx val="0"/>
          <c:order val="0"/>
          <c:tx>
            <c:strRef>
              <c:f>Sheet1!$B$1</c:f>
              <c:strCache>
                <c:ptCount val="1"/>
                <c:pt idx="0">
                  <c:v>National</c:v>
                </c:pt>
              </c:strCache>
            </c:strRef>
          </c:tx>
          <c:spPr>
            <a:solidFill>
              <a:srgbClr val="7B7064"/>
            </a:solidFill>
            <a:ln>
              <a:noFill/>
            </a:ln>
          </c:spPr>
          <c:invertIfNegative val="1"/>
          <c:dLbls>
            <c:numFmt formatCode="0.00" sourceLinked="0"/>
            <c:spPr>
              <a:noFill/>
              <a:ln>
                <a:noFill/>
              </a:ln>
              <a:effectLst/>
            </c:spPr>
            <c:txPr>
              <a:bodyPr/>
              <a:lstStyle/>
              <a:p>
                <a:pPr>
                  <a:defRPr sz="750" b="0">
                    <a:solidFill>
                      <a:srgbClr val="2A2825"/>
                    </a:solidFill>
                    <a:latin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Total</c:v>
                </c:pt>
                <c:pt idx="1">
                  <c:v>Primary</c:v>
                </c:pt>
                <c:pt idx="2">
                  <c:v>Secondary</c:v>
                </c:pt>
                <c:pt idx="3">
                  <c:v>Special</c:v>
                </c:pt>
              </c:strCache>
            </c:strRef>
          </c:cat>
          <c:val>
            <c:numRef>
              <c:f>Sheet1!$B$2:$B$5</c:f>
              <c:numCache>
                <c:formatCode>General</c:formatCode>
                <c:ptCount val="4"/>
                <c:pt idx="0">
                  <c:v>2.12</c:v>
                </c:pt>
                <c:pt idx="1">
                  <c:v>1.02</c:v>
                </c:pt>
                <c:pt idx="2">
                  <c:v>3.16</c:v>
                </c:pt>
                <c:pt idx="3">
                  <c:v>6.55</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0-5796-463B-885E-0704FC8CC84E}"/>
            </c:ext>
          </c:extLst>
        </c:ser>
        <c:ser>
          <c:idx val="1"/>
          <c:order val="1"/>
          <c:tx>
            <c:strRef>
              <c:f>Sheet1!$C$1</c:f>
              <c:strCache>
                <c:ptCount val="1"/>
                <c:pt idx="0">
                  <c:v>London</c:v>
                </c:pt>
              </c:strCache>
            </c:strRef>
          </c:tx>
          <c:spPr>
            <a:solidFill>
              <a:srgbClr val="002060"/>
            </a:solidFill>
            <a:ln>
              <a:noFill/>
            </a:ln>
          </c:spPr>
          <c:invertIfNegative val="1"/>
          <c:dLbls>
            <c:numFmt formatCode="0.00" sourceLinked="0"/>
            <c:spPr>
              <a:noFill/>
              <a:ln>
                <a:noFill/>
              </a:ln>
              <a:effectLst/>
            </c:spPr>
            <c:txPr>
              <a:bodyPr/>
              <a:lstStyle/>
              <a:p>
                <a:pPr>
                  <a:defRPr sz="750" b="0">
                    <a:solidFill>
                      <a:srgbClr val="2A2825"/>
                    </a:solidFill>
                    <a:latin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Total</c:v>
                </c:pt>
                <c:pt idx="1">
                  <c:v>Primary</c:v>
                </c:pt>
                <c:pt idx="2">
                  <c:v>Secondary</c:v>
                </c:pt>
                <c:pt idx="3">
                  <c:v>Special</c:v>
                </c:pt>
              </c:strCache>
            </c:strRef>
          </c:cat>
          <c:val>
            <c:numRef>
              <c:f>Sheet1!$C$2:$C$5</c:f>
              <c:numCache>
                <c:formatCode>General</c:formatCode>
                <c:ptCount val="4"/>
                <c:pt idx="0">
                  <c:v>1.52</c:v>
                </c:pt>
                <c:pt idx="1">
                  <c:v>1.02</c:v>
                </c:pt>
                <c:pt idx="2">
                  <c:v>1.94</c:v>
                </c:pt>
                <c:pt idx="3">
                  <c:v>5.65</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1-5796-463B-885E-0704FC8CC84E}"/>
            </c:ext>
          </c:extLst>
        </c:ser>
        <c:ser>
          <c:idx val="2"/>
          <c:order val="2"/>
          <c:tx>
            <c:strRef>
              <c:f>Sheet1!$D$1</c:f>
              <c:strCache>
                <c:ptCount val="1"/>
                <c:pt idx="0">
                  <c:v>Enfield</c:v>
                </c:pt>
              </c:strCache>
            </c:strRef>
          </c:tx>
          <c:spPr>
            <a:solidFill>
              <a:srgbClr val="C87D1B"/>
            </a:solidFill>
            <a:ln>
              <a:noFill/>
            </a:ln>
          </c:spPr>
          <c:invertIfNegative val="1"/>
          <c:dLbls>
            <c:numFmt formatCode="0.00" sourceLinked="0"/>
            <c:spPr>
              <a:noFill/>
              <a:ln>
                <a:noFill/>
              </a:ln>
              <a:effectLst/>
            </c:spPr>
            <c:txPr>
              <a:bodyPr/>
              <a:lstStyle/>
              <a:p>
                <a:pPr>
                  <a:defRPr sz="750" b="0">
                    <a:solidFill>
                      <a:srgbClr val="2A2825"/>
                    </a:solidFill>
                    <a:latin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Total</c:v>
                </c:pt>
                <c:pt idx="1">
                  <c:v>Primary</c:v>
                </c:pt>
                <c:pt idx="2">
                  <c:v>Secondary</c:v>
                </c:pt>
                <c:pt idx="3">
                  <c:v>Special</c:v>
                </c:pt>
              </c:strCache>
            </c:strRef>
          </c:cat>
          <c:val>
            <c:numRef>
              <c:f>Sheet1!$D$2:$D$5</c:f>
              <c:numCache>
                <c:formatCode>General</c:formatCode>
                <c:ptCount val="4"/>
                <c:pt idx="0">
                  <c:v>1.58</c:v>
                </c:pt>
                <c:pt idx="1">
                  <c:v>1.26</c:v>
                </c:pt>
                <c:pt idx="2">
                  <c:v>1.71</c:v>
                </c:pt>
                <c:pt idx="3">
                  <c:v>6.39</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2-5796-463B-885E-0704FC8CC84E}"/>
            </c:ext>
          </c:extLst>
        </c:ser>
        <c:dLbls>
          <c:dLblPos val="outEnd"/>
          <c:showLegendKey val="0"/>
          <c:showVal val="1"/>
          <c:showCatName val="0"/>
          <c:showSerName val="0"/>
          <c:showPercent val="0"/>
          <c:showBubbleSize val="0"/>
        </c:dLbls>
        <c:gapWidth val="70"/>
        <c:axId val="1000021"/>
        <c:axId val="1000022"/>
      </c:barChart>
      <c:catAx>
        <c:axId val="1000021"/>
        <c:scaling>
          <c:orientation val="maxMin"/>
        </c:scaling>
        <c:delete val="0"/>
        <c:axPos val="l"/>
        <c:numFmt formatCode="General" sourceLinked="0"/>
        <c:majorTickMark val="out"/>
        <c:minorTickMark val="none"/>
        <c:tickLblPos val="nextTo"/>
        <c:spPr>
          <a:ln>
            <a:noFill/>
          </a:ln>
        </c:spPr>
        <c:txPr>
          <a:bodyPr/>
          <a:lstStyle/>
          <a:p>
            <a:pPr>
              <a:defRPr sz="900">
                <a:solidFill>
                  <a:srgbClr val="2A2825"/>
                </a:solidFill>
                <a:latin typeface="Arial"/>
              </a:defRPr>
            </a:pPr>
            <a:endParaRPr lang="en-US"/>
          </a:p>
        </c:txPr>
        <c:crossAx val="1000022"/>
        <c:crosses val="autoZero"/>
        <c:auto val="1"/>
        <c:lblAlgn val="ctr"/>
        <c:lblOffset val="100"/>
        <c:noMultiLvlLbl val="0"/>
      </c:catAx>
      <c:valAx>
        <c:axId val="1000022"/>
        <c:scaling>
          <c:orientation val="minMax"/>
          <c:max val="8"/>
          <c:min val="0"/>
        </c:scaling>
        <c:delete val="0"/>
        <c:axPos val="t"/>
        <c:majorGridlines>
          <c:spPr>
            <a:ln w="6350">
              <a:solidFill>
                <a:srgbClr val="D8C6B3"/>
              </a:solidFill>
            </a:ln>
          </c:spPr>
        </c:majorGridlines>
        <c:numFmt formatCode="0" sourceLinked="0"/>
        <c:majorTickMark val="out"/>
        <c:minorTickMark val="none"/>
        <c:tickLblPos val="nextTo"/>
        <c:spPr>
          <a:ln>
            <a:solidFill>
              <a:srgbClr val="D8C6B3"/>
            </a:solidFill>
          </a:ln>
        </c:spPr>
        <c:txPr>
          <a:bodyPr/>
          <a:lstStyle/>
          <a:p>
            <a:pPr>
              <a:defRPr sz="800">
                <a:solidFill>
                  <a:srgbClr val="7B7064"/>
                </a:solidFill>
                <a:latin typeface="Arial"/>
              </a:defRPr>
            </a:pPr>
            <a:endParaRPr lang="en-US"/>
          </a:p>
        </c:txPr>
        <c:crossAx val="1000021"/>
        <c:crosses val="autoZero"/>
        <c:crossBetween val="between"/>
        <c:majorUnit val="2"/>
      </c:valAx>
    </c:plotArea>
    <c:plotVisOnly val="1"/>
    <c:dispBlanksAs val="gap"/>
    <c:showDLblsOverMax val="1"/>
  </c:chart>
  <c:txPr>
    <a:bodyPr/>
    <a:lstStyle/>
    <a:p>
      <a:pPr>
        <a:defRPr sz="900">
          <a:solidFill>
            <a:srgbClr val="2A2825"/>
          </a:solidFill>
          <a:latin typeface="Arial"/>
        </a:defRPr>
      </a:pPr>
      <a:endParaRPr lang="en-US"/>
    </a:p>
  </c:txPr>
  <c:externalData r:id="rId1">
    <c:autoUpdate val="0"/>
  </c:externalData>
</c:chartSpace>
</file>

<file path=ppt/diagrams/_rels/data1.xml.rels><?xml version="1.0" encoding="UTF-8" standalone="yes"?>
<Relationships xmlns="http://schemas.openxmlformats.org/package/2006/relationships"><Relationship Id="rId2" Type="http://schemas.openxmlformats.org/officeDocument/2006/relationships/image" Target="../media/image44.svg"/><Relationship Id="rId1" Type="http://schemas.openxmlformats.org/officeDocument/2006/relationships/image" Target="../media/image43.svg"/></Relationships>
</file>

<file path=ppt/diagrams/_rels/drawing1.xml.rels><?xml version="1.0" encoding="UTF-8" standalone="yes"?>
<Relationships xmlns="http://schemas.openxmlformats.org/package/2006/relationships"><Relationship Id="rId2" Type="http://schemas.openxmlformats.org/officeDocument/2006/relationships/image" Target="../media/image44.svg"/><Relationship Id="rId1" Type="http://schemas.openxmlformats.org/officeDocument/2006/relationships/image" Target="../media/image43.svg"/></Relationships>
</file>

<file path=ppt/diagrams/colors1.xml><?xml version="1.0" encoding="utf-8"?>
<dgm:colorsDef xmlns:dgm="http://schemas.openxmlformats.org/drawingml/2006/diagram" xmlns:a="http://schemas.openxmlformats.org/drawingml/2006/main" uniqueId="urn:microsoft.com/office/officeart/2005/8/colors/accent2_2#9">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253ADE-5732-4339-8FF6-5F2511CE122B}" type="doc">
      <dgm:prSet loTypeId="urn:microsoft.com/office/officeart/2018/5/layout/IconCircleLabelList" loCatId="icon" qsTypeId="urn:microsoft.com/office/officeart/2005/8/quickstyle/simple1#10" qsCatId="simple" csTypeId="urn:microsoft.com/office/officeart/2005/8/colors/accent2_2#9" csCatId="accent2" phldr="1"/>
      <dgm:spPr/>
      <dgm:t>
        <a:bodyPr/>
        <a:lstStyle/>
        <a:p>
          <a:endParaRPr lang="en-US"/>
        </a:p>
      </dgm:t>
    </dgm:pt>
    <dgm:pt modelId="{C91D4212-047F-4864-B4FB-3D0F6D9478BD}">
      <dgm:prSet/>
      <dgm:spPr/>
      <dgm:t>
        <a:bodyPr/>
        <a:lstStyle/>
        <a:p>
          <a:pPr>
            <a:defRPr cap="all"/>
          </a:pPr>
          <a:r>
            <a:rPr lang="en-GB"/>
            <a:t>OPEN courses</a:t>
          </a:r>
          <a:endParaRPr lang="en-US"/>
        </a:p>
      </dgm:t>
    </dgm:pt>
    <dgm:pt modelId="{4809E52D-76F3-4711-8A78-9B14B2DD7D6C}" type="parTrans" cxnId="{875A41EC-6517-4DEE-91E8-C7DA12FD7B7B}">
      <dgm:prSet/>
      <dgm:spPr/>
      <dgm:t>
        <a:bodyPr/>
        <a:lstStyle/>
        <a:p>
          <a:endParaRPr lang="en-US"/>
        </a:p>
      </dgm:t>
    </dgm:pt>
    <dgm:pt modelId="{DEA5BFE1-6649-40C2-972D-7BC62955D43A}" type="sibTrans" cxnId="{875A41EC-6517-4DEE-91E8-C7DA12FD7B7B}">
      <dgm:prSet/>
      <dgm:spPr/>
      <dgm:t>
        <a:bodyPr/>
        <a:lstStyle/>
        <a:p>
          <a:endParaRPr lang="en-US"/>
        </a:p>
      </dgm:t>
    </dgm:pt>
    <dgm:pt modelId="{F4CCF318-18A7-4E04-B8CF-6F659A4DA6F7}">
      <dgm:prSet/>
      <dgm:spPr/>
      <dgm:t>
        <a:bodyPr/>
        <a:lstStyle/>
        <a:p>
          <a:pPr>
            <a:defRPr cap="all"/>
          </a:pPr>
          <a:r>
            <a:rPr lang="en-GB"/>
            <a:t>CLOSED courses</a:t>
          </a:r>
          <a:endParaRPr lang="en-US"/>
        </a:p>
      </dgm:t>
    </dgm:pt>
    <dgm:pt modelId="{F19451EC-B3F0-48B8-9C50-AB665E3AE483}" type="parTrans" cxnId="{2B20CFEC-4053-4AB0-A5A7-849B700A8408}">
      <dgm:prSet/>
      <dgm:spPr/>
      <dgm:t>
        <a:bodyPr/>
        <a:lstStyle/>
        <a:p>
          <a:endParaRPr lang="en-US"/>
        </a:p>
      </dgm:t>
    </dgm:pt>
    <dgm:pt modelId="{BA1C0531-2984-4AB3-8267-49E2D22494CF}" type="sibTrans" cxnId="{2B20CFEC-4053-4AB0-A5A7-849B700A8408}">
      <dgm:prSet/>
      <dgm:spPr/>
      <dgm:t>
        <a:bodyPr/>
        <a:lstStyle/>
        <a:p>
          <a:endParaRPr lang="en-US"/>
        </a:p>
      </dgm:t>
    </dgm:pt>
    <dgm:pt modelId="{A7C11D59-6C9B-4FBB-8BA0-A2D16B56541A}" type="pres">
      <dgm:prSet presAssocID="{3F253ADE-5732-4339-8FF6-5F2511CE122B}" presName="root" presStyleCnt="0">
        <dgm:presLayoutVars>
          <dgm:dir/>
          <dgm:resizeHandles val="exact"/>
        </dgm:presLayoutVars>
      </dgm:prSet>
      <dgm:spPr/>
    </dgm:pt>
    <dgm:pt modelId="{69BE2BA1-4E4D-4092-AA16-75FE8B1F6D4E}" type="pres">
      <dgm:prSet presAssocID="{C91D4212-047F-4864-B4FB-3D0F6D9478BD}" presName="compNode" presStyleCnt="0"/>
      <dgm:spPr/>
    </dgm:pt>
    <dgm:pt modelId="{FA7959B7-D55F-44DA-BE1F-1379337E5C88}" type="pres">
      <dgm:prSet presAssocID="{C91D4212-047F-4864-B4FB-3D0F6D9478BD}" presName="iconBgRect" presStyleLbl="bgShp" presStyleIdx="0" presStyleCnt="2"/>
      <dgm:spPr/>
    </dgm:pt>
    <dgm:pt modelId="{68DDB8E4-21A0-46DB-808B-E8EC76D716AB}" type="pres">
      <dgm:prSet presAssocID="{C91D4212-047F-4864-B4FB-3D0F6D9478BD}"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heckmark"/>
        </a:ext>
      </dgm:extLst>
    </dgm:pt>
    <dgm:pt modelId="{813AFA72-498F-4617-9750-8CC88BFA5BED}" type="pres">
      <dgm:prSet presAssocID="{C91D4212-047F-4864-B4FB-3D0F6D9478BD}" presName="spaceRect" presStyleCnt="0"/>
      <dgm:spPr/>
    </dgm:pt>
    <dgm:pt modelId="{7B489CDC-6F44-4A7B-88E1-8CAFC79A1E25}" type="pres">
      <dgm:prSet presAssocID="{C91D4212-047F-4864-B4FB-3D0F6D9478BD}" presName="textRect" presStyleLbl="revTx" presStyleIdx="0" presStyleCnt="2">
        <dgm:presLayoutVars>
          <dgm:chMax val="1"/>
          <dgm:chPref val="1"/>
        </dgm:presLayoutVars>
      </dgm:prSet>
      <dgm:spPr/>
    </dgm:pt>
    <dgm:pt modelId="{EDE44111-022D-4B2C-AD0C-4B9CC2E71266}" type="pres">
      <dgm:prSet presAssocID="{DEA5BFE1-6649-40C2-972D-7BC62955D43A}" presName="sibTrans" presStyleCnt="0"/>
      <dgm:spPr/>
    </dgm:pt>
    <dgm:pt modelId="{A5860587-9FA7-4910-B07D-1314B5C97830}" type="pres">
      <dgm:prSet presAssocID="{F4CCF318-18A7-4E04-B8CF-6F659A4DA6F7}" presName="compNode" presStyleCnt="0"/>
      <dgm:spPr/>
    </dgm:pt>
    <dgm:pt modelId="{894C2491-8B12-40F8-AD1D-545197AACA78}" type="pres">
      <dgm:prSet presAssocID="{F4CCF318-18A7-4E04-B8CF-6F659A4DA6F7}" presName="iconBgRect" presStyleLbl="bgShp" presStyleIdx="1" presStyleCnt="2"/>
      <dgm:spPr/>
    </dgm:pt>
    <dgm:pt modelId="{830D070B-8CC0-4973-A93C-F678CDA0A11E}" type="pres">
      <dgm:prSet presAssocID="{F4CCF318-18A7-4E04-B8CF-6F659A4DA6F7}"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eacher"/>
        </a:ext>
      </dgm:extLst>
    </dgm:pt>
    <dgm:pt modelId="{F770D9AF-9FC3-4E87-BF67-B364AC36A9AD}" type="pres">
      <dgm:prSet presAssocID="{F4CCF318-18A7-4E04-B8CF-6F659A4DA6F7}" presName="spaceRect" presStyleCnt="0"/>
      <dgm:spPr/>
    </dgm:pt>
    <dgm:pt modelId="{22B78055-42D8-463E-AD44-AA55096F74BF}" type="pres">
      <dgm:prSet presAssocID="{F4CCF318-18A7-4E04-B8CF-6F659A4DA6F7}" presName="textRect" presStyleLbl="revTx" presStyleIdx="1" presStyleCnt="2">
        <dgm:presLayoutVars>
          <dgm:chMax val="1"/>
          <dgm:chPref val="1"/>
        </dgm:presLayoutVars>
      </dgm:prSet>
      <dgm:spPr/>
    </dgm:pt>
  </dgm:ptLst>
  <dgm:cxnLst>
    <dgm:cxn modelId="{ED1E8210-1F26-44CC-AC44-20032729ED67}" type="presOf" srcId="{F4CCF318-18A7-4E04-B8CF-6F659A4DA6F7}" destId="{22B78055-42D8-463E-AD44-AA55096F74BF}" srcOrd="0" destOrd="0" presId="urn:microsoft.com/office/officeart/2018/5/layout/IconCircleLabelList"/>
    <dgm:cxn modelId="{51885B5A-06EF-4F8F-A134-91004FA83E79}" type="presOf" srcId="{3F253ADE-5732-4339-8FF6-5F2511CE122B}" destId="{A7C11D59-6C9B-4FBB-8BA0-A2D16B56541A}" srcOrd="0" destOrd="0" presId="urn:microsoft.com/office/officeart/2018/5/layout/IconCircleLabelList"/>
    <dgm:cxn modelId="{CAEAB15A-AB62-422B-9210-090A0E359659}" type="presOf" srcId="{C91D4212-047F-4864-B4FB-3D0F6D9478BD}" destId="{7B489CDC-6F44-4A7B-88E1-8CAFC79A1E25}" srcOrd="0" destOrd="0" presId="urn:microsoft.com/office/officeart/2018/5/layout/IconCircleLabelList"/>
    <dgm:cxn modelId="{875A41EC-6517-4DEE-91E8-C7DA12FD7B7B}" srcId="{3F253ADE-5732-4339-8FF6-5F2511CE122B}" destId="{C91D4212-047F-4864-B4FB-3D0F6D9478BD}" srcOrd="0" destOrd="0" parTransId="{4809E52D-76F3-4711-8A78-9B14B2DD7D6C}" sibTransId="{DEA5BFE1-6649-40C2-972D-7BC62955D43A}"/>
    <dgm:cxn modelId="{2B20CFEC-4053-4AB0-A5A7-849B700A8408}" srcId="{3F253ADE-5732-4339-8FF6-5F2511CE122B}" destId="{F4CCF318-18A7-4E04-B8CF-6F659A4DA6F7}" srcOrd="1" destOrd="0" parTransId="{F19451EC-B3F0-48B8-9C50-AB665E3AE483}" sibTransId="{BA1C0531-2984-4AB3-8267-49E2D22494CF}"/>
    <dgm:cxn modelId="{7B9E794D-1CAA-4C29-8312-4762D07D7E24}" type="presParOf" srcId="{A7C11D59-6C9B-4FBB-8BA0-A2D16B56541A}" destId="{69BE2BA1-4E4D-4092-AA16-75FE8B1F6D4E}" srcOrd="0" destOrd="0" presId="urn:microsoft.com/office/officeart/2018/5/layout/IconCircleLabelList"/>
    <dgm:cxn modelId="{9B51996A-644B-425E-89D4-4504A1B26D2A}" type="presParOf" srcId="{69BE2BA1-4E4D-4092-AA16-75FE8B1F6D4E}" destId="{FA7959B7-D55F-44DA-BE1F-1379337E5C88}" srcOrd="0" destOrd="0" presId="urn:microsoft.com/office/officeart/2018/5/layout/IconCircleLabelList"/>
    <dgm:cxn modelId="{459F6E3B-B88F-4D78-B7E4-1558446BA1E7}" type="presParOf" srcId="{69BE2BA1-4E4D-4092-AA16-75FE8B1F6D4E}" destId="{68DDB8E4-21A0-46DB-808B-E8EC76D716AB}" srcOrd="1" destOrd="0" presId="urn:microsoft.com/office/officeart/2018/5/layout/IconCircleLabelList"/>
    <dgm:cxn modelId="{47E66916-668C-430B-8E64-67AA34BBE8EA}" type="presParOf" srcId="{69BE2BA1-4E4D-4092-AA16-75FE8B1F6D4E}" destId="{813AFA72-498F-4617-9750-8CC88BFA5BED}" srcOrd="2" destOrd="0" presId="urn:microsoft.com/office/officeart/2018/5/layout/IconCircleLabelList"/>
    <dgm:cxn modelId="{BE7DD2D9-B43F-46BA-976C-15E5C1C3961D}" type="presParOf" srcId="{69BE2BA1-4E4D-4092-AA16-75FE8B1F6D4E}" destId="{7B489CDC-6F44-4A7B-88E1-8CAFC79A1E25}" srcOrd="3" destOrd="0" presId="urn:microsoft.com/office/officeart/2018/5/layout/IconCircleLabelList"/>
    <dgm:cxn modelId="{61F7FA35-85FA-4C37-9FD6-79D066051048}" type="presParOf" srcId="{A7C11D59-6C9B-4FBB-8BA0-A2D16B56541A}" destId="{EDE44111-022D-4B2C-AD0C-4B9CC2E71266}" srcOrd="1" destOrd="0" presId="urn:microsoft.com/office/officeart/2018/5/layout/IconCircleLabelList"/>
    <dgm:cxn modelId="{4F1B6CE9-273A-48E6-8017-7D70FE75E5EB}" type="presParOf" srcId="{A7C11D59-6C9B-4FBB-8BA0-A2D16B56541A}" destId="{A5860587-9FA7-4910-B07D-1314B5C97830}" srcOrd="2" destOrd="0" presId="urn:microsoft.com/office/officeart/2018/5/layout/IconCircleLabelList"/>
    <dgm:cxn modelId="{E0CEED52-0B6E-482A-BDDE-757DAF25FB73}" type="presParOf" srcId="{A5860587-9FA7-4910-B07D-1314B5C97830}" destId="{894C2491-8B12-40F8-AD1D-545197AACA78}" srcOrd="0" destOrd="0" presId="urn:microsoft.com/office/officeart/2018/5/layout/IconCircleLabelList"/>
    <dgm:cxn modelId="{C0FEC6F5-8E57-4625-B0E3-0954DB32A3CD}" type="presParOf" srcId="{A5860587-9FA7-4910-B07D-1314B5C97830}" destId="{830D070B-8CC0-4973-A93C-F678CDA0A11E}" srcOrd="1" destOrd="0" presId="urn:microsoft.com/office/officeart/2018/5/layout/IconCircleLabelList"/>
    <dgm:cxn modelId="{942FB023-A532-47AE-A791-FD88F2271977}" type="presParOf" srcId="{A5860587-9FA7-4910-B07D-1314B5C97830}" destId="{F770D9AF-9FC3-4E87-BF67-B364AC36A9AD}" srcOrd="2" destOrd="0" presId="urn:microsoft.com/office/officeart/2018/5/layout/IconCircleLabelList"/>
    <dgm:cxn modelId="{81765A39-CF17-434A-8498-62D534258D75}" type="presParOf" srcId="{A5860587-9FA7-4910-B07D-1314B5C97830}" destId="{22B78055-42D8-463E-AD44-AA55096F74BF}"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7959B7-D55F-44DA-BE1F-1379337E5C88}">
      <dsp:nvSpPr>
        <dsp:cNvPr id="0" name=""/>
        <dsp:cNvSpPr/>
      </dsp:nvSpPr>
      <dsp:spPr>
        <a:xfrm>
          <a:off x="1107480" y="85949"/>
          <a:ext cx="2196000" cy="2196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DDB8E4-21A0-46DB-808B-E8EC76D716AB}">
      <dsp:nvSpPr>
        <dsp:cNvPr id="0" name=""/>
        <dsp:cNvSpPr/>
      </dsp:nvSpPr>
      <dsp:spPr>
        <a:xfrm>
          <a:off x="1575480" y="553950"/>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B489CDC-6F44-4A7B-88E1-8CAFC79A1E25}">
      <dsp:nvSpPr>
        <dsp:cNvPr id="0" name=""/>
        <dsp:cNvSpPr/>
      </dsp:nvSpPr>
      <dsp:spPr>
        <a:xfrm>
          <a:off x="405480" y="2965950"/>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33500">
            <a:lnSpc>
              <a:spcPct val="90000"/>
            </a:lnSpc>
            <a:spcBef>
              <a:spcPct val="0"/>
            </a:spcBef>
            <a:spcAft>
              <a:spcPct val="35000"/>
            </a:spcAft>
            <a:buNone/>
            <a:defRPr cap="all"/>
          </a:pPr>
          <a:r>
            <a:rPr lang="en-GB" sz="3000" kern="1200"/>
            <a:t>OPEN courses</a:t>
          </a:r>
          <a:endParaRPr lang="en-US" sz="3000" kern="1200"/>
        </a:p>
      </dsp:txBody>
      <dsp:txXfrm>
        <a:off x="405480" y="2965950"/>
        <a:ext cx="3600000" cy="720000"/>
      </dsp:txXfrm>
    </dsp:sp>
    <dsp:sp modelId="{894C2491-8B12-40F8-AD1D-545197AACA78}">
      <dsp:nvSpPr>
        <dsp:cNvPr id="0" name=""/>
        <dsp:cNvSpPr/>
      </dsp:nvSpPr>
      <dsp:spPr>
        <a:xfrm>
          <a:off x="5337479" y="85949"/>
          <a:ext cx="2196000" cy="2196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0D070B-8CC0-4973-A93C-F678CDA0A11E}">
      <dsp:nvSpPr>
        <dsp:cNvPr id="0" name=""/>
        <dsp:cNvSpPr/>
      </dsp:nvSpPr>
      <dsp:spPr>
        <a:xfrm>
          <a:off x="5805479" y="553950"/>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2B78055-42D8-463E-AD44-AA55096F74BF}">
      <dsp:nvSpPr>
        <dsp:cNvPr id="0" name=""/>
        <dsp:cNvSpPr/>
      </dsp:nvSpPr>
      <dsp:spPr>
        <a:xfrm>
          <a:off x="4635479" y="2965950"/>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33500">
            <a:lnSpc>
              <a:spcPct val="90000"/>
            </a:lnSpc>
            <a:spcBef>
              <a:spcPct val="0"/>
            </a:spcBef>
            <a:spcAft>
              <a:spcPct val="35000"/>
            </a:spcAft>
            <a:buNone/>
            <a:defRPr cap="all"/>
          </a:pPr>
          <a:r>
            <a:rPr lang="en-GB" sz="3000" kern="1200"/>
            <a:t>CLOSED courses</a:t>
          </a:r>
          <a:endParaRPr lang="en-US" sz="3000" kern="1200"/>
        </a:p>
      </dsp:txBody>
      <dsp:txXfrm>
        <a:off x="4635479" y="2965950"/>
        <a:ext cx="360000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385B6BA-74C3-4E64-B0FB-3DC3DB0F2F16}" type="datetimeFigureOut">
              <a:rPr lang="en-GB" smtClean="0"/>
              <a:t>05/10/2026</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3F36CAF-CCAE-4AF9-A2AC-EB1FEE28B8BA}" type="slidenum">
              <a:rPr lang="en-GB" smtClean="0"/>
              <a:t>‹#›</a:t>
            </a:fld>
            <a:endParaRPr lang="en-GB"/>
          </a:p>
        </p:txBody>
      </p:sp>
    </p:spTree>
    <p:extLst>
      <p:ext uri="{BB962C8B-B14F-4D97-AF65-F5344CB8AC3E}">
        <p14:creationId xmlns:p14="http://schemas.microsoft.com/office/powerpoint/2010/main" val="158879445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8BCB94-A30F-4C07-8FD5-5D3608F048A3}" type="datetimeFigureOut">
              <a:rPr lang="en-GB" smtClean="0"/>
              <a:t>05/10/2026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25E8E8-1528-48FB-B845-BEC6BE7B33E1}" type="slidenum">
              <a:rPr lang="en-GB" smtClean="0"/>
              <a:t>‹#›</a:t>
            </a:fld>
            <a:endParaRPr lang="en-GB"/>
          </a:p>
        </p:txBody>
      </p:sp>
    </p:spTree>
    <p:extLst>
      <p:ext uri="{BB962C8B-B14F-4D97-AF65-F5344CB8AC3E}">
        <p14:creationId xmlns:p14="http://schemas.microsoft.com/office/powerpoint/2010/main" val="127251837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[Sources]
SEND Reform Programme Summary Report, sections 3, 4 and 14. User-provided progress update, 5 October 2026.
Visual on this slide was generated with Microsoft Copilot.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Good morning and thank you for giving us a few minutes today.</a:t>
            </a:r>
          </a:p>
          <a:p>
            <a:endParaRPr/>
          </a:p>
          <a:p>
            <a:r>
              <a:t>I want to briefly explain why the school flu programme matters, what our School Aged Immunisation Team provides, what is changing with MAVIS, and—most importantly—how schools can help us make vaccination sessions run smoothly.</a:t>
            </a:r>
          </a:p>
          <a:p>
            <a:endParaRPr/>
          </a:p>
          <a:p>
            <a:r>
              <a:t>Our shared aim is simple: protect as many children as possible before flu circulates widely.</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Flu vaccination is not simply about preventing an unpleasant illness.</a:t>
            </a:r>
          </a:p>
          <a:p>
            <a:endParaRPr/>
          </a:p>
          <a:p>
            <a:r>
              <a:t>Children can become seriously unwell with flu, and children are also effective spreaders of infection.</a:t>
            </a:r>
          </a:p>
          <a:p>
            <a:endParaRPr/>
          </a:p>
          <a:p>
            <a:r>
              <a:t>For schools, there is an additional benefit: reducing flu can help minimise avoidable absence and disruption during the winter term.</a:t>
            </a:r>
          </a:p>
          <a:p>
            <a:endParaRPr/>
          </a:p>
          <a:p>
            <a:r>
              <a:t>Most school-aged children from Reception through Year 11 are offered flu vaccination through the school programme, making schools a key partner in protecting children.</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Our role is to make the vaccination pathway as straightforward as possible for schools and families.</a:t>
            </a:r>
          </a:p>
          <a:p>
            <a:endParaRPr/>
          </a:p>
          <a:p>
            <a:r>
              <a:t>We plan the session with the school, support communication and consent, deliver vaccination safely, record outcomes and provide follow-up arrangements for children who miss the school session.</a:t>
            </a:r>
          </a:p>
          <a:p>
            <a:endParaRPr/>
          </a:p>
          <a:p>
            <a:r>
              <a:t>The biggest opportunity is when the school and immunisation team work as one team, with clear communication and a named contact on both sides.</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One of the key changes this year is MAVIS—Manage Vaccinations in Schools.</a:t>
            </a:r>
          </a:p>
          <a:p>
            <a:endParaRPr/>
          </a:p>
          <a:p>
            <a:r>
              <a:t>MAVIS is designed to support the end-to-end delivery of school-age vaccination programmes.</a:t>
            </a:r>
          </a:p>
          <a:p>
            <a:endParaRPr/>
          </a:p>
          <a:p>
            <a:r>
              <a:t>For parents, it makes consent simpler through digital requests and reminders.</a:t>
            </a:r>
          </a:p>
          <a:p>
            <a:endParaRPr/>
          </a:p>
          <a:p>
            <a:r>
              <a:t>For our team, it reduces fragmented processes, improves data capture and helps us manage vaccination activity more efficiently.</a:t>
            </a:r>
          </a:p>
          <a:p>
            <a:endParaRPr/>
          </a:p>
          <a:p>
            <a:r>
              <a:t>For schools, the important point is that it should make the overall process clearer and reduce some of the administrative chasing that schools have historically had to support.</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where we really need your partnership.</a:t>
            </a:r>
          </a:p>
          <a:p>
            <a:endParaRPr/>
          </a:p>
          <a:p>
            <a:r>
              <a:t>Please actively promote the programme and encourage parents to respond to the MAVIS consent request.</a:t>
            </a:r>
          </a:p>
          <a:p>
            <a:endParaRPr/>
          </a:p>
          <a:p>
            <a:r>
              <a:t>Please share our communications promptly and provide accurate pupil information and a clear school contact.</a:t>
            </a:r>
          </a:p>
          <a:p>
            <a:endParaRPr/>
          </a:p>
          <a:p>
            <a:r>
              <a:t>On vaccination day, an agreed space, timetable and member of staff available makes the session more efficient and reduces disruption.</a:t>
            </a:r>
          </a:p>
          <a:p>
            <a:endParaRPr/>
          </a:p>
          <a:p>
            <a:r>
              <a:t>Finally, if children miss the session, please help us communicate follow-up arrangements so they still have an opportunity to be protected.</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To close, there are three things we are asking from every school: promote, prepare and partner.</a:t>
            </a:r>
          </a:p>
          <a:p>
            <a:endParaRPr/>
          </a:p>
          <a:p>
            <a:r>
              <a:t>Promote the programme and encourage families to respond.</a:t>
            </a:r>
          </a:p>
          <a:p>
            <a:endParaRPr/>
          </a:p>
          <a:p>
            <a:r>
              <a:t>Prepare with us so vaccination sessions are well organised and cause as little disruption as possible.</a:t>
            </a:r>
          </a:p>
          <a:p>
            <a:endParaRPr/>
          </a:p>
          <a:p>
            <a:r>
              <a:t>And partner with us to make sure children who miss their school session are not missed from the programme altogether.</a:t>
            </a:r>
          </a:p>
          <a:p>
            <a:endParaRPr/>
          </a:p>
          <a:p>
            <a:r>
              <a:t>Our shared goal is straightforward: make it easy for families to access vaccination and protect as many children as possible before flu has the opportunity to spread widely.</a:t>
            </a:r>
          </a:p>
          <a:p>
            <a:endParaRPr/>
          </a:p>
          <a:p>
            <a:r>
              <a:t>Thank you. I’m happy to take questions or hear about practical issues schools would like us to address.</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323CC-F4FE-8FEF-36F7-ED2FBA58BD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874390-2D14-4CFC-B34E-A39B53420C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D66E85-C4FF-9C93-9B74-655054B42A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F75B989-652C-3A50-8911-7B50A341A39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6410535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42737433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61925658"/>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810616206"/>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1524000"/>
            <a:ext cx="40005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838700" y="1524000"/>
            <a:ext cx="40005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25363113"/>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079983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13183447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0436697"/>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894236566"/>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10314736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2041672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304800"/>
            <a:ext cx="2038350" cy="54102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5800" y="304800"/>
            <a:ext cx="596265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33837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BCBB028A-6267-4803-8473-71F7C4129841}"/>
              </a:ext>
            </a:extLst>
          </p:cNvPr>
          <p:cNvSpPr>
            <a:spLocks noGrp="1"/>
          </p:cNvSpPr>
          <p:nvPr>
            <p:ph type="body" sz="quarter" idx="10"/>
          </p:nvPr>
        </p:nvSpPr>
        <p:spPr>
          <a:xfrm>
            <a:off x="611188" y="4797425"/>
            <a:ext cx="5472980" cy="914400"/>
          </a:xfrm>
          <a:prstGeom prst="rect">
            <a:avLst/>
          </a:prstGeom>
        </p:spPr>
        <p:txBody>
          <a:bodyPr/>
          <a:lstStyle>
            <a:lvl1pPr marL="0" indent="0">
              <a:buNone/>
              <a:defRPr>
                <a:solidFill>
                  <a:schemeClr val="bg1"/>
                </a:solidFill>
              </a:defRPr>
            </a:lvl1pPr>
          </a:lstStyle>
          <a:p>
            <a:pPr lvl="0"/>
            <a:endParaRPr lang="en-GB" dirty="0"/>
          </a:p>
        </p:txBody>
      </p:sp>
      <p:pic>
        <p:nvPicPr>
          <p:cNvPr id="4" name="Picture 3" descr="A picture containing photo, holding, bed, person&#10;&#10;Description automatically generated">
            <a:extLst>
              <a:ext uri="{FF2B5EF4-FFF2-40B4-BE49-F238E27FC236}">
                <a16:creationId xmlns:a16="http://schemas.microsoft.com/office/drawing/2014/main" id="{678A1A93-764F-499D-9964-B5248F5670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ext Placeholder 5">
            <a:extLst>
              <a:ext uri="{FF2B5EF4-FFF2-40B4-BE49-F238E27FC236}">
                <a16:creationId xmlns:a16="http://schemas.microsoft.com/office/drawing/2014/main" id="{0FA4096C-2E85-414C-A74B-4C4733036C64}"/>
              </a:ext>
            </a:extLst>
          </p:cNvPr>
          <p:cNvSpPr>
            <a:spLocks noGrp="1"/>
          </p:cNvSpPr>
          <p:nvPr>
            <p:ph type="body" sz="quarter" idx="11" hasCustomPrompt="1"/>
          </p:nvPr>
        </p:nvSpPr>
        <p:spPr>
          <a:xfrm>
            <a:off x="395536" y="398463"/>
            <a:ext cx="4608511" cy="438249"/>
          </a:xfrm>
          <a:prstGeom prst="rect">
            <a:avLst/>
          </a:prstGeom>
        </p:spPr>
        <p:txBody>
          <a:bodyPr/>
          <a:lstStyle>
            <a:lvl1pPr marL="0" indent="0">
              <a:buNone/>
              <a:defRPr sz="3200" b="1">
                <a:solidFill>
                  <a:schemeClr val="bg1"/>
                </a:solidFill>
              </a:defRPr>
            </a:lvl1pPr>
          </a:lstStyle>
          <a:p>
            <a:pPr lvl="0"/>
            <a:r>
              <a:rPr lang="en-US" dirty="0"/>
              <a:t>TITLE</a:t>
            </a:r>
          </a:p>
        </p:txBody>
      </p:sp>
      <p:sp>
        <p:nvSpPr>
          <p:cNvPr id="8" name="Text Placeholder 7">
            <a:extLst>
              <a:ext uri="{FF2B5EF4-FFF2-40B4-BE49-F238E27FC236}">
                <a16:creationId xmlns:a16="http://schemas.microsoft.com/office/drawing/2014/main" id="{2CB54CD1-B643-4F38-8FB1-8EFA010DEFE0}"/>
              </a:ext>
            </a:extLst>
          </p:cNvPr>
          <p:cNvSpPr>
            <a:spLocks noGrp="1"/>
          </p:cNvSpPr>
          <p:nvPr>
            <p:ph type="body" sz="quarter" idx="12"/>
          </p:nvPr>
        </p:nvSpPr>
        <p:spPr>
          <a:xfrm>
            <a:off x="395287" y="836613"/>
            <a:ext cx="4608511" cy="309562"/>
          </a:xfrm>
          <a:prstGeom prst="rect">
            <a:avLst/>
          </a:prstGeom>
        </p:spPr>
        <p:txBody>
          <a:bodyPr/>
          <a:lstStyle>
            <a:lvl1pPr marL="0" indent="0">
              <a:buNone/>
              <a:defRPr sz="2000">
                <a:solidFill>
                  <a:schemeClr val="bg1"/>
                </a:solidFill>
              </a:defRPr>
            </a:lvl1pPr>
          </a:lstStyle>
          <a:p>
            <a:pPr lvl="0"/>
            <a:endParaRPr lang="en-GB" dirty="0"/>
          </a:p>
        </p:txBody>
      </p:sp>
    </p:spTree>
    <p:extLst>
      <p:ext uri="{BB962C8B-B14F-4D97-AF65-F5344CB8AC3E}">
        <p14:creationId xmlns:p14="http://schemas.microsoft.com/office/powerpoint/2010/main" val="1101691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descr="Graphical user interface, website&#10;&#10;Description automatically generated">
            <a:extLst>
              <a:ext uri="{FF2B5EF4-FFF2-40B4-BE49-F238E27FC236}">
                <a16:creationId xmlns:a16="http://schemas.microsoft.com/office/drawing/2014/main" id="{98AC8072-443E-4C1D-9003-31C3934BAB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Text Placeholder 9">
            <a:extLst>
              <a:ext uri="{FF2B5EF4-FFF2-40B4-BE49-F238E27FC236}">
                <a16:creationId xmlns:a16="http://schemas.microsoft.com/office/drawing/2014/main" id="{BCBB028A-6267-4803-8473-71F7C4129841}"/>
              </a:ext>
            </a:extLst>
          </p:cNvPr>
          <p:cNvSpPr>
            <a:spLocks noGrp="1"/>
          </p:cNvSpPr>
          <p:nvPr>
            <p:ph type="body" sz="quarter" idx="10"/>
          </p:nvPr>
        </p:nvSpPr>
        <p:spPr>
          <a:xfrm>
            <a:off x="383505" y="5229200"/>
            <a:ext cx="5472980" cy="914400"/>
          </a:xfrm>
          <a:prstGeom prst="rect">
            <a:avLst/>
          </a:prstGeom>
        </p:spPr>
        <p:txBody>
          <a:bodyPr/>
          <a:lstStyle>
            <a:lvl1pPr marL="0" indent="0">
              <a:buNone/>
              <a:defRPr>
                <a:solidFill>
                  <a:schemeClr val="bg1"/>
                </a:solidFill>
              </a:defRPr>
            </a:lvl1pPr>
          </a:lstStyle>
          <a:p>
            <a:pPr lvl="0"/>
            <a:endParaRPr lang="en-GB" dirty="0"/>
          </a:p>
        </p:txBody>
      </p:sp>
      <p:sp>
        <p:nvSpPr>
          <p:cNvPr id="6" name="Text Placeholder 5">
            <a:extLst>
              <a:ext uri="{FF2B5EF4-FFF2-40B4-BE49-F238E27FC236}">
                <a16:creationId xmlns:a16="http://schemas.microsoft.com/office/drawing/2014/main" id="{0FA4096C-2E85-414C-A74B-4C4733036C64}"/>
              </a:ext>
            </a:extLst>
          </p:cNvPr>
          <p:cNvSpPr>
            <a:spLocks noGrp="1"/>
          </p:cNvSpPr>
          <p:nvPr>
            <p:ph type="body" sz="quarter" idx="11" hasCustomPrompt="1"/>
          </p:nvPr>
        </p:nvSpPr>
        <p:spPr>
          <a:xfrm>
            <a:off x="395536" y="398463"/>
            <a:ext cx="4608511" cy="438249"/>
          </a:xfrm>
          <a:prstGeom prst="rect">
            <a:avLst/>
          </a:prstGeom>
        </p:spPr>
        <p:txBody>
          <a:bodyPr/>
          <a:lstStyle>
            <a:lvl1pPr marL="0" indent="0">
              <a:buNone/>
              <a:defRPr sz="3200" b="1">
                <a:solidFill>
                  <a:schemeClr val="bg1"/>
                </a:solidFill>
              </a:defRPr>
            </a:lvl1pPr>
          </a:lstStyle>
          <a:p>
            <a:pPr lvl="0"/>
            <a:r>
              <a:rPr lang="en-US" dirty="0"/>
              <a:t>TITLE</a:t>
            </a:r>
          </a:p>
        </p:txBody>
      </p:sp>
      <p:sp>
        <p:nvSpPr>
          <p:cNvPr id="8" name="Text Placeholder 7">
            <a:extLst>
              <a:ext uri="{FF2B5EF4-FFF2-40B4-BE49-F238E27FC236}">
                <a16:creationId xmlns:a16="http://schemas.microsoft.com/office/drawing/2014/main" id="{2CB54CD1-B643-4F38-8FB1-8EFA010DEFE0}"/>
              </a:ext>
            </a:extLst>
          </p:cNvPr>
          <p:cNvSpPr>
            <a:spLocks noGrp="1"/>
          </p:cNvSpPr>
          <p:nvPr>
            <p:ph type="body" sz="quarter" idx="12"/>
          </p:nvPr>
        </p:nvSpPr>
        <p:spPr>
          <a:xfrm>
            <a:off x="395287" y="836613"/>
            <a:ext cx="4608511" cy="309562"/>
          </a:xfrm>
          <a:prstGeom prst="rect">
            <a:avLst/>
          </a:prstGeom>
        </p:spPr>
        <p:txBody>
          <a:bodyPr/>
          <a:lstStyle>
            <a:lvl1pPr marL="0" indent="0">
              <a:buNone/>
              <a:defRPr sz="2000">
                <a:solidFill>
                  <a:schemeClr val="bg1"/>
                </a:solidFill>
              </a:defRPr>
            </a:lvl1pPr>
          </a:lstStyle>
          <a:p>
            <a:pPr lvl="0"/>
            <a:endParaRPr lang="en-GB" dirty="0"/>
          </a:p>
        </p:txBody>
      </p:sp>
    </p:spTree>
    <p:extLst>
      <p:ext uri="{BB962C8B-B14F-4D97-AF65-F5344CB8AC3E}">
        <p14:creationId xmlns:p14="http://schemas.microsoft.com/office/powerpoint/2010/main" val="23326544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9" name="Picture 8" descr="A close up of a logo&#10;&#10;Description automatically generated">
            <a:extLst>
              <a:ext uri="{FF2B5EF4-FFF2-40B4-BE49-F238E27FC236}">
                <a16:creationId xmlns:a16="http://schemas.microsoft.com/office/drawing/2014/main" id="{F7A4DF21-2D8F-4B6A-8EFD-DDE8F8F5F1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 Placeholder 4">
            <a:extLst>
              <a:ext uri="{FF2B5EF4-FFF2-40B4-BE49-F238E27FC236}">
                <a16:creationId xmlns:a16="http://schemas.microsoft.com/office/drawing/2014/main" id="{ED7453FF-2B41-4444-B7F9-DCEC97E6B1FC}"/>
              </a:ext>
            </a:extLst>
          </p:cNvPr>
          <p:cNvSpPr>
            <a:spLocks noGrp="1"/>
          </p:cNvSpPr>
          <p:nvPr>
            <p:ph type="body" sz="quarter" idx="10"/>
          </p:nvPr>
        </p:nvSpPr>
        <p:spPr>
          <a:xfrm>
            <a:off x="899592" y="4509120"/>
            <a:ext cx="4248472" cy="914400"/>
          </a:xfrm>
          <a:prstGeom prst="rect">
            <a:avLst/>
          </a:prstGeom>
        </p:spPr>
        <p:txBody>
          <a:bodyPr/>
          <a:lstStyle>
            <a:lvl1pPr marL="0" indent="0">
              <a:buNone/>
              <a:defRPr sz="3600" b="1">
                <a:solidFill>
                  <a:schemeClr val="tx1"/>
                </a:solidFill>
              </a:defRPr>
            </a:lvl1pPr>
          </a:lstStyle>
          <a:p>
            <a:pPr lvl="0"/>
            <a:endParaRPr lang="en-GB" dirty="0"/>
          </a:p>
        </p:txBody>
      </p:sp>
      <p:sp>
        <p:nvSpPr>
          <p:cNvPr id="7" name="Text Placeholder 6">
            <a:extLst>
              <a:ext uri="{FF2B5EF4-FFF2-40B4-BE49-F238E27FC236}">
                <a16:creationId xmlns:a16="http://schemas.microsoft.com/office/drawing/2014/main" id="{FAA90480-4DA0-401C-96B3-E00037142C8C}"/>
              </a:ext>
            </a:extLst>
          </p:cNvPr>
          <p:cNvSpPr>
            <a:spLocks noGrp="1"/>
          </p:cNvSpPr>
          <p:nvPr>
            <p:ph type="body" sz="quarter" idx="11" hasCustomPrompt="1"/>
          </p:nvPr>
        </p:nvSpPr>
        <p:spPr>
          <a:xfrm>
            <a:off x="5508625" y="765175"/>
            <a:ext cx="3167063" cy="2663825"/>
          </a:xfrm>
          <a:prstGeom prst="rect">
            <a:avLst/>
          </a:prstGeom>
        </p:spPr>
        <p:txBody>
          <a:bodyPr/>
          <a:lstStyle>
            <a:lvl1pPr marL="0" indent="0">
              <a:buNone/>
              <a:defRPr/>
            </a:lvl1pPr>
          </a:lstStyle>
          <a:p>
            <a:pPr lvl="0"/>
            <a:r>
              <a:rPr lang="en-GB" dirty="0"/>
              <a:t>Index</a:t>
            </a:r>
          </a:p>
          <a:p>
            <a:pPr lvl="0"/>
            <a:r>
              <a:rPr lang="en-GB" dirty="0"/>
              <a:t>Title 1</a:t>
            </a:r>
          </a:p>
          <a:p>
            <a:pPr lvl="0"/>
            <a:r>
              <a:rPr lang="en-GB" dirty="0"/>
              <a:t>Title 2</a:t>
            </a:r>
          </a:p>
          <a:p>
            <a:pPr lvl="0"/>
            <a:r>
              <a:rPr lang="en-GB" dirty="0"/>
              <a:t>Title 3</a:t>
            </a:r>
          </a:p>
          <a:p>
            <a:pPr lvl="0"/>
            <a:endParaRPr lang="en-GB" dirty="0"/>
          </a:p>
        </p:txBody>
      </p:sp>
    </p:spTree>
    <p:extLst>
      <p:ext uri="{BB962C8B-B14F-4D97-AF65-F5344CB8AC3E}">
        <p14:creationId xmlns:p14="http://schemas.microsoft.com/office/powerpoint/2010/main" val="4350127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descr="A picture containing person, snow, photo, skiing&#10;&#10;Description automatically generated">
            <a:extLst>
              <a:ext uri="{FF2B5EF4-FFF2-40B4-BE49-F238E27FC236}">
                <a16:creationId xmlns:a16="http://schemas.microsoft.com/office/drawing/2014/main" id="{DBAC0FAD-E26D-4C3B-ACA6-A9119E10A4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ext Placeholder 5">
            <a:extLst>
              <a:ext uri="{FF2B5EF4-FFF2-40B4-BE49-F238E27FC236}">
                <a16:creationId xmlns:a16="http://schemas.microsoft.com/office/drawing/2014/main" id="{B42A9531-CE88-4AA7-B052-03B943D63795}"/>
              </a:ext>
            </a:extLst>
          </p:cNvPr>
          <p:cNvSpPr>
            <a:spLocks noGrp="1"/>
          </p:cNvSpPr>
          <p:nvPr>
            <p:ph type="body" sz="quarter" idx="10"/>
          </p:nvPr>
        </p:nvSpPr>
        <p:spPr>
          <a:xfrm>
            <a:off x="2124075" y="2636838"/>
            <a:ext cx="4968875" cy="1871662"/>
          </a:xfrm>
          <a:prstGeom prst="rect">
            <a:avLst/>
          </a:prstGeom>
        </p:spPr>
        <p:txBody>
          <a:bodyPr/>
          <a:lstStyle>
            <a:lvl1pPr marL="0" indent="0" algn="ctr">
              <a:buNone/>
              <a:defRPr sz="2000" b="0"/>
            </a:lvl1pPr>
          </a:lstStyle>
          <a:p>
            <a:pPr lvl="0"/>
            <a:endParaRPr lang="en-GB" dirty="0"/>
          </a:p>
        </p:txBody>
      </p:sp>
    </p:spTree>
    <p:extLst>
      <p:ext uri="{BB962C8B-B14F-4D97-AF65-F5344CB8AC3E}">
        <p14:creationId xmlns:p14="http://schemas.microsoft.com/office/powerpoint/2010/main" val="37458567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9879B785-715B-403E-9FFE-FE5301BDE69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ext Placeholder 4">
            <a:extLst>
              <a:ext uri="{FF2B5EF4-FFF2-40B4-BE49-F238E27FC236}">
                <a16:creationId xmlns:a16="http://schemas.microsoft.com/office/drawing/2014/main" id="{D5C556C4-383A-4AA2-8EEC-27FA7A7EA548}"/>
              </a:ext>
            </a:extLst>
          </p:cNvPr>
          <p:cNvSpPr>
            <a:spLocks noGrp="1"/>
          </p:cNvSpPr>
          <p:nvPr>
            <p:ph type="body" sz="quarter" idx="10"/>
          </p:nvPr>
        </p:nvSpPr>
        <p:spPr>
          <a:xfrm>
            <a:off x="179512" y="2636912"/>
            <a:ext cx="3888432" cy="914400"/>
          </a:xfrm>
          <a:prstGeom prst="rect">
            <a:avLst/>
          </a:prstGeom>
        </p:spPr>
        <p:txBody>
          <a:bodyPr/>
          <a:lstStyle>
            <a:lvl1pPr marL="0" indent="0">
              <a:buNone/>
              <a:defRPr sz="3600" b="1">
                <a:solidFill>
                  <a:schemeClr val="tx1"/>
                </a:solidFill>
              </a:defRPr>
            </a:lvl1pPr>
          </a:lstStyle>
          <a:p>
            <a:pPr lvl="0"/>
            <a:endParaRPr lang="en-GB" dirty="0"/>
          </a:p>
        </p:txBody>
      </p:sp>
      <p:sp>
        <p:nvSpPr>
          <p:cNvPr id="11" name="Picture Placeholder 10">
            <a:extLst>
              <a:ext uri="{FF2B5EF4-FFF2-40B4-BE49-F238E27FC236}">
                <a16:creationId xmlns:a16="http://schemas.microsoft.com/office/drawing/2014/main" id="{EF96FDB0-35C8-4230-A08D-DC6977EE526B}"/>
              </a:ext>
            </a:extLst>
          </p:cNvPr>
          <p:cNvSpPr>
            <a:spLocks noGrp="1"/>
          </p:cNvSpPr>
          <p:nvPr>
            <p:ph type="pic" sz="quarter" idx="11"/>
          </p:nvPr>
        </p:nvSpPr>
        <p:spPr>
          <a:xfrm>
            <a:off x="4929240" y="836712"/>
            <a:ext cx="1655762" cy="1439862"/>
          </a:xfrm>
          <a:prstGeom prst="rect">
            <a:avLst/>
          </a:prstGeom>
        </p:spPr>
        <p:txBody>
          <a:bodyPr/>
          <a:lstStyle/>
          <a:p>
            <a:endParaRPr lang="en-GB"/>
          </a:p>
        </p:txBody>
      </p:sp>
      <p:sp>
        <p:nvSpPr>
          <p:cNvPr id="12" name="Picture Placeholder 10">
            <a:extLst>
              <a:ext uri="{FF2B5EF4-FFF2-40B4-BE49-F238E27FC236}">
                <a16:creationId xmlns:a16="http://schemas.microsoft.com/office/drawing/2014/main" id="{246A57CB-EF01-4937-AA36-5B3A3C6F490F}"/>
              </a:ext>
            </a:extLst>
          </p:cNvPr>
          <p:cNvSpPr>
            <a:spLocks noGrp="1"/>
          </p:cNvSpPr>
          <p:nvPr>
            <p:ph type="pic" sz="quarter" idx="12"/>
          </p:nvPr>
        </p:nvSpPr>
        <p:spPr>
          <a:xfrm>
            <a:off x="4950210" y="2407494"/>
            <a:ext cx="1655762" cy="1439862"/>
          </a:xfrm>
          <a:prstGeom prst="rect">
            <a:avLst/>
          </a:prstGeom>
        </p:spPr>
        <p:txBody>
          <a:bodyPr/>
          <a:lstStyle/>
          <a:p>
            <a:endParaRPr lang="en-GB"/>
          </a:p>
        </p:txBody>
      </p:sp>
      <p:sp>
        <p:nvSpPr>
          <p:cNvPr id="13" name="Picture Placeholder 10">
            <a:extLst>
              <a:ext uri="{FF2B5EF4-FFF2-40B4-BE49-F238E27FC236}">
                <a16:creationId xmlns:a16="http://schemas.microsoft.com/office/drawing/2014/main" id="{97C059F3-AEF7-48E1-8732-80881CA327CC}"/>
              </a:ext>
            </a:extLst>
          </p:cNvPr>
          <p:cNvSpPr>
            <a:spLocks noGrp="1"/>
          </p:cNvSpPr>
          <p:nvPr>
            <p:ph type="pic" sz="quarter" idx="13"/>
          </p:nvPr>
        </p:nvSpPr>
        <p:spPr>
          <a:xfrm>
            <a:off x="4950210" y="3964137"/>
            <a:ext cx="1655762" cy="1439862"/>
          </a:xfrm>
          <a:prstGeom prst="rect">
            <a:avLst/>
          </a:prstGeom>
        </p:spPr>
        <p:txBody>
          <a:bodyPr/>
          <a:lstStyle/>
          <a:p>
            <a:endParaRPr lang="en-GB"/>
          </a:p>
        </p:txBody>
      </p:sp>
      <p:sp>
        <p:nvSpPr>
          <p:cNvPr id="15" name="Text Placeholder 14">
            <a:extLst>
              <a:ext uri="{FF2B5EF4-FFF2-40B4-BE49-F238E27FC236}">
                <a16:creationId xmlns:a16="http://schemas.microsoft.com/office/drawing/2014/main" id="{1FFA8970-4CEB-4EA1-9F55-474B6DFBC54A}"/>
              </a:ext>
            </a:extLst>
          </p:cNvPr>
          <p:cNvSpPr>
            <a:spLocks noGrp="1"/>
          </p:cNvSpPr>
          <p:nvPr>
            <p:ph type="body" sz="quarter" idx="14"/>
          </p:nvPr>
        </p:nvSpPr>
        <p:spPr>
          <a:xfrm>
            <a:off x="6820271" y="1289298"/>
            <a:ext cx="2088455" cy="534690"/>
          </a:xfrm>
          <a:prstGeom prst="rect">
            <a:avLst/>
          </a:prstGeom>
        </p:spPr>
        <p:txBody>
          <a:bodyPr/>
          <a:lstStyle>
            <a:lvl1pPr marL="0" indent="0">
              <a:buNone/>
              <a:defRPr sz="1400"/>
            </a:lvl1pPr>
          </a:lstStyle>
          <a:p>
            <a:pPr lvl="0"/>
            <a:endParaRPr lang="en-GB" dirty="0"/>
          </a:p>
        </p:txBody>
      </p:sp>
      <p:sp>
        <p:nvSpPr>
          <p:cNvPr id="16" name="Text Placeholder 14">
            <a:extLst>
              <a:ext uri="{FF2B5EF4-FFF2-40B4-BE49-F238E27FC236}">
                <a16:creationId xmlns:a16="http://schemas.microsoft.com/office/drawing/2014/main" id="{13E6F021-0D7A-4017-A1B7-2A5B4601F9B8}"/>
              </a:ext>
            </a:extLst>
          </p:cNvPr>
          <p:cNvSpPr>
            <a:spLocks noGrp="1"/>
          </p:cNvSpPr>
          <p:nvPr>
            <p:ph type="body" sz="quarter" idx="15"/>
          </p:nvPr>
        </p:nvSpPr>
        <p:spPr>
          <a:xfrm>
            <a:off x="6820272" y="2860080"/>
            <a:ext cx="2088455" cy="534690"/>
          </a:xfrm>
          <a:prstGeom prst="rect">
            <a:avLst/>
          </a:prstGeom>
        </p:spPr>
        <p:txBody>
          <a:bodyPr/>
          <a:lstStyle>
            <a:lvl1pPr marL="0" indent="0">
              <a:buNone/>
              <a:defRPr sz="1400"/>
            </a:lvl1pPr>
          </a:lstStyle>
          <a:p>
            <a:pPr lvl="0"/>
            <a:endParaRPr lang="en-GB" dirty="0"/>
          </a:p>
        </p:txBody>
      </p:sp>
      <p:sp>
        <p:nvSpPr>
          <p:cNvPr id="17" name="Text Placeholder 14">
            <a:extLst>
              <a:ext uri="{FF2B5EF4-FFF2-40B4-BE49-F238E27FC236}">
                <a16:creationId xmlns:a16="http://schemas.microsoft.com/office/drawing/2014/main" id="{0A99F4B4-ED59-4F4D-9F55-4BCC837ACBDE}"/>
              </a:ext>
            </a:extLst>
          </p:cNvPr>
          <p:cNvSpPr>
            <a:spLocks noGrp="1"/>
          </p:cNvSpPr>
          <p:nvPr>
            <p:ph type="body" sz="quarter" idx="16"/>
          </p:nvPr>
        </p:nvSpPr>
        <p:spPr>
          <a:xfrm>
            <a:off x="6820271" y="4430862"/>
            <a:ext cx="2088455" cy="534690"/>
          </a:xfrm>
          <a:prstGeom prst="rect">
            <a:avLst/>
          </a:prstGeom>
        </p:spPr>
        <p:txBody>
          <a:bodyPr/>
          <a:lstStyle>
            <a:lvl1pPr marL="0" indent="0">
              <a:buNone/>
              <a:defRPr sz="1400"/>
            </a:lvl1pPr>
          </a:lstStyle>
          <a:p>
            <a:pPr lvl="0"/>
            <a:endParaRPr lang="en-GB" dirty="0"/>
          </a:p>
        </p:txBody>
      </p:sp>
    </p:spTree>
    <p:extLst>
      <p:ext uri="{BB962C8B-B14F-4D97-AF65-F5344CB8AC3E}">
        <p14:creationId xmlns:p14="http://schemas.microsoft.com/office/powerpoint/2010/main" val="2465489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8" name="Picture 7" descr="A close up of a logo&#10;&#10;Description automatically generated">
            <a:extLst>
              <a:ext uri="{FF2B5EF4-FFF2-40B4-BE49-F238E27FC236}">
                <a16:creationId xmlns:a16="http://schemas.microsoft.com/office/drawing/2014/main" id="{E03A083C-5D9C-47D0-8DE3-FC8D4DA3C3F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 Placeholder 4">
            <a:extLst>
              <a:ext uri="{FF2B5EF4-FFF2-40B4-BE49-F238E27FC236}">
                <a16:creationId xmlns:a16="http://schemas.microsoft.com/office/drawing/2014/main" id="{ED7453FF-2B41-4444-B7F9-DCEC97E6B1FC}"/>
              </a:ext>
            </a:extLst>
          </p:cNvPr>
          <p:cNvSpPr>
            <a:spLocks noGrp="1"/>
          </p:cNvSpPr>
          <p:nvPr>
            <p:ph type="body" sz="quarter" idx="10"/>
          </p:nvPr>
        </p:nvSpPr>
        <p:spPr>
          <a:xfrm>
            <a:off x="899592" y="4509120"/>
            <a:ext cx="4248472" cy="914400"/>
          </a:xfrm>
          <a:prstGeom prst="rect">
            <a:avLst/>
          </a:prstGeom>
        </p:spPr>
        <p:txBody>
          <a:bodyPr/>
          <a:lstStyle>
            <a:lvl1pPr marL="0" indent="0">
              <a:buNone/>
              <a:defRPr sz="3600" b="1">
                <a:solidFill>
                  <a:schemeClr val="tx1"/>
                </a:solidFill>
              </a:defRPr>
            </a:lvl1pPr>
          </a:lstStyle>
          <a:p>
            <a:pPr lvl="0"/>
            <a:endParaRPr lang="en-GB" dirty="0"/>
          </a:p>
        </p:txBody>
      </p:sp>
      <p:sp>
        <p:nvSpPr>
          <p:cNvPr id="7" name="Text Placeholder 6">
            <a:extLst>
              <a:ext uri="{FF2B5EF4-FFF2-40B4-BE49-F238E27FC236}">
                <a16:creationId xmlns:a16="http://schemas.microsoft.com/office/drawing/2014/main" id="{FAA90480-4DA0-401C-96B3-E00037142C8C}"/>
              </a:ext>
            </a:extLst>
          </p:cNvPr>
          <p:cNvSpPr>
            <a:spLocks noGrp="1"/>
          </p:cNvSpPr>
          <p:nvPr>
            <p:ph type="body" sz="quarter" idx="11"/>
          </p:nvPr>
        </p:nvSpPr>
        <p:spPr>
          <a:xfrm>
            <a:off x="916752" y="830763"/>
            <a:ext cx="3943280" cy="1207434"/>
          </a:xfrm>
          <a:prstGeom prst="rect">
            <a:avLst/>
          </a:prstGeom>
        </p:spPr>
        <p:txBody>
          <a:bodyPr/>
          <a:lstStyle>
            <a:lvl1pPr marL="0" indent="0">
              <a:buNone/>
              <a:defRPr sz="1600"/>
            </a:lvl1pPr>
          </a:lstStyle>
          <a:p>
            <a:pPr lvl="0"/>
            <a:endParaRPr lang="en-GB" dirty="0"/>
          </a:p>
        </p:txBody>
      </p:sp>
      <p:sp>
        <p:nvSpPr>
          <p:cNvPr id="4" name="Picture Placeholder 3">
            <a:extLst>
              <a:ext uri="{FF2B5EF4-FFF2-40B4-BE49-F238E27FC236}">
                <a16:creationId xmlns:a16="http://schemas.microsoft.com/office/drawing/2014/main" id="{F691EDAC-10CF-419E-9C02-8C96435D3239}"/>
              </a:ext>
            </a:extLst>
          </p:cNvPr>
          <p:cNvSpPr>
            <a:spLocks noGrp="1"/>
          </p:cNvSpPr>
          <p:nvPr>
            <p:ph type="pic" sz="quarter" idx="12"/>
          </p:nvPr>
        </p:nvSpPr>
        <p:spPr>
          <a:xfrm>
            <a:off x="5292725" y="0"/>
            <a:ext cx="3382963" cy="4149725"/>
          </a:xfrm>
          <a:prstGeom prst="rect">
            <a:avLst/>
          </a:prstGeom>
        </p:spPr>
        <p:txBody>
          <a:bodyPr/>
          <a:lstStyle/>
          <a:p>
            <a:endParaRPr lang="en-GB"/>
          </a:p>
        </p:txBody>
      </p:sp>
    </p:spTree>
    <p:extLst>
      <p:ext uri="{BB962C8B-B14F-4D97-AF65-F5344CB8AC3E}">
        <p14:creationId xmlns:p14="http://schemas.microsoft.com/office/powerpoint/2010/main" val="10439869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7B324C1A-8B7A-48E8-980E-3AFB16CF60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Picture Placeholder 4">
            <a:extLst>
              <a:ext uri="{FF2B5EF4-FFF2-40B4-BE49-F238E27FC236}">
                <a16:creationId xmlns:a16="http://schemas.microsoft.com/office/drawing/2014/main" id="{36C661FF-5FA3-40AA-9DC3-08B318B67D6E}"/>
              </a:ext>
            </a:extLst>
          </p:cNvPr>
          <p:cNvSpPr>
            <a:spLocks noGrp="1"/>
          </p:cNvSpPr>
          <p:nvPr>
            <p:ph type="pic" sz="quarter" idx="10"/>
          </p:nvPr>
        </p:nvSpPr>
        <p:spPr>
          <a:xfrm>
            <a:off x="684213" y="908050"/>
            <a:ext cx="4319587" cy="2520950"/>
          </a:xfrm>
          <a:prstGeom prst="rect">
            <a:avLst/>
          </a:prstGeom>
        </p:spPr>
        <p:txBody>
          <a:bodyPr/>
          <a:lstStyle/>
          <a:p>
            <a:endParaRPr lang="en-GB"/>
          </a:p>
        </p:txBody>
      </p:sp>
      <p:sp>
        <p:nvSpPr>
          <p:cNvPr id="7" name="Text Placeholder 6">
            <a:extLst>
              <a:ext uri="{FF2B5EF4-FFF2-40B4-BE49-F238E27FC236}">
                <a16:creationId xmlns:a16="http://schemas.microsoft.com/office/drawing/2014/main" id="{9324A05C-6F03-4F22-9506-0337BCC9E614}"/>
              </a:ext>
            </a:extLst>
          </p:cNvPr>
          <p:cNvSpPr>
            <a:spLocks noGrp="1"/>
          </p:cNvSpPr>
          <p:nvPr>
            <p:ph type="body" sz="quarter" idx="11"/>
          </p:nvPr>
        </p:nvSpPr>
        <p:spPr>
          <a:xfrm>
            <a:off x="5292725" y="908050"/>
            <a:ext cx="3167063" cy="439261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8">
            <a:extLst>
              <a:ext uri="{FF2B5EF4-FFF2-40B4-BE49-F238E27FC236}">
                <a16:creationId xmlns:a16="http://schemas.microsoft.com/office/drawing/2014/main" id="{A00745F7-628D-4588-8E91-69FEDDAAC853}"/>
              </a:ext>
            </a:extLst>
          </p:cNvPr>
          <p:cNvSpPr>
            <a:spLocks noGrp="1"/>
          </p:cNvSpPr>
          <p:nvPr>
            <p:ph type="body" sz="quarter" idx="12"/>
          </p:nvPr>
        </p:nvSpPr>
        <p:spPr>
          <a:xfrm>
            <a:off x="684213" y="4652963"/>
            <a:ext cx="3600450" cy="863600"/>
          </a:xfrm>
          <a:prstGeom prst="rect">
            <a:avLst/>
          </a:prstGeom>
        </p:spPr>
        <p:txBody>
          <a:bodyPr/>
          <a:lstStyle>
            <a:lvl1pPr marL="0" indent="0">
              <a:buNone/>
              <a:defRPr sz="3600" b="1"/>
            </a:lvl1pPr>
          </a:lstStyle>
          <a:p>
            <a:pPr lvl="0"/>
            <a:endParaRPr lang="en-GB" dirty="0"/>
          </a:p>
        </p:txBody>
      </p:sp>
    </p:spTree>
    <p:extLst>
      <p:ext uri="{BB962C8B-B14F-4D97-AF65-F5344CB8AC3E}">
        <p14:creationId xmlns:p14="http://schemas.microsoft.com/office/powerpoint/2010/main" val="34044957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4" name="Picture 3" descr="A close up of a person&#10;&#10;Description automatically generated">
            <a:extLst>
              <a:ext uri="{FF2B5EF4-FFF2-40B4-BE49-F238E27FC236}">
                <a16:creationId xmlns:a16="http://schemas.microsoft.com/office/drawing/2014/main" id="{3D8C626C-CED3-4740-B17E-DE5FE24224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 Placeholder 4">
            <a:extLst>
              <a:ext uri="{FF2B5EF4-FFF2-40B4-BE49-F238E27FC236}">
                <a16:creationId xmlns:a16="http://schemas.microsoft.com/office/drawing/2014/main" id="{FAE61050-61C5-499A-9423-CD4A9C71C3BC}"/>
              </a:ext>
            </a:extLst>
          </p:cNvPr>
          <p:cNvSpPr>
            <a:spLocks noGrp="1"/>
          </p:cNvSpPr>
          <p:nvPr>
            <p:ph type="body" sz="quarter" idx="10"/>
          </p:nvPr>
        </p:nvSpPr>
        <p:spPr>
          <a:xfrm>
            <a:off x="2591594" y="764704"/>
            <a:ext cx="3960812" cy="792162"/>
          </a:xfrm>
          <a:prstGeom prst="rect">
            <a:avLst/>
          </a:prstGeom>
        </p:spPr>
        <p:txBody>
          <a:bodyPr/>
          <a:lstStyle>
            <a:lvl1pPr marL="0" indent="0" algn="ctr">
              <a:buNone/>
              <a:defRPr sz="3600" b="1" i="0">
                <a:solidFill>
                  <a:schemeClr val="bg1"/>
                </a:solidFill>
              </a:defRPr>
            </a:lvl1pPr>
          </a:lstStyle>
          <a:p>
            <a:pPr lvl="0"/>
            <a:endParaRPr lang="en-GB" dirty="0"/>
          </a:p>
        </p:txBody>
      </p:sp>
      <p:sp>
        <p:nvSpPr>
          <p:cNvPr id="7" name="Content Placeholder 6">
            <a:extLst>
              <a:ext uri="{FF2B5EF4-FFF2-40B4-BE49-F238E27FC236}">
                <a16:creationId xmlns:a16="http://schemas.microsoft.com/office/drawing/2014/main" id="{9259BDB5-D285-4B79-915A-0676850894A3}"/>
              </a:ext>
            </a:extLst>
          </p:cNvPr>
          <p:cNvSpPr>
            <a:spLocks noGrp="1"/>
          </p:cNvSpPr>
          <p:nvPr>
            <p:ph sz="quarter" idx="11"/>
          </p:nvPr>
        </p:nvSpPr>
        <p:spPr>
          <a:xfrm>
            <a:off x="287524" y="2708274"/>
            <a:ext cx="8568952" cy="352901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082986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3A9694F-8105-4BE8-8B50-1A8D123DCD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 Placeholder 4">
            <a:extLst>
              <a:ext uri="{FF2B5EF4-FFF2-40B4-BE49-F238E27FC236}">
                <a16:creationId xmlns:a16="http://schemas.microsoft.com/office/drawing/2014/main" id="{FAE61050-61C5-499A-9423-CD4A9C71C3BC}"/>
              </a:ext>
            </a:extLst>
          </p:cNvPr>
          <p:cNvSpPr>
            <a:spLocks noGrp="1"/>
          </p:cNvSpPr>
          <p:nvPr>
            <p:ph type="body" sz="quarter" idx="10"/>
          </p:nvPr>
        </p:nvSpPr>
        <p:spPr>
          <a:xfrm>
            <a:off x="2591594" y="764704"/>
            <a:ext cx="3960812" cy="792162"/>
          </a:xfrm>
          <a:prstGeom prst="rect">
            <a:avLst/>
          </a:prstGeom>
        </p:spPr>
        <p:txBody>
          <a:bodyPr/>
          <a:lstStyle>
            <a:lvl1pPr marL="0" indent="0" algn="ctr">
              <a:buNone/>
              <a:defRPr sz="3600" b="1" i="0">
                <a:solidFill>
                  <a:schemeClr val="bg1"/>
                </a:solidFill>
              </a:defRPr>
            </a:lvl1pPr>
          </a:lstStyle>
          <a:p>
            <a:pPr lvl="0"/>
            <a:endParaRPr lang="en-GB" dirty="0"/>
          </a:p>
        </p:txBody>
      </p:sp>
      <p:sp>
        <p:nvSpPr>
          <p:cNvPr id="7" name="Content Placeholder 6">
            <a:extLst>
              <a:ext uri="{FF2B5EF4-FFF2-40B4-BE49-F238E27FC236}">
                <a16:creationId xmlns:a16="http://schemas.microsoft.com/office/drawing/2014/main" id="{9259BDB5-D285-4B79-915A-0676850894A3}"/>
              </a:ext>
            </a:extLst>
          </p:cNvPr>
          <p:cNvSpPr>
            <a:spLocks noGrp="1"/>
          </p:cNvSpPr>
          <p:nvPr>
            <p:ph sz="quarter" idx="11"/>
          </p:nvPr>
        </p:nvSpPr>
        <p:spPr>
          <a:xfrm>
            <a:off x="287524" y="2708274"/>
            <a:ext cx="8568952" cy="352901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44985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AF4BE87-5388-4FDD-89A8-02546DFF18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 Placeholder 4">
            <a:extLst>
              <a:ext uri="{FF2B5EF4-FFF2-40B4-BE49-F238E27FC236}">
                <a16:creationId xmlns:a16="http://schemas.microsoft.com/office/drawing/2014/main" id="{FAE61050-61C5-499A-9423-CD4A9C71C3BC}"/>
              </a:ext>
            </a:extLst>
          </p:cNvPr>
          <p:cNvSpPr>
            <a:spLocks noGrp="1"/>
          </p:cNvSpPr>
          <p:nvPr>
            <p:ph type="body" sz="quarter" idx="10"/>
          </p:nvPr>
        </p:nvSpPr>
        <p:spPr>
          <a:xfrm>
            <a:off x="2591594" y="764704"/>
            <a:ext cx="3960812" cy="792162"/>
          </a:xfrm>
          <a:prstGeom prst="rect">
            <a:avLst/>
          </a:prstGeom>
        </p:spPr>
        <p:txBody>
          <a:bodyPr/>
          <a:lstStyle>
            <a:lvl1pPr marL="0" indent="0" algn="ctr">
              <a:buNone/>
              <a:defRPr sz="3600" b="1" i="0">
                <a:solidFill>
                  <a:schemeClr val="bg1"/>
                </a:solidFill>
              </a:defRPr>
            </a:lvl1pPr>
          </a:lstStyle>
          <a:p>
            <a:pPr lvl="0"/>
            <a:endParaRPr lang="en-GB" dirty="0"/>
          </a:p>
        </p:txBody>
      </p:sp>
      <p:sp>
        <p:nvSpPr>
          <p:cNvPr id="7" name="Content Placeholder 6">
            <a:extLst>
              <a:ext uri="{FF2B5EF4-FFF2-40B4-BE49-F238E27FC236}">
                <a16:creationId xmlns:a16="http://schemas.microsoft.com/office/drawing/2014/main" id="{9259BDB5-D285-4B79-915A-0676850894A3}"/>
              </a:ext>
            </a:extLst>
          </p:cNvPr>
          <p:cNvSpPr>
            <a:spLocks noGrp="1"/>
          </p:cNvSpPr>
          <p:nvPr>
            <p:ph sz="quarter" idx="11"/>
          </p:nvPr>
        </p:nvSpPr>
        <p:spPr>
          <a:xfrm>
            <a:off x="287524" y="2708274"/>
            <a:ext cx="8568952" cy="352901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077587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0BDA8AC-1CA4-417E-B7A7-676DDDCBF92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 Placeholder 4">
            <a:extLst>
              <a:ext uri="{FF2B5EF4-FFF2-40B4-BE49-F238E27FC236}">
                <a16:creationId xmlns:a16="http://schemas.microsoft.com/office/drawing/2014/main" id="{FAE61050-61C5-499A-9423-CD4A9C71C3BC}"/>
              </a:ext>
            </a:extLst>
          </p:cNvPr>
          <p:cNvSpPr>
            <a:spLocks noGrp="1"/>
          </p:cNvSpPr>
          <p:nvPr>
            <p:ph type="body" sz="quarter" idx="10"/>
          </p:nvPr>
        </p:nvSpPr>
        <p:spPr>
          <a:xfrm>
            <a:off x="2591594" y="764704"/>
            <a:ext cx="3960812" cy="792162"/>
          </a:xfrm>
          <a:prstGeom prst="rect">
            <a:avLst/>
          </a:prstGeom>
        </p:spPr>
        <p:txBody>
          <a:bodyPr/>
          <a:lstStyle>
            <a:lvl1pPr marL="0" indent="0" algn="ctr">
              <a:buNone/>
              <a:defRPr sz="3600" b="1" i="0">
                <a:solidFill>
                  <a:schemeClr val="bg1"/>
                </a:solidFill>
              </a:defRPr>
            </a:lvl1pPr>
          </a:lstStyle>
          <a:p>
            <a:pPr lvl="0"/>
            <a:endParaRPr lang="en-GB" dirty="0"/>
          </a:p>
        </p:txBody>
      </p:sp>
      <p:sp>
        <p:nvSpPr>
          <p:cNvPr id="7" name="Content Placeholder 6">
            <a:extLst>
              <a:ext uri="{FF2B5EF4-FFF2-40B4-BE49-F238E27FC236}">
                <a16:creationId xmlns:a16="http://schemas.microsoft.com/office/drawing/2014/main" id="{9259BDB5-D285-4B79-915A-0676850894A3}"/>
              </a:ext>
            </a:extLst>
          </p:cNvPr>
          <p:cNvSpPr>
            <a:spLocks noGrp="1"/>
          </p:cNvSpPr>
          <p:nvPr>
            <p:ph sz="quarter" idx="11"/>
          </p:nvPr>
        </p:nvSpPr>
        <p:spPr>
          <a:xfrm>
            <a:off x="287524" y="2708274"/>
            <a:ext cx="8568952" cy="352901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453418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7C0512-2180-49AD-92F9-062C22D2E9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 Placeholder 4">
            <a:extLst>
              <a:ext uri="{FF2B5EF4-FFF2-40B4-BE49-F238E27FC236}">
                <a16:creationId xmlns:a16="http://schemas.microsoft.com/office/drawing/2014/main" id="{FAE61050-61C5-499A-9423-CD4A9C71C3BC}"/>
              </a:ext>
            </a:extLst>
          </p:cNvPr>
          <p:cNvSpPr>
            <a:spLocks noGrp="1"/>
          </p:cNvSpPr>
          <p:nvPr>
            <p:ph type="body" sz="quarter" idx="10"/>
          </p:nvPr>
        </p:nvSpPr>
        <p:spPr>
          <a:xfrm>
            <a:off x="251520" y="5733256"/>
            <a:ext cx="3960812" cy="792162"/>
          </a:xfrm>
          <a:prstGeom prst="rect">
            <a:avLst/>
          </a:prstGeom>
        </p:spPr>
        <p:txBody>
          <a:bodyPr/>
          <a:lstStyle>
            <a:lvl1pPr marL="0" indent="0" algn="ctr">
              <a:buNone/>
              <a:defRPr sz="3600" b="1" i="0">
                <a:solidFill>
                  <a:schemeClr val="tx1"/>
                </a:solidFill>
              </a:defRPr>
            </a:lvl1pPr>
          </a:lstStyle>
          <a:p>
            <a:pPr lvl="0"/>
            <a:endParaRPr lang="en-GB" dirty="0"/>
          </a:p>
        </p:txBody>
      </p:sp>
      <p:sp>
        <p:nvSpPr>
          <p:cNvPr id="7" name="Content Placeholder 6">
            <a:extLst>
              <a:ext uri="{FF2B5EF4-FFF2-40B4-BE49-F238E27FC236}">
                <a16:creationId xmlns:a16="http://schemas.microsoft.com/office/drawing/2014/main" id="{9259BDB5-D285-4B79-915A-0676850894A3}"/>
              </a:ext>
            </a:extLst>
          </p:cNvPr>
          <p:cNvSpPr>
            <a:spLocks noGrp="1"/>
          </p:cNvSpPr>
          <p:nvPr>
            <p:ph sz="quarter" idx="11"/>
          </p:nvPr>
        </p:nvSpPr>
        <p:spPr>
          <a:xfrm>
            <a:off x="4716016" y="116632"/>
            <a:ext cx="4320480" cy="6624736"/>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1234689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pic>
        <p:nvPicPr>
          <p:cNvPr id="8" name="Picture 7" descr="A picture containing little, photo, child, small&#10;&#10;Description automatically generated">
            <a:extLst>
              <a:ext uri="{FF2B5EF4-FFF2-40B4-BE49-F238E27FC236}">
                <a16:creationId xmlns:a16="http://schemas.microsoft.com/office/drawing/2014/main" id="{0B02E532-8142-4734-861A-12C5A9C7DE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 Placeholder 4">
            <a:extLst>
              <a:ext uri="{FF2B5EF4-FFF2-40B4-BE49-F238E27FC236}">
                <a16:creationId xmlns:a16="http://schemas.microsoft.com/office/drawing/2014/main" id="{FAE61050-61C5-499A-9423-CD4A9C71C3BC}"/>
              </a:ext>
            </a:extLst>
          </p:cNvPr>
          <p:cNvSpPr>
            <a:spLocks noGrp="1"/>
          </p:cNvSpPr>
          <p:nvPr>
            <p:ph type="body" sz="quarter" idx="10"/>
          </p:nvPr>
        </p:nvSpPr>
        <p:spPr>
          <a:xfrm>
            <a:off x="251520" y="5733256"/>
            <a:ext cx="3960812" cy="792162"/>
          </a:xfrm>
          <a:prstGeom prst="rect">
            <a:avLst/>
          </a:prstGeom>
        </p:spPr>
        <p:txBody>
          <a:bodyPr/>
          <a:lstStyle>
            <a:lvl1pPr marL="0" indent="0" algn="ctr">
              <a:buNone/>
              <a:defRPr sz="3600" b="1" i="0">
                <a:solidFill>
                  <a:schemeClr val="tx1"/>
                </a:solidFill>
              </a:defRPr>
            </a:lvl1pPr>
          </a:lstStyle>
          <a:p>
            <a:pPr lvl="0"/>
            <a:endParaRPr lang="en-GB" dirty="0"/>
          </a:p>
        </p:txBody>
      </p:sp>
      <p:sp>
        <p:nvSpPr>
          <p:cNvPr id="7" name="Content Placeholder 6">
            <a:extLst>
              <a:ext uri="{FF2B5EF4-FFF2-40B4-BE49-F238E27FC236}">
                <a16:creationId xmlns:a16="http://schemas.microsoft.com/office/drawing/2014/main" id="{9259BDB5-D285-4B79-915A-0676850894A3}"/>
              </a:ext>
            </a:extLst>
          </p:cNvPr>
          <p:cNvSpPr>
            <a:spLocks noGrp="1"/>
          </p:cNvSpPr>
          <p:nvPr>
            <p:ph sz="quarter" idx="11"/>
          </p:nvPr>
        </p:nvSpPr>
        <p:spPr>
          <a:xfrm>
            <a:off x="4716016" y="116632"/>
            <a:ext cx="4320480" cy="6624736"/>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0573940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3" name="Picture 2" descr="A picture containing outdoor, person, photo, child&#10;&#10;Description automatically generated">
            <a:extLst>
              <a:ext uri="{FF2B5EF4-FFF2-40B4-BE49-F238E27FC236}">
                <a16:creationId xmlns:a16="http://schemas.microsoft.com/office/drawing/2014/main" id="{8D075C40-0D19-4A7C-82A4-C098975AA1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 Placeholder 4">
            <a:extLst>
              <a:ext uri="{FF2B5EF4-FFF2-40B4-BE49-F238E27FC236}">
                <a16:creationId xmlns:a16="http://schemas.microsoft.com/office/drawing/2014/main" id="{FAE61050-61C5-499A-9423-CD4A9C71C3BC}"/>
              </a:ext>
            </a:extLst>
          </p:cNvPr>
          <p:cNvSpPr>
            <a:spLocks noGrp="1"/>
          </p:cNvSpPr>
          <p:nvPr>
            <p:ph type="body" sz="quarter" idx="10"/>
          </p:nvPr>
        </p:nvSpPr>
        <p:spPr>
          <a:xfrm>
            <a:off x="251520" y="5733256"/>
            <a:ext cx="3960812" cy="792162"/>
          </a:xfrm>
          <a:prstGeom prst="rect">
            <a:avLst/>
          </a:prstGeom>
        </p:spPr>
        <p:txBody>
          <a:bodyPr/>
          <a:lstStyle>
            <a:lvl1pPr marL="0" indent="0" algn="ctr">
              <a:buNone/>
              <a:defRPr sz="3600" b="1" i="0">
                <a:solidFill>
                  <a:schemeClr val="tx1"/>
                </a:solidFill>
              </a:defRPr>
            </a:lvl1pPr>
          </a:lstStyle>
          <a:p>
            <a:pPr lvl="0"/>
            <a:endParaRPr lang="en-GB" dirty="0"/>
          </a:p>
        </p:txBody>
      </p:sp>
      <p:sp>
        <p:nvSpPr>
          <p:cNvPr id="7" name="Content Placeholder 6">
            <a:extLst>
              <a:ext uri="{FF2B5EF4-FFF2-40B4-BE49-F238E27FC236}">
                <a16:creationId xmlns:a16="http://schemas.microsoft.com/office/drawing/2014/main" id="{9259BDB5-D285-4B79-915A-0676850894A3}"/>
              </a:ext>
            </a:extLst>
          </p:cNvPr>
          <p:cNvSpPr>
            <a:spLocks noGrp="1"/>
          </p:cNvSpPr>
          <p:nvPr>
            <p:ph sz="quarter" idx="11"/>
          </p:nvPr>
        </p:nvSpPr>
        <p:spPr>
          <a:xfrm>
            <a:off x="4716016" y="116632"/>
            <a:ext cx="4320480" cy="6624736"/>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177900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pic>
        <p:nvPicPr>
          <p:cNvPr id="3" name="Picture 2" descr="A person standing in a field&#10;&#10;Description automatically generated">
            <a:extLst>
              <a:ext uri="{FF2B5EF4-FFF2-40B4-BE49-F238E27FC236}">
                <a16:creationId xmlns:a16="http://schemas.microsoft.com/office/drawing/2014/main" id="{9D395468-8A10-419B-A842-68282A10F3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 Placeholder 4">
            <a:extLst>
              <a:ext uri="{FF2B5EF4-FFF2-40B4-BE49-F238E27FC236}">
                <a16:creationId xmlns:a16="http://schemas.microsoft.com/office/drawing/2014/main" id="{FAE61050-61C5-499A-9423-CD4A9C71C3BC}"/>
              </a:ext>
            </a:extLst>
          </p:cNvPr>
          <p:cNvSpPr>
            <a:spLocks noGrp="1"/>
          </p:cNvSpPr>
          <p:nvPr>
            <p:ph type="body" sz="quarter" idx="10"/>
          </p:nvPr>
        </p:nvSpPr>
        <p:spPr>
          <a:xfrm>
            <a:off x="251520" y="5733256"/>
            <a:ext cx="3960812" cy="792162"/>
          </a:xfrm>
          <a:prstGeom prst="rect">
            <a:avLst/>
          </a:prstGeom>
        </p:spPr>
        <p:txBody>
          <a:bodyPr/>
          <a:lstStyle>
            <a:lvl1pPr marL="0" indent="0" algn="ctr">
              <a:buNone/>
              <a:defRPr sz="3600" b="1" i="0">
                <a:solidFill>
                  <a:schemeClr val="tx1"/>
                </a:solidFill>
              </a:defRPr>
            </a:lvl1pPr>
          </a:lstStyle>
          <a:p>
            <a:pPr lvl="0"/>
            <a:endParaRPr lang="en-GB" dirty="0"/>
          </a:p>
        </p:txBody>
      </p:sp>
      <p:sp>
        <p:nvSpPr>
          <p:cNvPr id="7" name="Content Placeholder 6">
            <a:extLst>
              <a:ext uri="{FF2B5EF4-FFF2-40B4-BE49-F238E27FC236}">
                <a16:creationId xmlns:a16="http://schemas.microsoft.com/office/drawing/2014/main" id="{9259BDB5-D285-4B79-915A-0676850894A3}"/>
              </a:ext>
            </a:extLst>
          </p:cNvPr>
          <p:cNvSpPr>
            <a:spLocks noGrp="1"/>
          </p:cNvSpPr>
          <p:nvPr>
            <p:ph sz="quarter" idx="11"/>
          </p:nvPr>
        </p:nvSpPr>
        <p:spPr>
          <a:xfrm>
            <a:off x="4716016" y="116632"/>
            <a:ext cx="4320480" cy="6624736"/>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8229935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pic>
        <p:nvPicPr>
          <p:cNvPr id="3" name="Picture 2" descr="A close up of a persons hand&#10;&#10;Description automatically generated">
            <a:extLst>
              <a:ext uri="{FF2B5EF4-FFF2-40B4-BE49-F238E27FC236}">
                <a16:creationId xmlns:a16="http://schemas.microsoft.com/office/drawing/2014/main" id="{59EB9D19-0827-45B6-A968-0236260B5E1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 Placeholder 4">
            <a:extLst>
              <a:ext uri="{FF2B5EF4-FFF2-40B4-BE49-F238E27FC236}">
                <a16:creationId xmlns:a16="http://schemas.microsoft.com/office/drawing/2014/main" id="{FAE61050-61C5-499A-9423-CD4A9C71C3BC}"/>
              </a:ext>
            </a:extLst>
          </p:cNvPr>
          <p:cNvSpPr>
            <a:spLocks noGrp="1"/>
          </p:cNvSpPr>
          <p:nvPr>
            <p:ph type="body" sz="quarter" idx="10"/>
          </p:nvPr>
        </p:nvSpPr>
        <p:spPr>
          <a:xfrm>
            <a:off x="251520" y="5733256"/>
            <a:ext cx="3960812" cy="792162"/>
          </a:xfrm>
          <a:prstGeom prst="rect">
            <a:avLst/>
          </a:prstGeom>
        </p:spPr>
        <p:txBody>
          <a:bodyPr/>
          <a:lstStyle>
            <a:lvl1pPr marL="0" indent="0" algn="ctr">
              <a:buNone/>
              <a:defRPr sz="3600" b="1" i="0">
                <a:solidFill>
                  <a:schemeClr val="bg1"/>
                </a:solidFill>
              </a:defRPr>
            </a:lvl1pPr>
          </a:lstStyle>
          <a:p>
            <a:pPr lvl="0"/>
            <a:endParaRPr lang="en-GB" dirty="0"/>
          </a:p>
        </p:txBody>
      </p:sp>
      <p:sp>
        <p:nvSpPr>
          <p:cNvPr id="7" name="Content Placeholder 6">
            <a:extLst>
              <a:ext uri="{FF2B5EF4-FFF2-40B4-BE49-F238E27FC236}">
                <a16:creationId xmlns:a16="http://schemas.microsoft.com/office/drawing/2014/main" id="{9259BDB5-D285-4B79-915A-0676850894A3}"/>
              </a:ext>
            </a:extLst>
          </p:cNvPr>
          <p:cNvSpPr>
            <a:spLocks noGrp="1"/>
          </p:cNvSpPr>
          <p:nvPr>
            <p:ph sz="quarter" idx="11"/>
          </p:nvPr>
        </p:nvSpPr>
        <p:spPr>
          <a:xfrm>
            <a:off x="4716016" y="116632"/>
            <a:ext cx="4320480" cy="6624736"/>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0058723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pic>
        <p:nvPicPr>
          <p:cNvPr id="3" name="Picture 2" descr="A picture containing person, photo, sitting, young&#10;&#10;Description automatically generated">
            <a:extLst>
              <a:ext uri="{FF2B5EF4-FFF2-40B4-BE49-F238E27FC236}">
                <a16:creationId xmlns:a16="http://schemas.microsoft.com/office/drawing/2014/main" id="{E4570204-3C89-4D7A-AAA4-A1B80A66B9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 Placeholder 4">
            <a:extLst>
              <a:ext uri="{FF2B5EF4-FFF2-40B4-BE49-F238E27FC236}">
                <a16:creationId xmlns:a16="http://schemas.microsoft.com/office/drawing/2014/main" id="{FAE61050-61C5-499A-9423-CD4A9C71C3BC}"/>
              </a:ext>
            </a:extLst>
          </p:cNvPr>
          <p:cNvSpPr>
            <a:spLocks noGrp="1"/>
          </p:cNvSpPr>
          <p:nvPr>
            <p:ph type="body" sz="quarter" idx="10"/>
          </p:nvPr>
        </p:nvSpPr>
        <p:spPr>
          <a:xfrm>
            <a:off x="251520" y="5733256"/>
            <a:ext cx="3960812" cy="792162"/>
          </a:xfrm>
          <a:prstGeom prst="rect">
            <a:avLst/>
          </a:prstGeom>
        </p:spPr>
        <p:txBody>
          <a:bodyPr/>
          <a:lstStyle>
            <a:lvl1pPr marL="0" indent="0" algn="ctr">
              <a:buNone/>
              <a:defRPr sz="3600" b="1" i="0">
                <a:solidFill>
                  <a:schemeClr val="tx1"/>
                </a:solidFill>
              </a:defRPr>
            </a:lvl1pPr>
          </a:lstStyle>
          <a:p>
            <a:pPr lvl="0"/>
            <a:endParaRPr lang="en-GB" dirty="0"/>
          </a:p>
        </p:txBody>
      </p:sp>
      <p:sp>
        <p:nvSpPr>
          <p:cNvPr id="7" name="Content Placeholder 6">
            <a:extLst>
              <a:ext uri="{FF2B5EF4-FFF2-40B4-BE49-F238E27FC236}">
                <a16:creationId xmlns:a16="http://schemas.microsoft.com/office/drawing/2014/main" id="{9259BDB5-D285-4B79-915A-0676850894A3}"/>
              </a:ext>
            </a:extLst>
          </p:cNvPr>
          <p:cNvSpPr>
            <a:spLocks noGrp="1"/>
          </p:cNvSpPr>
          <p:nvPr>
            <p:ph sz="quarter" idx="11"/>
          </p:nvPr>
        </p:nvSpPr>
        <p:spPr>
          <a:xfrm>
            <a:off x="4716016" y="116632"/>
            <a:ext cx="4320480" cy="6624736"/>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805937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pic>
        <p:nvPicPr>
          <p:cNvPr id="3" name="Picture 2" descr="A person looking at the camera&#10;&#10;Description automatically generated">
            <a:extLst>
              <a:ext uri="{FF2B5EF4-FFF2-40B4-BE49-F238E27FC236}">
                <a16:creationId xmlns:a16="http://schemas.microsoft.com/office/drawing/2014/main" id="{A8135EE2-0FFA-4AF0-B808-FF932C1AAC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 Placeholder 4">
            <a:extLst>
              <a:ext uri="{FF2B5EF4-FFF2-40B4-BE49-F238E27FC236}">
                <a16:creationId xmlns:a16="http://schemas.microsoft.com/office/drawing/2014/main" id="{FAE61050-61C5-499A-9423-CD4A9C71C3BC}"/>
              </a:ext>
            </a:extLst>
          </p:cNvPr>
          <p:cNvSpPr>
            <a:spLocks noGrp="1"/>
          </p:cNvSpPr>
          <p:nvPr>
            <p:ph type="body" sz="quarter" idx="10"/>
          </p:nvPr>
        </p:nvSpPr>
        <p:spPr>
          <a:xfrm>
            <a:off x="251520" y="5733256"/>
            <a:ext cx="3960812" cy="792162"/>
          </a:xfrm>
          <a:prstGeom prst="rect">
            <a:avLst/>
          </a:prstGeom>
        </p:spPr>
        <p:txBody>
          <a:bodyPr/>
          <a:lstStyle>
            <a:lvl1pPr marL="0" indent="0" algn="ctr">
              <a:buNone/>
              <a:defRPr sz="3600" b="1" i="0">
                <a:solidFill>
                  <a:schemeClr val="tx1"/>
                </a:solidFill>
              </a:defRPr>
            </a:lvl1pPr>
          </a:lstStyle>
          <a:p>
            <a:pPr lvl="0"/>
            <a:endParaRPr lang="en-GB" dirty="0"/>
          </a:p>
        </p:txBody>
      </p:sp>
      <p:sp>
        <p:nvSpPr>
          <p:cNvPr id="7" name="Content Placeholder 6">
            <a:extLst>
              <a:ext uri="{FF2B5EF4-FFF2-40B4-BE49-F238E27FC236}">
                <a16:creationId xmlns:a16="http://schemas.microsoft.com/office/drawing/2014/main" id="{9259BDB5-D285-4B79-915A-0676850894A3}"/>
              </a:ext>
            </a:extLst>
          </p:cNvPr>
          <p:cNvSpPr>
            <a:spLocks noGrp="1"/>
          </p:cNvSpPr>
          <p:nvPr>
            <p:ph sz="quarter" idx="11"/>
          </p:nvPr>
        </p:nvSpPr>
        <p:spPr>
          <a:xfrm>
            <a:off x="4716016" y="116632"/>
            <a:ext cx="4320480" cy="6624736"/>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714746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8_Title Slide">
    <p:spTree>
      <p:nvGrpSpPr>
        <p:cNvPr id="1" name=""/>
        <p:cNvGrpSpPr/>
        <p:nvPr/>
      </p:nvGrpSpPr>
      <p:grpSpPr>
        <a:xfrm>
          <a:off x="0" y="0"/>
          <a:ext cx="0" cy="0"/>
          <a:chOff x="0" y="0"/>
          <a:chExt cx="0" cy="0"/>
        </a:xfrm>
      </p:grpSpPr>
      <p:pic>
        <p:nvPicPr>
          <p:cNvPr id="3" name="Picture 2" descr="A close up of a child&#10;&#10;Description automatically generated">
            <a:extLst>
              <a:ext uri="{FF2B5EF4-FFF2-40B4-BE49-F238E27FC236}">
                <a16:creationId xmlns:a16="http://schemas.microsoft.com/office/drawing/2014/main" id="{5E7A1F67-A439-46DC-8C60-43784F28E09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 Placeholder 4">
            <a:extLst>
              <a:ext uri="{FF2B5EF4-FFF2-40B4-BE49-F238E27FC236}">
                <a16:creationId xmlns:a16="http://schemas.microsoft.com/office/drawing/2014/main" id="{FAE61050-61C5-499A-9423-CD4A9C71C3BC}"/>
              </a:ext>
            </a:extLst>
          </p:cNvPr>
          <p:cNvSpPr>
            <a:spLocks noGrp="1"/>
          </p:cNvSpPr>
          <p:nvPr>
            <p:ph type="body" sz="quarter" idx="10"/>
          </p:nvPr>
        </p:nvSpPr>
        <p:spPr>
          <a:xfrm>
            <a:off x="251520" y="5733256"/>
            <a:ext cx="3960812" cy="792162"/>
          </a:xfrm>
          <a:prstGeom prst="rect">
            <a:avLst/>
          </a:prstGeom>
        </p:spPr>
        <p:txBody>
          <a:bodyPr/>
          <a:lstStyle>
            <a:lvl1pPr marL="0" indent="0" algn="ctr">
              <a:buNone/>
              <a:defRPr sz="3600" b="1" i="0">
                <a:solidFill>
                  <a:schemeClr val="tx1"/>
                </a:solidFill>
              </a:defRPr>
            </a:lvl1pPr>
          </a:lstStyle>
          <a:p>
            <a:pPr lvl="0"/>
            <a:endParaRPr lang="en-GB" dirty="0"/>
          </a:p>
        </p:txBody>
      </p:sp>
      <p:sp>
        <p:nvSpPr>
          <p:cNvPr id="7" name="Content Placeholder 6">
            <a:extLst>
              <a:ext uri="{FF2B5EF4-FFF2-40B4-BE49-F238E27FC236}">
                <a16:creationId xmlns:a16="http://schemas.microsoft.com/office/drawing/2014/main" id="{9259BDB5-D285-4B79-915A-0676850894A3}"/>
              </a:ext>
            </a:extLst>
          </p:cNvPr>
          <p:cNvSpPr>
            <a:spLocks noGrp="1"/>
          </p:cNvSpPr>
          <p:nvPr>
            <p:ph sz="quarter" idx="11"/>
          </p:nvPr>
        </p:nvSpPr>
        <p:spPr>
          <a:xfrm>
            <a:off x="4716016" y="116632"/>
            <a:ext cx="4320480" cy="6624736"/>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0698161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3" name="Picture 2" descr="A close up of a person&#10;&#10;Description automatically generated">
            <a:extLst>
              <a:ext uri="{FF2B5EF4-FFF2-40B4-BE49-F238E27FC236}">
                <a16:creationId xmlns:a16="http://schemas.microsoft.com/office/drawing/2014/main" id="{F805EE76-88A6-49BD-98D7-15DBA2E4E7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 Placeholder 4">
            <a:extLst>
              <a:ext uri="{FF2B5EF4-FFF2-40B4-BE49-F238E27FC236}">
                <a16:creationId xmlns:a16="http://schemas.microsoft.com/office/drawing/2014/main" id="{FAE61050-61C5-499A-9423-CD4A9C71C3BC}"/>
              </a:ext>
            </a:extLst>
          </p:cNvPr>
          <p:cNvSpPr>
            <a:spLocks noGrp="1"/>
          </p:cNvSpPr>
          <p:nvPr>
            <p:ph type="body" sz="quarter" idx="10"/>
          </p:nvPr>
        </p:nvSpPr>
        <p:spPr>
          <a:xfrm>
            <a:off x="251520" y="5733256"/>
            <a:ext cx="3960812" cy="792162"/>
          </a:xfrm>
          <a:prstGeom prst="rect">
            <a:avLst/>
          </a:prstGeom>
        </p:spPr>
        <p:txBody>
          <a:bodyPr/>
          <a:lstStyle>
            <a:lvl1pPr marL="0" indent="0" algn="ctr">
              <a:buNone/>
              <a:defRPr sz="3600" b="1" i="0">
                <a:solidFill>
                  <a:schemeClr val="tx1"/>
                </a:solidFill>
              </a:defRPr>
            </a:lvl1pPr>
          </a:lstStyle>
          <a:p>
            <a:pPr lvl="0"/>
            <a:endParaRPr lang="en-GB" dirty="0"/>
          </a:p>
        </p:txBody>
      </p:sp>
      <p:sp>
        <p:nvSpPr>
          <p:cNvPr id="7" name="Content Placeholder 6">
            <a:extLst>
              <a:ext uri="{FF2B5EF4-FFF2-40B4-BE49-F238E27FC236}">
                <a16:creationId xmlns:a16="http://schemas.microsoft.com/office/drawing/2014/main" id="{9259BDB5-D285-4B79-915A-0676850894A3}"/>
              </a:ext>
            </a:extLst>
          </p:cNvPr>
          <p:cNvSpPr>
            <a:spLocks noGrp="1"/>
          </p:cNvSpPr>
          <p:nvPr>
            <p:ph sz="quarter" idx="11"/>
          </p:nvPr>
        </p:nvSpPr>
        <p:spPr>
          <a:xfrm>
            <a:off x="4716016" y="116632"/>
            <a:ext cx="4320480" cy="6624736"/>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6704708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pic>
        <p:nvPicPr>
          <p:cNvPr id="3" name="Picture 2" descr="A young child holding a football ball&#10;&#10;Description automatically generated">
            <a:extLst>
              <a:ext uri="{FF2B5EF4-FFF2-40B4-BE49-F238E27FC236}">
                <a16:creationId xmlns:a16="http://schemas.microsoft.com/office/drawing/2014/main" id="{1201FB75-8BF6-4C4A-B810-A287975147F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 Placeholder 4">
            <a:extLst>
              <a:ext uri="{FF2B5EF4-FFF2-40B4-BE49-F238E27FC236}">
                <a16:creationId xmlns:a16="http://schemas.microsoft.com/office/drawing/2014/main" id="{FAE61050-61C5-499A-9423-CD4A9C71C3BC}"/>
              </a:ext>
            </a:extLst>
          </p:cNvPr>
          <p:cNvSpPr>
            <a:spLocks noGrp="1"/>
          </p:cNvSpPr>
          <p:nvPr>
            <p:ph type="body" sz="quarter" idx="10"/>
          </p:nvPr>
        </p:nvSpPr>
        <p:spPr>
          <a:xfrm>
            <a:off x="251520" y="5733256"/>
            <a:ext cx="3960812" cy="792162"/>
          </a:xfrm>
          <a:prstGeom prst="rect">
            <a:avLst/>
          </a:prstGeom>
        </p:spPr>
        <p:txBody>
          <a:bodyPr/>
          <a:lstStyle>
            <a:lvl1pPr marL="0" indent="0" algn="ctr">
              <a:buNone/>
              <a:defRPr sz="3600" b="1" i="0">
                <a:solidFill>
                  <a:schemeClr val="tx1"/>
                </a:solidFill>
              </a:defRPr>
            </a:lvl1pPr>
          </a:lstStyle>
          <a:p>
            <a:pPr lvl="0"/>
            <a:endParaRPr lang="en-GB" dirty="0"/>
          </a:p>
        </p:txBody>
      </p:sp>
      <p:sp>
        <p:nvSpPr>
          <p:cNvPr id="7" name="Content Placeholder 6">
            <a:extLst>
              <a:ext uri="{FF2B5EF4-FFF2-40B4-BE49-F238E27FC236}">
                <a16:creationId xmlns:a16="http://schemas.microsoft.com/office/drawing/2014/main" id="{9259BDB5-D285-4B79-915A-0676850894A3}"/>
              </a:ext>
            </a:extLst>
          </p:cNvPr>
          <p:cNvSpPr>
            <a:spLocks noGrp="1"/>
          </p:cNvSpPr>
          <p:nvPr>
            <p:ph sz="quarter" idx="11"/>
          </p:nvPr>
        </p:nvSpPr>
        <p:spPr>
          <a:xfrm>
            <a:off x="4716016" y="116632"/>
            <a:ext cx="4320480" cy="6624736"/>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7131386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pic>
        <p:nvPicPr>
          <p:cNvPr id="3" name="Picture 2" descr="A picture containing person, young, child, child&#10;&#10;Description automatically generated">
            <a:extLst>
              <a:ext uri="{FF2B5EF4-FFF2-40B4-BE49-F238E27FC236}">
                <a16:creationId xmlns:a16="http://schemas.microsoft.com/office/drawing/2014/main" id="{6AA839CA-FC9F-4C89-846C-F3A28CCB7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 Placeholder 4">
            <a:extLst>
              <a:ext uri="{FF2B5EF4-FFF2-40B4-BE49-F238E27FC236}">
                <a16:creationId xmlns:a16="http://schemas.microsoft.com/office/drawing/2014/main" id="{FAE61050-61C5-499A-9423-CD4A9C71C3BC}"/>
              </a:ext>
            </a:extLst>
          </p:cNvPr>
          <p:cNvSpPr>
            <a:spLocks noGrp="1"/>
          </p:cNvSpPr>
          <p:nvPr>
            <p:ph type="body" sz="quarter" idx="10"/>
          </p:nvPr>
        </p:nvSpPr>
        <p:spPr>
          <a:xfrm>
            <a:off x="251520" y="5733256"/>
            <a:ext cx="3960812" cy="792162"/>
          </a:xfrm>
          <a:prstGeom prst="rect">
            <a:avLst/>
          </a:prstGeom>
        </p:spPr>
        <p:txBody>
          <a:bodyPr/>
          <a:lstStyle>
            <a:lvl1pPr marL="0" indent="0" algn="ctr">
              <a:buNone/>
              <a:defRPr sz="3600" b="1" i="0">
                <a:solidFill>
                  <a:schemeClr val="tx1"/>
                </a:solidFill>
              </a:defRPr>
            </a:lvl1pPr>
          </a:lstStyle>
          <a:p>
            <a:pPr lvl="0"/>
            <a:endParaRPr lang="en-GB" dirty="0"/>
          </a:p>
        </p:txBody>
      </p:sp>
      <p:sp>
        <p:nvSpPr>
          <p:cNvPr id="7" name="Content Placeholder 6">
            <a:extLst>
              <a:ext uri="{FF2B5EF4-FFF2-40B4-BE49-F238E27FC236}">
                <a16:creationId xmlns:a16="http://schemas.microsoft.com/office/drawing/2014/main" id="{9259BDB5-D285-4B79-915A-0676850894A3}"/>
              </a:ext>
            </a:extLst>
          </p:cNvPr>
          <p:cNvSpPr>
            <a:spLocks noGrp="1"/>
          </p:cNvSpPr>
          <p:nvPr>
            <p:ph sz="quarter" idx="11"/>
          </p:nvPr>
        </p:nvSpPr>
        <p:spPr>
          <a:xfrm>
            <a:off x="4716016" y="116632"/>
            <a:ext cx="4320480" cy="6624736"/>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5655917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pic>
        <p:nvPicPr>
          <p:cNvPr id="3" name="Picture 2" descr="A picture containing person, child, young, child&#10;&#10;Description automatically generated">
            <a:extLst>
              <a:ext uri="{FF2B5EF4-FFF2-40B4-BE49-F238E27FC236}">
                <a16:creationId xmlns:a16="http://schemas.microsoft.com/office/drawing/2014/main" id="{B0A03CD0-4721-4158-B699-009D9A0A56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 Placeholder 4">
            <a:extLst>
              <a:ext uri="{FF2B5EF4-FFF2-40B4-BE49-F238E27FC236}">
                <a16:creationId xmlns:a16="http://schemas.microsoft.com/office/drawing/2014/main" id="{FAE61050-61C5-499A-9423-CD4A9C71C3BC}"/>
              </a:ext>
            </a:extLst>
          </p:cNvPr>
          <p:cNvSpPr>
            <a:spLocks noGrp="1"/>
          </p:cNvSpPr>
          <p:nvPr>
            <p:ph type="body" sz="quarter" idx="10"/>
          </p:nvPr>
        </p:nvSpPr>
        <p:spPr>
          <a:xfrm>
            <a:off x="251520" y="5733256"/>
            <a:ext cx="3960812" cy="792162"/>
          </a:xfrm>
          <a:prstGeom prst="rect">
            <a:avLst/>
          </a:prstGeom>
        </p:spPr>
        <p:txBody>
          <a:bodyPr/>
          <a:lstStyle>
            <a:lvl1pPr marL="0" indent="0" algn="ctr">
              <a:buNone/>
              <a:defRPr sz="3600" b="1" i="0">
                <a:solidFill>
                  <a:schemeClr val="tx1"/>
                </a:solidFill>
              </a:defRPr>
            </a:lvl1pPr>
          </a:lstStyle>
          <a:p>
            <a:pPr lvl="0"/>
            <a:endParaRPr lang="en-GB" dirty="0"/>
          </a:p>
        </p:txBody>
      </p:sp>
      <p:sp>
        <p:nvSpPr>
          <p:cNvPr id="7" name="Content Placeholder 6">
            <a:extLst>
              <a:ext uri="{FF2B5EF4-FFF2-40B4-BE49-F238E27FC236}">
                <a16:creationId xmlns:a16="http://schemas.microsoft.com/office/drawing/2014/main" id="{9259BDB5-D285-4B79-915A-0676850894A3}"/>
              </a:ext>
            </a:extLst>
          </p:cNvPr>
          <p:cNvSpPr>
            <a:spLocks noGrp="1"/>
          </p:cNvSpPr>
          <p:nvPr>
            <p:ph sz="quarter" idx="11"/>
          </p:nvPr>
        </p:nvSpPr>
        <p:spPr>
          <a:xfrm>
            <a:off x="4716016" y="116632"/>
            <a:ext cx="4320480" cy="6624736"/>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7448907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2_Title Slide">
    <p:spTree>
      <p:nvGrpSpPr>
        <p:cNvPr id="1" name=""/>
        <p:cNvGrpSpPr/>
        <p:nvPr/>
      </p:nvGrpSpPr>
      <p:grpSpPr>
        <a:xfrm>
          <a:off x="0" y="0"/>
          <a:ext cx="0" cy="0"/>
          <a:chOff x="0" y="0"/>
          <a:chExt cx="0" cy="0"/>
        </a:xfrm>
      </p:grpSpPr>
      <p:pic>
        <p:nvPicPr>
          <p:cNvPr id="3" name="Picture 2" descr="A child looking at the camera&#10;&#10;Description automatically generated">
            <a:extLst>
              <a:ext uri="{FF2B5EF4-FFF2-40B4-BE49-F238E27FC236}">
                <a16:creationId xmlns:a16="http://schemas.microsoft.com/office/drawing/2014/main" id="{5EA34961-BA07-4EA7-9D9D-FF008C03C4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 Placeholder 4">
            <a:extLst>
              <a:ext uri="{FF2B5EF4-FFF2-40B4-BE49-F238E27FC236}">
                <a16:creationId xmlns:a16="http://schemas.microsoft.com/office/drawing/2014/main" id="{FAE61050-61C5-499A-9423-CD4A9C71C3BC}"/>
              </a:ext>
            </a:extLst>
          </p:cNvPr>
          <p:cNvSpPr>
            <a:spLocks noGrp="1"/>
          </p:cNvSpPr>
          <p:nvPr>
            <p:ph type="body" sz="quarter" idx="10"/>
          </p:nvPr>
        </p:nvSpPr>
        <p:spPr>
          <a:xfrm>
            <a:off x="251520" y="5733256"/>
            <a:ext cx="3960812" cy="792162"/>
          </a:xfrm>
          <a:prstGeom prst="rect">
            <a:avLst/>
          </a:prstGeom>
        </p:spPr>
        <p:txBody>
          <a:bodyPr/>
          <a:lstStyle>
            <a:lvl1pPr marL="0" indent="0" algn="ctr">
              <a:buNone/>
              <a:defRPr sz="3600" b="1" i="0">
                <a:solidFill>
                  <a:schemeClr val="tx1"/>
                </a:solidFill>
              </a:defRPr>
            </a:lvl1pPr>
          </a:lstStyle>
          <a:p>
            <a:pPr lvl="0"/>
            <a:endParaRPr lang="en-GB" dirty="0"/>
          </a:p>
        </p:txBody>
      </p:sp>
      <p:sp>
        <p:nvSpPr>
          <p:cNvPr id="7" name="Content Placeholder 6">
            <a:extLst>
              <a:ext uri="{FF2B5EF4-FFF2-40B4-BE49-F238E27FC236}">
                <a16:creationId xmlns:a16="http://schemas.microsoft.com/office/drawing/2014/main" id="{9259BDB5-D285-4B79-915A-0676850894A3}"/>
              </a:ext>
            </a:extLst>
          </p:cNvPr>
          <p:cNvSpPr>
            <a:spLocks noGrp="1"/>
          </p:cNvSpPr>
          <p:nvPr>
            <p:ph sz="quarter" idx="11"/>
          </p:nvPr>
        </p:nvSpPr>
        <p:spPr>
          <a:xfrm>
            <a:off x="4716016" y="116632"/>
            <a:ext cx="4320480" cy="6624736"/>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9707052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4_Title Slide">
    <p:spTree>
      <p:nvGrpSpPr>
        <p:cNvPr id="1" name=""/>
        <p:cNvGrpSpPr/>
        <p:nvPr/>
      </p:nvGrpSpPr>
      <p:grpSpPr>
        <a:xfrm>
          <a:off x="0" y="0"/>
          <a:ext cx="0" cy="0"/>
          <a:chOff x="0" y="0"/>
          <a:chExt cx="0" cy="0"/>
        </a:xfrm>
      </p:grpSpPr>
      <p:pic>
        <p:nvPicPr>
          <p:cNvPr id="6" name="Picture 5" descr="A person holding a baby&#10;&#10;Description automatically generated">
            <a:extLst>
              <a:ext uri="{FF2B5EF4-FFF2-40B4-BE49-F238E27FC236}">
                <a16:creationId xmlns:a16="http://schemas.microsoft.com/office/drawing/2014/main" id="{70646355-874F-4134-953A-F57A97E412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 Placeholder 4">
            <a:extLst>
              <a:ext uri="{FF2B5EF4-FFF2-40B4-BE49-F238E27FC236}">
                <a16:creationId xmlns:a16="http://schemas.microsoft.com/office/drawing/2014/main" id="{FAE61050-61C5-499A-9423-CD4A9C71C3BC}"/>
              </a:ext>
            </a:extLst>
          </p:cNvPr>
          <p:cNvSpPr>
            <a:spLocks noGrp="1"/>
          </p:cNvSpPr>
          <p:nvPr>
            <p:ph type="body" sz="quarter" idx="10"/>
          </p:nvPr>
        </p:nvSpPr>
        <p:spPr>
          <a:xfrm>
            <a:off x="251520" y="5733256"/>
            <a:ext cx="3960812" cy="792162"/>
          </a:xfrm>
          <a:prstGeom prst="rect">
            <a:avLst/>
          </a:prstGeom>
        </p:spPr>
        <p:txBody>
          <a:bodyPr/>
          <a:lstStyle>
            <a:lvl1pPr marL="0" indent="0" algn="ctr">
              <a:buNone/>
              <a:defRPr sz="3600" b="1" i="0">
                <a:solidFill>
                  <a:schemeClr val="tx1"/>
                </a:solidFill>
              </a:defRPr>
            </a:lvl1pPr>
          </a:lstStyle>
          <a:p>
            <a:pPr lvl="0"/>
            <a:endParaRPr lang="en-GB" dirty="0"/>
          </a:p>
        </p:txBody>
      </p:sp>
      <p:sp>
        <p:nvSpPr>
          <p:cNvPr id="7" name="Content Placeholder 6">
            <a:extLst>
              <a:ext uri="{FF2B5EF4-FFF2-40B4-BE49-F238E27FC236}">
                <a16:creationId xmlns:a16="http://schemas.microsoft.com/office/drawing/2014/main" id="{9259BDB5-D285-4B79-915A-0676850894A3}"/>
              </a:ext>
            </a:extLst>
          </p:cNvPr>
          <p:cNvSpPr>
            <a:spLocks noGrp="1"/>
          </p:cNvSpPr>
          <p:nvPr>
            <p:ph sz="quarter" idx="11"/>
          </p:nvPr>
        </p:nvSpPr>
        <p:spPr>
          <a:xfrm>
            <a:off x="4716016" y="116632"/>
            <a:ext cx="4320480" cy="6624736"/>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6266577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pic>
        <p:nvPicPr>
          <p:cNvPr id="3" name="Picture 2" descr="A person sitting in a chair&#10;&#10;Description automatically generated">
            <a:extLst>
              <a:ext uri="{FF2B5EF4-FFF2-40B4-BE49-F238E27FC236}">
                <a16:creationId xmlns:a16="http://schemas.microsoft.com/office/drawing/2014/main" id="{0BFAFD23-25A3-4A42-91A4-2E07C4E354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 Placeholder 4">
            <a:extLst>
              <a:ext uri="{FF2B5EF4-FFF2-40B4-BE49-F238E27FC236}">
                <a16:creationId xmlns:a16="http://schemas.microsoft.com/office/drawing/2014/main" id="{FAE61050-61C5-499A-9423-CD4A9C71C3BC}"/>
              </a:ext>
            </a:extLst>
          </p:cNvPr>
          <p:cNvSpPr>
            <a:spLocks noGrp="1"/>
          </p:cNvSpPr>
          <p:nvPr>
            <p:ph type="body" sz="quarter" idx="10"/>
          </p:nvPr>
        </p:nvSpPr>
        <p:spPr>
          <a:xfrm>
            <a:off x="251520" y="5733256"/>
            <a:ext cx="3960812" cy="792162"/>
          </a:xfrm>
          <a:prstGeom prst="rect">
            <a:avLst/>
          </a:prstGeom>
        </p:spPr>
        <p:txBody>
          <a:bodyPr/>
          <a:lstStyle>
            <a:lvl1pPr marL="0" indent="0" algn="ctr">
              <a:buNone/>
              <a:defRPr sz="3600" b="1" i="0">
                <a:solidFill>
                  <a:schemeClr val="tx1"/>
                </a:solidFill>
              </a:defRPr>
            </a:lvl1pPr>
          </a:lstStyle>
          <a:p>
            <a:pPr lvl="0"/>
            <a:endParaRPr lang="en-GB" dirty="0"/>
          </a:p>
        </p:txBody>
      </p:sp>
      <p:sp>
        <p:nvSpPr>
          <p:cNvPr id="7" name="Content Placeholder 6">
            <a:extLst>
              <a:ext uri="{FF2B5EF4-FFF2-40B4-BE49-F238E27FC236}">
                <a16:creationId xmlns:a16="http://schemas.microsoft.com/office/drawing/2014/main" id="{9259BDB5-D285-4B79-915A-0676850894A3}"/>
              </a:ext>
            </a:extLst>
          </p:cNvPr>
          <p:cNvSpPr>
            <a:spLocks noGrp="1"/>
          </p:cNvSpPr>
          <p:nvPr>
            <p:ph sz="quarter" idx="11"/>
          </p:nvPr>
        </p:nvSpPr>
        <p:spPr>
          <a:xfrm>
            <a:off x="4716016" y="116632"/>
            <a:ext cx="4320480" cy="6624736"/>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5920000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5_Title Slide">
    <p:spTree>
      <p:nvGrpSpPr>
        <p:cNvPr id="1" name=""/>
        <p:cNvGrpSpPr/>
        <p:nvPr/>
      </p:nvGrpSpPr>
      <p:grpSpPr>
        <a:xfrm>
          <a:off x="0" y="0"/>
          <a:ext cx="0" cy="0"/>
          <a:chOff x="0" y="0"/>
          <a:chExt cx="0" cy="0"/>
        </a:xfrm>
      </p:grpSpPr>
      <p:pic>
        <p:nvPicPr>
          <p:cNvPr id="4" name="Picture 3" descr="A person standing in front of a building&#10;&#10;Description automatically generated">
            <a:extLst>
              <a:ext uri="{FF2B5EF4-FFF2-40B4-BE49-F238E27FC236}">
                <a16:creationId xmlns:a16="http://schemas.microsoft.com/office/drawing/2014/main" id="{A4A5FFE6-3BE0-48EE-82EF-E741C940C5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 Placeholder 4">
            <a:extLst>
              <a:ext uri="{FF2B5EF4-FFF2-40B4-BE49-F238E27FC236}">
                <a16:creationId xmlns:a16="http://schemas.microsoft.com/office/drawing/2014/main" id="{FAE61050-61C5-499A-9423-CD4A9C71C3BC}"/>
              </a:ext>
            </a:extLst>
          </p:cNvPr>
          <p:cNvSpPr>
            <a:spLocks noGrp="1"/>
          </p:cNvSpPr>
          <p:nvPr>
            <p:ph type="body" sz="quarter" idx="10"/>
          </p:nvPr>
        </p:nvSpPr>
        <p:spPr>
          <a:xfrm>
            <a:off x="251520" y="5733256"/>
            <a:ext cx="3960812" cy="792162"/>
          </a:xfrm>
          <a:prstGeom prst="rect">
            <a:avLst/>
          </a:prstGeom>
        </p:spPr>
        <p:txBody>
          <a:bodyPr/>
          <a:lstStyle>
            <a:lvl1pPr marL="0" indent="0" algn="ctr">
              <a:buNone/>
              <a:defRPr sz="3600" b="1" i="0">
                <a:solidFill>
                  <a:schemeClr val="tx1"/>
                </a:solidFill>
              </a:defRPr>
            </a:lvl1pPr>
          </a:lstStyle>
          <a:p>
            <a:pPr lvl="0"/>
            <a:endParaRPr lang="en-GB" dirty="0"/>
          </a:p>
        </p:txBody>
      </p:sp>
      <p:sp>
        <p:nvSpPr>
          <p:cNvPr id="7" name="Content Placeholder 6">
            <a:extLst>
              <a:ext uri="{FF2B5EF4-FFF2-40B4-BE49-F238E27FC236}">
                <a16:creationId xmlns:a16="http://schemas.microsoft.com/office/drawing/2014/main" id="{9259BDB5-D285-4B79-915A-0676850894A3}"/>
              </a:ext>
            </a:extLst>
          </p:cNvPr>
          <p:cNvSpPr>
            <a:spLocks noGrp="1"/>
          </p:cNvSpPr>
          <p:nvPr>
            <p:ph sz="quarter" idx="11"/>
          </p:nvPr>
        </p:nvSpPr>
        <p:spPr>
          <a:xfrm>
            <a:off x="4716016" y="116632"/>
            <a:ext cx="4320480" cy="6624736"/>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17756458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6206F790-53BF-4667-BF23-AC8EB4AF17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 Placeholder 2">
            <a:extLst>
              <a:ext uri="{FF2B5EF4-FFF2-40B4-BE49-F238E27FC236}">
                <a16:creationId xmlns:a16="http://schemas.microsoft.com/office/drawing/2014/main" id="{F151BA00-C2EC-432B-A12B-961A771E7450}"/>
              </a:ext>
            </a:extLst>
          </p:cNvPr>
          <p:cNvSpPr>
            <a:spLocks noGrp="1"/>
          </p:cNvSpPr>
          <p:nvPr>
            <p:ph type="body" sz="quarter" idx="10"/>
          </p:nvPr>
        </p:nvSpPr>
        <p:spPr>
          <a:xfrm>
            <a:off x="1403649" y="764704"/>
            <a:ext cx="1944216" cy="360040"/>
          </a:xfrm>
          <a:prstGeom prst="rect">
            <a:avLst/>
          </a:prstGeom>
        </p:spPr>
        <p:txBody>
          <a:bodyPr/>
          <a:lstStyle>
            <a:lvl1pPr marL="0" indent="0">
              <a:buNone/>
              <a:defRPr sz="1800">
                <a:solidFill>
                  <a:schemeClr val="bg1"/>
                </a:solidFill>
              </a:defRPr>
            </a:lvl1pPr>
          </a:lstStyle>
          <a:p>
            <a:pPr lvl="0"/>
            <a:endParaRPr lang="en-GB" dirty="0"/>
          </a:p>
        </p:txBody>
      </p:sp>
      <p:sp>
        <p:nvSpPr>
          <p:cNvPr id="5" name="Text Placeholder 2">
            <a:extLst>
              <a:ext uri="{FF2B5EF4-FFF2-40B4-BE49-F238E27FC236}">
                <a16:creationId xmlns:a16="http://schemas.microsoft.com/office/drawing/2014/main" id="{6EDC3DB5-8434-4789-B8B4-76AD39AB5511}"/>
              </a:ext>
            </a:extLst>
          </p:cNvPr>
          <p:cNvSpPr>
            <a:spLocks noGrp="1"/>
          </p:cNvSpPr>
          <p:nvPr>
            <p:ph type="body" sz="quarter" idx="11"/>
          </p:nvPr>
        </p:nvSpPr>
        <p:spPr>
          <a:xfrm>
            <a:off x="1403649" y="1484784"/>
            <a:ext cx="1944216" cy="360040"/>
          </a:xfrm>
          <a:prstGeom prst="rect">
            <a:avLst/>
          </a:prstGeom>
        </p:spPr>
        <p:txBody>
          <a:bodyPr/>
          <a:lstStyle>
            <a:lvl1pPr marL="0" indent="0">
              <a:buNone/>
              <a:defRPr sz="1800">
                <a:solidFill>
                  <a:schemeClr val="bg1"/>
                </a:solidFill>
              </a:defRPr>
            </a:lvl1pPr>
          </a:lstStyle>
          <a:p>
            <a:pPr lvl="0"/>
            <a:endParaRPr lang="en-GB" dirty="0"/>
          </a:p>
        </p:txBody>
      </p:sp>
      <p:sp>
        <p:nvSpPr>
          <p:cNvPr id="6" name="Text Placeholder 2">
            <a:extLst>
              <a:ext uri="{FF2B5EF4-FFF2-40B4-BE49-F238E27FC236}">
                <a16:creationId xmlns:a16="http://schemas.microsoft.com/office/drawing/2014/main" id="{9548DEFA-58A7-400F-99F4-C5F53F24EF3D}"/>
              </a:ext>
            </a:extLst>
          </p:cNvPr>
          <p:cNvSpPr>
            <a:spLocks noGrp="1"/>
          </p:cNvSpPr>
          <p:nvPr>
            <p:ph type="body" sz="quarter" idx="12"/>
          </p:nvPr>
        </p:nvSpPr>
        <p:spPr>
          <a:xfrm>
            <a:off x="1404815" y="2132856"/>
            <a:ext cx="1944216" cy="360040"/>
          </a:xfrm>
          <a:prstGeom prst="rect">
            <a:avLst/>
          </a:prstGeom>
        </p:spPr>
        <p:txBody>
          <a:bodyPr/>
          <a:lstStyle>
            <a:lvl1pPr marL="0" indent="0">
              <a:buNone/>
              <a:defRPr sz="1800">
                <a:solidFill>
                  <a:schemeClr val="bg1"/>
                </a:solidFill>
              </a:defRPr>
            </a:lvl1pPr>
          </a:lstStyle>
          <a:p>
            <a:pPr lvl="0"/>
            <a:endParaRPr lang="en-GB" dirty="0"/>
          </a:p>
        </p:txBody>
      </p:sp>
    </p:spTree>
    <p:extLst>
      <p:ext uri="{BB962C8B-B14F-4D97-AF65-F5344CB8AC3E}">
        <p14:creationId xmlns:p14="http://schemas.microsoft.com/office/powerpoint/2010/main" val="16198455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B0AB4-9A10-EDBC-FF5E-A79BBC38355A}"/>
              </a:ext>
            </a:extLst>
          </p:cNvPr>
          <p:cNvSpPr>
            <a:spLocks noGrp="1"/>
          </p:cNvSpPr>
          <p:nvPr>
            <p:ph type="ctrTitle"/>
          </p:nvPr>
        </p:nvSpPr>
        <p:spPr>
          <a:xfrm>
            <a:off x="1143000" y="1122363"/>
            <a:ext cx="6858000" cy="2387600"/>
          </a:xfrm>
        </p:spPr>
        <p:txBody>
          <a:bodyPr anchor="b"/>
          <a:lstStyle>
            <a:lvl1pPr algn="ctr">
              <a:defRPr sz="4500"/>
            </a:lvl1pPr>
          </a:lstStyle>
          <a:p>
            <a:r>
              <a:rPr lang="en-GB"/>
              <a:t>Click to edit Master title style</a:t>
            </a:r>
          </a:p>
        </p:txBody>
      </p:sp>
      <p:sp>
        <p:nvSpPr>
          <p:cNvPr id="3" name="Subtitle 2">
            <a:extLst>
              <a:ext uri="{FF2B5EF4-FFF2-40B4-BE49-F238E27FC236}">
                <a16:creationId xmlns:a16="http://schemas.microsoft.com/office/drawing/2014/main" id="{B317347A-ED8F-9EFC-D2BA-7F7A459AFF56}"/>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p>
        </p:txBody>
      </p:sp>
      <p:sp>
        <p:nvSpPr>
          <p:cNvPr id="4" name="Date Placeholder 3">
            <a:extLst>
              <a:ext uri="{FF2B5EF4-FFF2-40B4-BE49-F238E27FC236}">
                <a16:creationId xmlns:a16="http://schemas.microsoft.com/office/drawing/2014/main" id="{46ADA8C3-5A4A-117C-C0A1-3AFB96B24A36}"/>
              </a:ext>
            </a:extLst>
          </p:cNvPr>
          <p:cNvSpPr>
            <a:spLocks noGrp="1"/>
          </p:cNvSpPr>
          <p:nvPr>
            <p:ph type="dt" sz="half" idx="10"/>
          </p:nvPr>
        </p:nvSpPr>
        <p:spPr/>
        <p:txBody>
          <a:bodyPr/>
          <a:lstStyle/>
          <a:p>
            <a:fld id="{8C1405E0-4907-41F4-B523-2936BB071B11}" type="datetimeFigureOut">
              <a:rPr lang="en-GB" smtClean="0"/>
              <a:t>05/10/2026</a:t>
            </a:fld>
            <a:endParaRPr lang="en-GB"/>
          </a:p>
        </p:txBody>
      </p:sp>
      <p:sp>
        <p:nvSpPr>
          <p:cNvPr id="5" name="Footer Placeholder 4">
            <a:extLst>
              <a:ext uri="{FF2B5EF4-FFF2-40B4-BE49-F238E27FC236}">
                <a16:creationId xmlns:a16="http://schemas.microsoft.com/office/drawing/2014/main" id="{6FC76DB5-B977-820B-8763-A71145941BA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FA83B70-4EEC-2506-8E03-7F36B4830C8E}"/>
              </a:ext>
            </a:extLst>
          </p:cNvPr>
          <p:cNvSpPr>
            <a:spLocks noGrp="1"/>
          </p:cNvSpPr>
          <p:nvPr>
            <p:ph type="sldNum" sz="quarter" idx="12"/>
          </p:nvPr>
        </p:nvSpPr>
        <p:spPr/>
        <p:txBody>
          <a:bodyPr/>
          <a:lstStyle/>
          <a:p>
            <a:fld id="{597C497A-26BF-4F37-ACD3-1251BA341F7D}" type="slidenum">
              <a:rPr lang="en-GB" smtClean="0"/>
              <a:t>‹#›</a:t>
            </a:fld>
            <a:endParaRPr lang="en-GB"/>
          </a:p>
        </p:txBody>
      </p:sp>
    </p:spTree>
    <p:extLst>
      <p:ext uri="{BB962C8B-B14F-4D97-AF65-F5344CB8AC3E}">
        <p14:creationId xmlns:p14="http://schemas.microsoft.com/office/powerpoint/2010/main" val="20993720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A44A1-CA76-6A7F-0A48-2A9AD82FE30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6815E79D-1812-6964-9A72-8A49002C05E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9754699-826F-C4C8-8463-79445093639C}"/>
              </a:ext>
            </a:extLst>
          </p:cNvPr>
          <p:cNvSpPr>
            <a:spLocks noGrp="1"/>
          </p:cNvSpPr>
          <p:nvPr>
            <p:ph type="dt" sz="half" idx="10"/>
          </p:nvPr>
        </p:nvSpPr>
        <p:spPr/>
        <p:txBody>
          <a:bodyPr/>
          <a:lstStyle/>
          <a:p>
            <a:fld id="{8C1405E0-4907-41F4-B523-2936BB071B11}" type="datetimeFigureOut">
              <a:rPr lang="en-GB" smtClean="0"/>
              <a:t>05/10/2026</a:t>
            </a:fld>
            <a:endParaRPr lang="en-GB"/>
          </a:p>
        </p:txBody>
      </p:sp>
      <p:sp>
        <p:nvSpPr>
          <p:cNvPr id="5" name="Footer Placeholder 4">
            <a:extLst>
              <a:ext uri="{FF2B5EF4-FFF2-40B4-BE49-F238E27FC236}">
                <a16:creationId xmlns:a16="http://schemas.microsoft.com/office/drawing/2014/main" id="{002C186E-215C-D146-802D-D2244A0E7E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95691EB-D263-07BF-B706-05E63FCFF13E}"/>
              </a:ext>
            </a:extLst>
          </p:cNvPr>
          <p:cNvSpPr>
            <a:spLocks noGrp="1"/>
          </p:cNvSpPr>
          <p:nvPr>
            <p:ph type="sldNum" sz="quarter" idx="12"/>
          </p:nvPr>
        </p:nvSpPr>
        <p:spPr/>
        <p:txBody>
          <a:bodyPr/>
          <a:lstStyle/>
          <a:p>
            <a:fld id="{597C497A-26BF-4F37-ACD3-1251BA341F7D}" type="slidenum">
              <a:rPr lang="en-GB" smtClean="0"/>
              <a:t>‹#›</a:t>
            </a:fld>
            <a:endParaRPr lang="en-GB"/>
          </a:p>
        </p:txBody>
      </p:sp>
    </p:spTree>
    <p:extLst>
      <p:ext uri="{BB962C8B-B14F-4D97-AF65-F5344CB8AC3E}">
        <p14:creationId xmlns:p14="http://schemas.microsoft.com/office/powerpoint/2010/main" val="16124329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58D56-87FD-EDBB-E6F8-38C63439B08D}"/>
              </a:ext>
            </a:extLst>
          </p:cNvPr>
          <p:cNvSpPr>
            <a:spLocks noGrp="1"/>
          </p:cNvSpPr>
          <p:nvPr>
            <p:ph type="title"/>
          </p:nvPr>
        </p:nvSpPr>
        <p:spPr>
          <a:xfrm>
            <a:off x="623888" y="1709739"/>
            <a:ext cx="7886700" cy="2852737"/>
          </a:xfrm>
        </p:spPr>
        <p:txBody>
          <a:bodyPr anchor="b"/>
          <a:lstStyle>
            <a:lvl1pPr>
              <a:defRPr sz="4500"/>
            </a:lvl1pPr>
          </a:lstStyle>
          <a:p>
            <a:r>
              <a:rPr lang="en-GB"/>
              <a:t>Click to edit Master title style</a:t>
            </a:r>
          </a:p>
        </p:txBody>
      </p:sp>
      <p:sp>
        <p:nvSpPr>
          <p:cNvPr id="3" name="Text Placeholder 2">
            <a:extLst>
              <a:ext uri="{FF2B5EF4-FFF2-40B4-BE49-F238E27FC236}">
                <a16:creationId xmlns:a16="http://schemas.microsoft.com/office/drawing/2014/main" id="{8ADCA6DD-4060-19FC-E971-634F1D31F7C9}"/>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D7CEDC1-26A3-2D4A-4702-6DD03934F810}"/>
              </a:ext>
            </a:extLst>
          </p:cNvPr>
          <p:cNvSpPr>
            <a:spLocks noGrp="1"/>
          </p:cNvSpPr>
          <p:nvPr>
            <p:ph type="dt" sz="half" idx="10"/>
          </p:nvPr>
        </p:nvSpPr>
        <p:spPr/>
        <p:txBody>
          <a:bodyPr/>
          <a:lstStyle/>
          <a:p>
            <a:fld id="{8C1405E0-4907-41F4-B523-2936BB071B11}" type="datetimeFigureOut">
              <a:rPr lang="en-GB" smtClean="0"/>
              <a:t>05/10/2026</a:t>
            </a:fld>
            <a:endParaRPr lang="en-GB"/>
          </a:p>
        </p:txBody>
      </p:sp>
      <p:sp>
        <p:nvSpPr>
          <p:cNvPr id="5" name="Footer Placeholder 4">
            <a:extLst>
              <a:ext uri="{FF2B5EF4-FFF2-40B4-BE49-F238E27FC236}">
                <a16:creationId xmlns:a16="http://schemas.microsoft.com/office/drawing/2014/main" id="{B132FFCE-DEF4-950A-2A18-BF6CD23C1C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E0C325A-26E7-0E69-B9D7-DFFA4EFB9A1C}"/>
              </a:ext>
            </a:extLst>
          </p:cNvPr>
          <p:cNvSpPr>
            <a:spLocks noGrp="1"/>
          </p:cNvSpPr>
          <p:nvPr>
            <p:ph type="sldNum" sz="quarter" idx="12"/>
          </p:nvPr>
        </p:nvSpPr>
        <p:spPr/>
        <p:txBody>
          <a:bodyPr/>
          <a:lstStyle/>
          <a:p>
            <a:fld id="{597C497A-26BF-4F37-ACD3-1251BA341F7D}" type="slidenum">
              <a:rPr lang="en-GB" smtClean="0"/>
              <a:t>‹#›</a:t>
            </a:fld>
            <a:endParaRPr lang="en-GB"/>
          </a:p>
        </p:txBody>
      </p:sp>
    </p:spTree>
    <p:extLst>
      <p:ext uri="{BB962C8B-B14F-4D97-AF65-F5344CB8AC3E}">
        <p14:creationId xmlns:p14="http://schemas.microsoft.com/office/powerpoint/2010/main" val="353796589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DDB43-7956-66E0-0CB5-E57D808EF14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274ED759-6E1C-73B3-B89B-24F6FCFE7DEE}"/>
              </a:ext>
            </a:extLst>
          </p:cNvPr>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F4679DCE-8B65-BCC8-9A5E-08FF73503EE6}"/>
              </a:ext>
            </a:extLst>
          </p:cNvPr>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5E124DF6-C8FE-FC12-47B9-B3D112618111}"/>
              </a:ext>
            </a:extLst>
          </p:cNvPr>
          <p:cNvSpPr>
            <a:spLocks noGrp="1"/>
          </p:cNvSpPr>
          <p:nvPr>
            <p:ph type="dt" sz="half" idx="10"/>
          </p:nvPr>
        </p:nvSpPr>
        <p:spPr/>
        <p:txBody>
          <a:bodyPr/>
          <a:lstStyle/>
          <a:p>
            <a:fld id="{8C1405E0-4907-41F4-B523-2936BB071B11}" type="datetimeFigureOut">
              <a:rPr lang="en-GB" smtClean="0"/>
              <a:t>05/10/2026</a:t>
            </a:fld>
            <a:endParaRPr lang="en-GB"/>
          </a:p>
        </p:txBody>
      </p:sp>
      <p:sp>
        <p:nvSpPr>
          <p:cNvPr id="6" name="Footer Placeholder 5">
            <a:extLst>
              <a:ext uri="{FF2B5EF4-FFF2-40B4-BE49-F238E27FC236}">
                <a16:creationId xmlns:a16="http://schemas.microsoft.com/office/drawing/2014/main" id="{27E9CA81-2C40-45F7-D59A-53F6E33E9D0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0F7EA1E-4D99-B205-2260-2795D8052431}"/>
              </a:ext>
            </a:extLst>
          </p:cNvPr>
          <p:cNvSpPr>
            <a:spLocks noGrp="1"/>
          </p:cNvSpPr>
          <p:nvPr>
            <p:ph type="sldNum" sz="quarter" idx="12"/>
          </p:nvPr>
        </p:nvSpPr>
        <p:spPr/>
        <p:txBody>
          <a:bodyPr/>
          <a:lstStyle/>
          <a:p>
            <a:fld id="{597C497A-26BF-4F37-ACD3-1251BA341F7D}" type="slidenum">
              <a:rPr lang="en-GB" smtClean="0"/>
              <a:t>‹#›</a:t>
            </a:fld>
            <a:endParaRPr lang="en-GB"/>
          </a:p>
        </p:txBody>
      </p:sp>
    </p:spTree>
    <p:extLst>
      <p:ext uri="{BB962C8B-B14F-4D97-AF65-F5344CB8AC3E}">
        <p14:creationId xmlns:p14="http://schemas.microsoft.com/office/powerpoint/2010/main" val="360058038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0EFC3-A14E-9EEF-E55D-1502B282A0E5}"/>
              </a:ext>
            </a:extLst>
          </p:cNvPr>
          <p:cNvSpPr>
            <a:spLocks noGrp="1"/>
          </p:cNvSpPr>
          <p:nvPr>
            <p:ph type="title"/>
          </p:nvPr>
        </p:nvSpPr>
        <p:spPr>
          <a:xfrm>
            <a:off x="629841" y="365126"/>
            <a:ext cx="78867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BCD39037-662D-46DD-5028-85238D7801FD}"/>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a:extLst>
              <a:ext uri="{FF2B5EF4-FFF2-40B4-BE49-F238E27FC236}">
                <a16:creationId xmlns:a16="http://schemas.microsoft.com/office/drawing/2014/main" id="{3686F997-1D67-C247-239F-2FF66E65657A}"/>
              </a:ext>
            </a:extLst>
          </p:cNvPr>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71AEAFC2-003E-1E05-6E54-24027D0D0B7F}"/>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a:extLst>
              <a:ext uri="{FF2B5EF4-FFF2-40B4-BE49-F238E27FC236}">
                <a16:creationId xmlns:a16="http://schemas.microsoft.com/office/drawing/2014/main" id="{6804EAD3-1608-0D45-52A9-15DAAA168231}"/>
              </a:ext>
            </a:extLst>
          </p:cNvPr>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F58C553B-D8F6-3EF1-ED74-3E23460AB423}"/>
              </a:ext>
            </a:extLst>
          </p:cNvPr>
          <p:cNvSpPr>
            <a:spLocks noGrp="1"/>
          </p:cNvSpPr>
          <p:nvPr>
            <p:ph type="dt" sz="half" idx="10"/>
          </p:nvPr>
        </p:nvSpPr>
        <p:spPr/>
        <p:txBody>
          <a:bodyPr/>
          <a:lstStyle/>
          <a:p>
            <a:fld id="{8C1405E0-4907-41F4-B523-2936BB071B11}" type="datetimeFigureOut">
              <a:rPr lang="en-GB" smtClean="0"/>
              <a:t>05/10/2026</a:t>
            </a:fld>
            <a:endParaRPr lang="en-GB"/>
          </a:p>
        </p:txBody>
      </p:sp>
      <p:sp>
        <p:nvSpPr>
          <p:cNvPr id="8" name="Footer Placeholder 7">
            <a:extLst>
              <a:ext uri="{FF2B5EF4-FFF2-40B4-BE49-F238E27FC236}">
                <a16:creationId xmlns:a16="http://schemas.microsoft.com/office/drawing/2014/main" id="{6A897018-9AF4-A9DB-C75F-2BE31095F75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D9F2B52-6288-6236-44E7-BEC2301A4EB7}"/>
              </a:ext>
            </a:extLst>
          </p:cNvPr>
          <p:cNvSpPr>
            <a:spLocks noGrp="1"/>
          </p:cNvSpPr>
          <p:nvPr>
            <p:ph type="sldNum" sz="quarter" idx="12"/>
          </p:nvPr>
        </p:nvSpPr>
        <p:spPr/>
        <p:txBody>
          <a:bodyPr/>
          <a:lstStyle/>
          <a:p>
            <a:fld id="{597C497A-26BF-4F37-ACD3-1251BA341F7D}" type="slidenum">
              <a:rPr lang="en-GB" smtClean="0"/>
              <a:t>‹#›</a:t>
            </a:fld>
            <a:endParaRPr lang="en-GB"/>
          </a:p>
        </p:txBody>
      </p:sp>
    </p:spTree>
    <p:extLst>
      <p:ext uri="{BB962C8B-B14F-4D97-AF65-F5344CB8AC3E}">
        <p14:creationId xmlns:p14="http://schemas.microsoft.com/office/powerpoint/2010/main" val="224674286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3A0EC-59B6-30EC-C647-2066310E7CC1}"/>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D5D1421B-EF97-3788-787A-146DBF3CFDC8}"/>
              </a:ext>
            </a:extLst>
          </p:cNvPr>
          <p:cNvSpPr>
            <a:spLocks noGrp="1"/>
          </p:cNvSpPr>
          <p:nvPr>
            <p:ph type="dt" sz="half" idx="10"/>
          </p:nvPr>
        </p:nvSpPr>
        <p:spPr/>
        <p:txBody>
          <a:bodyPr/>
          <a:lstStyle/>
          <a:p>
            <a:fld id="{8C1405E0-4907-41F4-B523-2936BB071B11}" type="datetimeFigureOut">
              <a:rPr lang="en-GB" smtClean="0"/>
              <a:t>05/10/2026</a:t>
            </a:fld>
            <a:endParaRPr lang="en-GB"/>
          </a:p>
        </p:txBody>
      </p:sp>
      <p:sp>
        <p:nvSpPr>
          <p:cNvPr id="4" name="Footer Placeholder 3">
            <a:extLst>
              <a:ext uri="{FF2B5EF4-FFF2-40B4-BE49-F238E27FC236}">
                <a16:creationId xmlns:a16="http://schemas.microsoft.com/office/drawing/2014/main" id="{03A7A7F1-8C33-FCFF-84F3-B4F95D3C5A3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8DB35DB-37F4-5C9B-B1DA-536A8D80AEB2}"/>
              </a:ext>
            </a:extLst>
          </p:cNvPr>
          <p:cNvSpPr>
            <a:spLocks noGrp="1"/>
          </p:cNvSpPr>
          <p:nvPr>
            <p:ph type="sldNum" sz="quarter" idx="12"/>
          </p:nvPr>
        </p:nvSpPr>
        <p:spPr/>
        <p:txBody>
          <a:bodyPr/>
          <a:lstStyle/>
          <a:p>
            <a:fld id="{597C497A-26BF-4F37-ACD3-1251BA341F7D}" type="slidenum">
              <a:rPr lang="en-GB" smtClean="0"/>
              <a:t>‹#›</a:t>
            </a:fld>
            <a:endParaRPr lang="en-GB"/>
          </a:p>
        </p:txBody>
      </p:sp>
    </p:spTree>
    <p:extLst>
      <p:ext uri="{BB962C8B-B14F-4D97-AF65-F5344CB8AC3E}">
        <p14:creationId xmlns:p14="http://schemas.microsoft.com/office/powerpoint/2010/main" val="256316175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59F189-EA20-DA23-C7FC-9A21311DDD85}"/>
              </a:ext>
            </a:extLst>
          </p:cNvPr>
          <p:cNvSpPr>
            <a:spLocks noGrp="1"/>
          </p:cNvSpPr>
          <p:nvPr>
            <p:ph type="dt" sz="half" idx="10"/>
          </p:nvPr>
        </p:nvSpPr>
        <p:spPr/>
        <p:txBody>
          <a:bodyPr/>
          <a:lstStyle/>
          <a:p>
            <a:fld id="{8C1405E0-4907-41F4-B523-2936BB071B11}" type="datetimeFigureOut">
              <a:rPr lang="en-GB" smtClean="0"/>
              <a:t>05/10/2026</a:t>
            </a:fld>
            <a:endParaRPr lang="en-GB"/>
          </a:p>
        </p:txBody>
      </p:sp>
      <p:sp>
        <p:nvSpPr>
          <p:cNvPr id="3" name="Footer Placeholder 2">
            <a:extLst>
              <a:ext uri="{FF2B5EF4-FFF2-40B4-BE49-F238E27FC236}">
                <a16:creationId xmlns:a16="http://schemas.microsoft.com/office/drawing/2014/main" id="{0DA5D550-B1AA-5608-EC59-7CBE91D91BF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14BE23A-7981-7D4D-E831-F15DB5E81CD1}"/>
              </a:ext>
            </a:extLst>
          </p:cNvPr>
          <p:cNvSpPr>
            <a:spLocks noGrp="1"/>
          </p:cNvSpPr>
          <p:nvPr>
            <p:ph type="sldNum" sz="quarter" idx="12"/>
          </p:nvPr>
        </p:nvSpPr>
        <p:spPr/>
        <p:txBody>
          <a:bodyPr/>
          <a:lstStyle/>
          <a:p>
            <a:fld id="{597C497A-26BF-4F37-ACD3-1251BA341F7D}" type="slidenum">
              <a:rPr lang="en-GB" smtClean="0"/>
              <a:t>‹#›</a:t>
            </a:fld>
            <a:endParaRPr lang="en-GB"/>
          </a:p>
        </p:txBody>
      </p:sp>
    </p:spTree>
    <p:extLst>
      <p:ext uri="{BB962C8B-B14F-4D97-AF65-F5344CB8AC3E}">
        <p14:creationId xmlns:p14="http://schemas.microsoft.com/office/powerpoint/2010/main" val="38951207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3C102-79A2-70A4-2517-7D245CF7D7BA}"/>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p>
        </p:txBody>
      </p:sp>
      <p:sp>
        <p:nvSpPr>
          <p:cNvPr id="3" name="Content Placeholder 2">
            <a:extLst>
              <a:ext uri="{FF2B5EF4-FFF2-40B4-BE49-F238E27FC236}">
                <a16:creationId xmlns:a16="http://schemas.microsoft.com/office/drawing/2014/main" id="{733DAE92-6544-160E-FB1B-8DBFAFA810D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27CF2F79-0ED0-345D-0AB4-3796ED0D0EB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D87F27F9-5B02-D2F7-B234-6BD8538F3C31}"/>
              </a:ext>
            </a:extLst>
          </p:cNvPr>
          <p:cNvSpPr>
            <a:spLocks noGrp="1"/>
          </p:cNvSpPr>
          <p:nvPr>
            <p:ph type="dt" sz="half" idx="10"/>
          </p:nvPr>
        </p:nvSpPr>
        <p:spPr/>
        <p:txBody>
          <a:bodyPr/>
          <a:lstStyle/>
          <a:p>
            <a:fld id="{8C1405E0-4907-41F4-B523-2936BB071B11}" type="datetimeFigureOut">
              <a:rPr lang="en-GB" smtClean="0"/>
              <a:t>05/10/2026</a:t>
            </a:fld>
            <a:endParaRPr lang="en-GB"/>
          </a:p>
        </p:txBody>
      </p:sp>
      <p:sp>
        <p:nvSpPr>
          <p:cNvPr id="6" name="Footer Placeholder 5">
            <a:extLst>
              <a:ext uri="{FF2B5EF4-FFF2-40B4-BE49-F238E27FC236}">
                <a16:creationId xmlns:a16="http://schemas.microsoft.com/office/drawing/2014/main" id="{A4529620-DC07-A70B-E89C-A4CBDB26A47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70277B6-268F-A5B8-3087-D6F4D7C5E795}"/>
              </a:ext>
            </a:extLst>
          </p:cNvPr>
          <p:cNvSpPr>
            <a:spLocks noGrp="1"/>
          </p:cNvSpPr>
          <p:nvPr>
            <p:ph type="sldNum" sz="quarter" idx="12"/>
          </p:nvPr>
        </p:nvSpPr>
        <p:spPr/>
        <p:txBody>
          <a:bodyPr/>
          <a:lstStyle/>
          <a:p>
            <a:fld id="{597C497A-26BF-4F37-ACD3-1251BA341F7D}" type="slidenum">
              <a:rPr lang="en-GB" smtClean="0"/>
              <a:t>‹#›</a:t>
            </a:fld>
            <a:endParaRPr lang="en-GB"/>
          </a:p>
        </p:txBody>
      </p:sp>
    </p:spTree>
    <p:extLst>
      <p:ext uri="{BB962C8B-B14F-4D97-AF65-F5344CB8AC3E}">
        <p14:creationId xmlns:p14="http://schemas.microsoft.com/office/powerpoint/2010/main" val="26476920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20B4F-32CB-1DF0-C466-E98BE51DBE37}"/>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p>
        </p:txBody>
      </p:sp>
      <p:sp>
        <p:nvSpPr>
          <p:cNvPr id="3" name="Picture Placeholder 2">
            <a:extLst>
              <a:ext uri="{FF2B5EF4-FFF2-40B4-BE49-F238E27FC236}">
                <a16:creationId xmlns:a16="http://schemas.microsoft.com/office/drawing/2014/main" id="{1F4DB2F4-1CA0-72A6-5195-310A841B5D78}"/>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BE7A5D82-E529-DCB3-868C-5C49DFC2E95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3531295C-D3B9-592E-0C2E-57EB1619ED53}"/>
              </a:ext>
            </a:extLst>
          </p:cNvPr>
          <p:cNvSpPr>
            <a:spLocks noGrp="1"/>
          </p:cNvSpPr>
          <p:nvPr>
            <p:ph type="dt" sz="half" idx="10"/>
          </p:nvPr>
        </p:nvSpPr>
        <p:spPr/>
        <p:txBody>
          <a:bodyPr/>
          <a:lstStyle/>
          <a:p>
            <a:fld id="{8C1405E0-4907-41F4-B523-2936BB071B11}" type="datetimeFigureOut">
              <a:rPr lang="en-GB" smtClean="0"/>
              <a:t>05/10/2026</a:t>
            </a:fld>
            <a:endParaRPr lang="en-GB"/>
          </a:p>
        </p:txBody>
      </p:sp>
      <p:sp>
        <p:nvSpPr>
          <p:cNvPr id="6" name="Footer Placeholder 5">
            <a:extLst>
              <a:ext uri="{FF2B5EF4-FFF2-40B4-BE49-F238E27FC236}">
                <a16:creationId xmlns:a16="http://schemas.microsoft.com/office/drawing/2014/main" id="{AED03C55-03E1-E6C8-0CDB-43ECE7B7F4E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42B097B-4A52-E50D-D352-48FF5518D944}"/>
              </a:ext>
            </a:extLst>
          </p:cNvPr>
          <p:cNvSpPr>
            <a:spLocks noGrp="1"/>
          </p:cNvSpPr>
          <p:nvPr>
            <p:ph type="sldNum" sz="quarter" idx="12"/>
          </p:nvPr>
        </p:nvSpPr>
        <p:spPr/>
        <p:txBody>
          <a:bodyPr/>
          <a:lstStyle/>
          <a:p>
            <a:fld id="{597C497A-26BF-4F37-ACD3-1251BA341F7D}" type="slidenum">
              <a:rPr lang="en-GB" smtClean="0"/>
              <a:t>‹#›</a:t>
            </a:fld>
            <a:endParaRPr lang="en-GB"/>
          </a:p>
        </p:txBody>
      </p:sp>
    </p:spTree>
    <p:extLst>
      <p:ext uri="{BB962C8B-B14F-4D97-AF65-F5344CB8AC3E}">
        <p14:creationId xmlns:p14="http://schemas.microsoft.com/office/powerpoint/2010/main" val="12437381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2121B-8E58-3786-ED8C-60A3B2CACF34}"/>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CD3BAFCA-EB83-2236-F278-846525C197E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E46CE0F-29D2-DF43-A7FB-2A7493E0D6ED}"/>
              </a:ext>
            </a:extLst>
          </p:cNvPr>
          <p:cNvSpPr>
            <a:spLocks noGrp="1"/>
          </p:cNvSpPr>
          <p:nvPr>
            <p:ph type="dt" sz="half" idx="10"/>
          </p:nvPr>
        </p:nvSpPr>
        <p:spPr/>
        <p:txBody>
          <a:bodyPr/>
          <a:lstStyle/>
          <a:p>
            <a:fld id="{8C1405E0-4907-41F4-B523-2936BB071B11}" type="datetimeFigureOut">
              <a:rPr lang="en-GB" smtClean="0"/>
              <a:t>05/10/2026</a:t>
            </a:fld>
            <a:endParaRPr lang="en-GB"/>
          </a:p>
        </p:txBody>
      </p:sp>
      <p:sp>
        <p:nvSpPr>
          <p:cNvPr id="5" name="Footer Placeholder 4">
            <a:extLst>
              <a:ext uri="{FF2B5EF4-FFF2-40B4-BE49-F238E27FC236}">
                <a16:creationId xmlns:a16="http://schemas.microsoft.com/office/drawing/2014/main" id="{B261ECB4-E5EA-426E-5248-6DEA2D4D5D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75F71FB-81DB-3727-FFDC-7BDC9EFC8053}"/>
              </a:ext>
            </a:extLst>
          </p:cNvPr>
          <p:cNvSpPr>
            <a:spLocks noGrp="1"/>
          </p:cNvSpPr>
          <p:nvPr>
            <p:ph type="sldNum" sz="quarter" idx="12"/>
          </p:nvPr>
        </p:nvSpPr>
        <p:spPr/>
        <p:txBody>
          <a:bodyPr/>
          <a:lstStyle/>
          <a:p>
            <a:fld id="{597C497A-26BF-4F37-ACD3-1251BA341F7D}" type="slidenum">
              <a:rPr lang="en-GB" smtClean="0"/>
              <a:t>‹#›</a:t>
            </a:fld>
            <a:endParaRPr lang="en-GB"/>
          </a:p>
        </p:txBody>
      </p:sp>
    </p:spTree>
    <p:extLst>
      <p:ext uri="{BB962C8B-B14F-4D97-AF65-F5344CB8AC3E}">
        <p14:creationId xmlns:p14="http://schemas.microsoft.com/office/powerpoint/2010/main" val="38429990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AE03EF-E618-FB66-E1A4-564479849A2E}"/>
              </a:ext>
            </a:extLst>
          </p:cNvPr>
          <p:cNvSpPr>
            <a:spLocks noGrp="1"/>
          </p:cNvSpPr>
          <p:nvPr>
            <p:ph type="title" orient="vert"/>
          </p:nvPr>
        </p:nvSpPr>
        <p:spPr>
          <a:xfrm>
            <a:off x="6543675" y="365125"/>
            <a:ext cx="1971675"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0EF03ECD-0589-3EE3-4C87-66C15C288614}"/>
              </a:ext>
            </a:extLst>
          </p:cNvPr>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AAE3405-3CB3-AA51-7310-74A47E3C5152}"/>
              </a:ext>
            </a:extLst>
          </p:cNvPr>
          <p:cNvSpPr>
            <a:spLocks noGrp="1"/>
          </p:cNvSpPr>
          <p:nvPr>
            <p:ph type="dt" sz="half" idx="10"/>
          </p:nvPr>
        </p:nvSpPr>
        <p:spPr/>
        <p:txBody>
          <a:bodyPr/>
          <a:lstStyle/>
          <a:p>
            <a:fld id="{8C1405E0-4907-41F4-B523-2936BB071B11}" type="datetimeFigureOut">
              <a:rPr lang="en-GB" smtClean="0"/>
              <a:t>05/10/2026</a:t>
            </a:fld>
            <a:endParaRPr lang="en-GB"/>
          </a:p>
        </p:txBody>
      </p:sp>
      <p:sp>
        <p:nvSpPr>
          <p:cNvPr id="5" name="Footer Placeholder 4">
            <a:extLst>
              <a:ext uri="{FF2B5EF4-FFF2-40B4-BE49-F238E27FC236}">
                <a16:creationId xmlns:a16="http://schemas.microsoft.com/office/drawing/2014/main" id="{483FFEC2-54D1-7621-1F05-60BEB47BCF0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EE1E63D-7762-D7F4-34CA-78F55D950FCF}"/>
              </a:ext>
            </a:extLst>
          </p:cNvPr>
          <p:cNvSpPr>
            <a:spLocks noGrp="1"/>
          </p:cNvSpPr>
          <p:nvPr>
            <p:ph type="sldNum" sz="quarter" idx="12"/>
          </p:nvPr>
        </p:nvSpPr>
        <p:spPr/>
        <p:txBody>
          <a:bodyPr/>
          <a:lstStyle/>
          <a:p>
            <a:fld id="{597C497A-26BF-4F37-ACD3-1251BA341F7D}" type="slidenum">
              <a:rPr lang="en-GB" smtClean="0"/>
              <a:t>‹#›</a:t>
            </a:fld>
            <a:endParaRPr lang="en-GB"/>
          </a:p>
        </p:txBody>
      </p:sp>
    </p:spTree>
    <p:extLst>
      <p:ext uri="{BB962C8B-B14F-4D97-AF65-F5344CB8AC3E}">
        <p14:creationId xmlns:p14="http://schemas.microsoft.com/office/powerpoint/2010/main" val="309040840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F2725-0EAC-C5B5-8541-F74BCF915230}"/>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989A36B6-BBB1-61DB-6CFF-DA5E41E61FAE}"/>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B0F91B5-DFFA-4BF9-AA0B-FF9D089BB280}"/>
              </a:ext>
            </a:extLst>
          </p:cNvPr>
          <p:cNvSpPr>
            <a:spLocks noGrp="1"/>
          </p:cNvSpPr>
          <p:nvPr>
            <p:ph type="dt" sz="half" idx="10"/>
          </p:nvPr>
        </p:nvSpPr>
        <p:spPr/>
        <p:txBody>
          <a:bodyPr/>
          <a:lstStyle/>
          <a:p>
            <a:fld id="{682B4E92-FDC0-4A11-B6EC-629FB7F2F2C0}" type="datetimeFigureOut">
              <a:rPr lang="en-GB" smtClean="0"/>
              <a:t>05/10/2026</a:t>
            </a:fld>
            <a:endParaRPr lang="en-GB"/>
          </a:p>
        </p:txBody>
      </p:sp>
      <p:sp>
        <p:nvSpPr>
          <p:cNvPr id="5" name="Footer Placeholder 4">
            <a:extLst>
              <a:ext uri="{FF2B5EF4-FFF2-40B4-BE49-F238E27FC236}">
                <a16:creationId xmlns:a16="http://schemas.microsoft.com/office/drawing/2014/main" id="{AAA573E6-3A2F-ABC2-39AB-940DECC56D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1932C3D-CA41-47D6-4399-E6F9263CF537}"/>
              </a:ext>
            </a:extLst>
          </p:cNvPr>
          <p:cNvSpPr>
            <a:spLocks noGrp="1"/>
          </p:cNvSpPr>
          <p:nvPr>
            <p:ph type="sldNum" sz="quarter" idx="12"/>
          </p:nvPr>
        </p:nvSpPr>
        <p:spPr/>
        <p:txBody>
          <a:bodyPr/>
          <a:lstStyle/>
          <a:p>
            <a:fld id="{A477640A-9E37-4072-90D9-0160D724953E}" type="slidenum">
              <a:rPr lang="en-GB" smtClean="0"/>
              <a:t>‹#›</a:t>
            </a:fld>
            <a:endParaRPr lang="en-GB"/>
          </a:p>
        </p:txBody>
      </p:sp>
    </p:spTree>
    <p:extLst>
      <p:ext uri="{BB962C8B-B14F-4D97-AF65-F5344CB8AC3E}">
        <p14:creationId xmlns:p14="http://schemas.microsoft.com/office/powerpoint/2010/main" val="192433401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92B8C-2D12-F071-9740-C0099416BC5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6B859D2-91B2-19AB-128D-A0D3B5CAB4D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41EB0E6-9481-740A-DFB0-73E3108C971E}"/>
              </a:ext>
            </a:extLst>
          </p:cNvPr>
          <p:cNvSpPr>
            <a:spLocks noGrp="1"/>
          </p:cNvSpPr>
          <p:nvPr>
            <p:ph type="dt" sz="half" idx="10"/>
          </p:nvPr>
        </p:nvSpPr>
        <p:spPr/>
        <p:txBody>
          <a:bodyPr/>
          <a:lstStyle/>
          <a:p>
            <a:fld id="{682B4E92-FDC0-4A11-B6EC-629FB7F2F2C0}" type="datetimeFigureOut">
              <a:rPr lang="en-GB" smtClean="0"/>
              <a:t>05/10/2026</a:t>
            </a:fld>
            <a:endParaRPr lang="en-GB"/>
          </a:p>
        </p:txBody>
      </p:sp>
      <p:sp>
        <p:nvSpPr>
          <p:cNvPr id="5" name="Footer Placeholder 4">
            <a:extLst>
              <a:ext uri="{FF2B5EF4-FFF2-40B4-BE49-F238E27FC236}">
                <a16:creationId xmlns:a16="http://schemas.microsoft.com/office/drawing/2014/main" id="{C2AA3DE9-C1AC-A8F5-23F5-888C6CAB927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7CBF8B-8667-6083-5D05-E3DB8092ED3B}"/>
              </a:ext>
            </a:extLst>
          </p:cNvPr>
          <p:cNvSpPr>
            <a:spLocks noGrp="1"/>
          </p:cNvSpPr>
          <p:nvPr>
            <p:ph type="sldNum" sz="quarter" idx="12"/>
          </p:nvPr>
        </p:nvSpPr>
        <p:spPr/>
        <p:txBody>
          <a:bodyPr/>
          <a:lstStyle/>
          <a:p>
            <a:fld id="{A477640A-9E37-4072-90D9-0160D724953E}" type="slidenum">
              <a:rPr lang="en-GB" smtClean="0"/>
              <a:t>‹#›</a:t>
            </a:fld>
            <a:endParaRPr lang="en-GB"/>
          </a:p>
        </p:txBody>
      </p:sp>
    </p:spTree>
    <p:extLst>
      <p:ext uri="{BB962C8B-B14F-4D97-AF65-F5344CB8AC3E}">
        <p14:creationId xmlns:p14="http://schemas.microsoft.com/office/powerpoint/2010/main" val="304249588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5A284-0E56-E8A4-67D2-1DEB79C55BE6}"/>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88560E5-1A5B-C109-2417-E2754D128171}"/>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3D7EB6-036C-EEF7-C472-A0796CE874FD}"/>
              </a:ext>
            </a:extLst>
          </p:cNvPr>
          <p:cNvSpPr>
            <a:spLocks noGrp="1"/>
          </p:cNvSpPr>
          <p:nvPr>
            <p:ph type="dt" sz="half" idx="10"/>
          </p:nvPr>
        </p:nvSpPr>
        <p:spPr/>
        <p:txBody>
          <a:bodyPr/>
          <a:lstStyle/>
          <a:p>
            <a:fld id="{682B4E92-FDC0-4A11-B6EC-629FB7F2F2C0}" type="datetimeFigureOut">
              <a:rPr lang="en-GB" smtClean="0"/>
              <a:t>05/10/2026</a:t>
            </a:fld>
            <a:endParaRPr lang="en-GB"/>
          </a:p>
        </p:txBody>
      </p:sp>
      <p:sp>
        <p:nvSpPr>
          <p:cNvPr id="5" name="Footer Placeholder 4">
            <a:extLst>
              <a:ext uri="{FF2B5EF4-FFF2-40B4-BE49-F238E27FC236}">
                <a16:creationId xmlns:a16="http://schemas.microsoft.com/office/drawing/2014/main" id="{E7203B1E-F434-58B4-91C8-72A47B8E54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806C529-0769-BFD6-C639-6B1E9E20FE70}"/>
              </a:ext>
            </a:extLst>
          </p:cNvPr>
          <p:cNvSpPr>
            <a:spLocks noGrp="1"/>
          </p:cNvSpPr>
          <p:nvPr>
            <p:ph type="sldNum" sz="quarter" idx="12"/>
          </p:nvPr>
        </p:nvSpPr>
        <p:spPr/>
        <p:txBody>
          <a:bodyPr/>
          <a:lstStyle/>
          <a:p>
            <a:fld id="{A477640A-9E37-4072-90D9-0160D724953E}" type="slidenum">
              <a:rPr lang="en-GB" smtClean="0"/>
              <a:t>‹#›</a:t>
            </a:fld>
            <a:endParaRPr lang="en-GB"/>
          </a:p>
        </p:txBody>
      </p:sp>
    </p:spTree>
    <p:extLst>
      <p:ext uri="{BB962C8B-B14F-4D97-AF65-F5344CB8AC3E}">
        <p14:creationId xmlns:p14="http://schemas.microsoft.com/office/powerpoint/2010/main" val="298855705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85BD0-5183-6DEC-639A-2D43FEE3226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8C61645-B4C8-3FB4-32B7-5FA0F33C02F2}"/>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7DAB537-E67A-EBA6-08D0-CCCCD58BD3DF}"/>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1288414-ACCD-BD9C-9569-44F1FDC9E2BC}"/>
              </a:ext>
            </a:extLst>
          </p:cNvPr>
          <p:cNvSpPr>
            <a:spLocks noGrp="1"/>
          </p:cNvSpPr>
          <p:nvPr>
            <p:ph type="dt" sz="half" idx="10"/>
          </p:nvPr>
        </p:nvSpPr>
        <p:spPr/>
        <p:txBody>
          <a:bodyPr/>
          <a:lstStyle/>
          <a:p>
            <a:fld id="{682B4E92-FDC0-4A11-B6EC-629FB7F2F2C0}" type="datetimeFigureOut">
              <a:rPr lang="en-GB" smtClean="0"/>
              <a:t>05/10/2026</a:t>
            </a:fld>
            <a:endParaRPr lang="en-GB"/>
          </a:p>
        </p:txBody>
      </p:sp>
      <p:sp>
        <p:nvSpPr>
          <p:cNvPr id="6" name="Footer Placeholder 5">
            <a:extLst>
              <a:ext uri="{FF2B5EF4-FFF2-40B4-BE49-F238E27FC236}">
                <a16:creationId xmlns:a16="http://schemas.microsoft.com/office/drawing/2014/main" id="{B3155780-CB46-6BF7-1873-CCB794C339F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922997C-616E-798A-0B6F-6613B6FAF7C1}"/>
              </a:ext>
            </a:extLst>
          </p:cNvPr>
          <p:cNvSpPr>
            <a:spLocks noGrp="1"/>
          </p:cNvSpPr>
          <p:nvPr>
            <p:ph type="sldNum" sz="quarter" idx="12"/>
          </p:nvPr>
        </p:nvSpPr>
        <p:spPr/>
        <p:txBody>
          <a:bodyPr/>
          <a:lstStyle/>
          <a:p>
            <a:fld id="{A477640A-9E37-4072-90D9-0160D724953E}" type="slidenum">
              <a:rPr lang="en-GB" smtClean="0"/>
              <a:t>‹#›</a:t>
            </a:fld>
            <a:endParaRPr lang="en-GB"/>
          </a:p>
        </p:txBody>
      </p:sp>
    </p:spTree>
    <p:extLst>
      <p:ext uri="{BB962C8B-B14F-4D97-AF65-F5344CB8AC3E}">
        <p14:creationId xmlns:p14="http://schemas.microsoft.com/office/powerpoint/2010/main" val="22255979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F0050-A233-C21B-57F3-67EF3C8B09D0}"/>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9FC5400-3F83-23A4-4877-48A43316DD90}"/>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925829A7-8A20-93D0-EF5A-56BE7E0AD530}"/>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0CD1C0A-55DE-873E-E8DF-FAD9D9A5EA5A}"/>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28D2EC3C-4771-0E42-703B-FA0A6FE085F0}"/>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793EC0A-4B58-F5AA-4316-48749C0C493A}"/>
              </a:ext>
            </a:extLst>
          </p:cNvPr>
          <p:cNvSpPr>
            <a:spLocks noGrp="1"/>
          </p:cNvSpPr>
          <p:nvPr>
            <p:ph type="dt" sz="half" idx="10"/>
          </p:nvPr>
        </p:nvSpPr>
        <p:spPr/>
        <p:txBody>
          <a:bodyPr/>
          <a:lstStyle/>
          <a:p>
            <a:fld id="{682B4E92-FDC0-4A11-B6EC-629FB7F2F2C0}" type="datetimeFigureOut">
              <a:rPr lang="en-GB" smtClean="0"/>
              <a:t>05/10/2026</a:t>
            </a:fld>
            <a:endParaRPr lang="en-GB"/>
          </a:p>
        </p:txBody>
      </p:sp>
      <p:sp>
        <p:nvSpPr>
          <p:cNvPr id="8" name="Footer Placeholder 7">
            <a:extLst>
              <a:ext uri="{FF2B5EF4-FFF2-40B4-BE49-F238E27FC236}">
                <a16:creationId xmlns:a16="http://schemas.microsoft.com/office/drawing/2014/main" id="{9C31A0D7-4F87-3EB3-0084-FE9D9387BCC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371E444-0B47-5433-37D1-8897940CC7CF}"/>
              </a:ext>
            </a:extLst>
          </p:cNvPr>
          <p:cNvSpPr>
            <a:spLocks noGrp="1"/>
          </p:cNvSpPr>
          <p:nvPr>
            <p:ph type="sldNum" sz="quarter" idx="12"/>
          </p:nvPr>
        </p:nvSpPr>
        <p:spPr/>
        <p:txBody>
          <a:bodyPr/>
          <a:lstStyle/>
          <a:p>
            <a:fld id="{A477640A-9E37-4072-90D9-0160D724953E}" type="slidenum">
              <a:rPr lang="en-GB" smtClean="0"/>
              <a:t>‹#›</a:t>
            </a:fld>
            <a:endParaRPr lang="en-GB"/>
          </a:p>
        </p:txBody>
      </p:sp>
    </p:spTree>
    <p:extLst>
      <p:ext uri="{BB962C8B-B14F-4D97-AF65-F5344CB8AC3E}">
        <p14:creationId xmlns:p14="http://schemas.microsoft.com/office/powerpoint/2010/main" val="139539189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B9699-D59F-A207-2A7D-1A30D47ED1C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B7B5AED-854F-F3FE-18CF-01131739E5FF}"/>
              </a:ext>
            </a:extLst>
          </p:cNvPr>
          <p:cNvSpPr>
            <a:spLocks noGrp="1"/>
          </p:cNvSpPr>
          <p:nvPr>
            <p:ph type="dt" sz="half" idx="10"/>
          </p:nvPr>
        </p:nvSpPr>
        <p:spPr/>
        <p:txBody>
          <a:bodyPr/>
          <a:lstStyle/>
          <a:p>
            <a:fld id="{682B4E92-FDC0-4A11-B6EC-629FB7F2F2C0}" type="datetimeFigureOut">
              <a:rPr lang="en-GB" smtClean="0"/>
              <a:t>05/10/2026</a:t>
            </a:fld>
            <a:endParaRPr lang="en-GB"/>
          </a:p>
        </p:txBody>
      </p:sp>
      <p:sp>
        <p:nvSpPr>
          <p:cNvPr id="4" name="Footer Placeholder 3">
            <a:extLst>
              <a:ext uri="{FF2B5EF4-FFF2-40B4-BE49-F238E27FC236}">
                <a16:creationId xmlns:a16="http://schemas.microsoft.com/office/drawing/2014/main" id="{451B361E-BE69-3788-B210-F4E2CA69B88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97DC351-2E40-6A38-76B3-235BF703F242}"/>
              </a:ext>
            </a:extLst>
          </p:cNvPr>
          <p:cNvSpPr>
            <a:spLocks noGrp="1"/>
          </p:cNvSpPr>
          <p:nvPr>
            <p:ph type="sldNum" sz="quarter" idx="12"/>
          </p:nvPr>
        </p:nvSpPr>
        <p:spPr/>
        <p:txBody>
          <a:bodyPr/>
          <a:lstStyle/>
          <a:p>
            <a:fld id="{A477640A-9E37-4072-90D9-0160D724953E}" type="slidenum">
              <a:rPr lang="en-GB" smtClean="0"/>
              <a:t>‹#›</a:t>
            </a:fld>
            <a:endParaRPr lang="en-GB"/>
          </a:p>
        </p:txBody>
      </p:sp>
    </p:spTree>
    <p:extLst>
      <p:ext uri="{BB962C8B-B14F-4D97-AF65-F5344CB8AC3E}">
        <p14:creationId xmlns:p14="http://schemas.microsoft.com/office/powerpoint/2010/main" val="180681332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F6D63C-3661-C0A4-C6D4-5ACF5FA60023}"/>
              </a:ext>
            </a:extLst>
          </p:cNvPr>
          <p:cNvSpPr>
            <a:spLocks noGrp="1"/>
          </p:cNvSpPr>
          <p:nvPr>
            <p:ph type="dt" sz="half" idx="10"/>
          </p:nvPr>
        </p:nvSpPr>
        <p:spPr/>
        <p:txBody>
          <a:bodyPr/>
          <a:lstStyle/>
          <a:p>
            <a:fld id="{682B4E92-FDC0-4A11-B6EC-629FB7F2F2C0}" type="datetimeFigureOut">
              <a:rPr lang="en-GB" smtClean="0"/>
              <a:t>05/10/2026</a:t>
            </a:fld>
            <a:endParaRPr lang="en-GB"/>
          </a:p>
        </p:txBody>
      </p:sp>
      <p:sp>
        <p:nvSpPr>
          <p:cNvPr id="3" name="Footer Placeholder 2">
            <a:extLst>
              <a:ext uri="{FF2B5EF4-FFF2-40B4-BE49-F238E27FC236}">
                <a16:creationId xmlns:a16="http://schemas.microsoft.com/office/drawing/2014/main" id="{05BA99E6-D499-E8B9-F80B-0378B0B0286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3B8F0F6-92C9-FC4B-B2FF-0A0B0BC3FE0A}"/>
              </a:ext>
            </a:extLst>
          </p:cNvPr>
          <p:cNvSpPr>
            <a:spLocks noGrp="1"/>
          </p:cNvSpPr>
          <p:nvPr>
            <p:ph type="sldNum" sz="quarter" idx="12"/>
          </p:nvPr>
        </p:nvSpPr>
        <p:spPr/>
        <p:txBody>
          <a:bodyPr/>
          <a:lstStyle/>
          <a:p>
            <a:fld id="{A477640A-9E37-4072-90D9-0160D724953E}" type="slidenum">
              <a:rPr lang="en-GB" smtClean="0"/>
              <a:t>‹#›</a:t>
            </a:fld>
            <a:endParaRPr lang="en-GB"/>
          </a:p>
        </p:txBody>
      </p:sp>
    </p:spTree>
    <p:extLst>
      <p:ext uri="{BB962C8B-B14F-4D97-AF65-F5344CB8AC3E}">
        <p14:creationId xmlns:p14="http://schemas.microsoft.com/office/powerpoint/2010/main" val="86754349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705E2-5236-1DC8-AD5D-D5D552FC7C55}"/>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7CE3051-45C1-D8A7-A38D-9F062AA9AE2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BB8C9D8-7A53-D343-995E-D5729F6CC10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9F44F20-1EFC-6070-1D79-53A5B02807B2}"/>
              </a:ext>
            </a:extLst>
          </p:cNvPr>
          <p:cNvSpPr>
            <a:spLocks noGrp="1"/>
          </p:cNvSpPr>
          <p:nvPr>
            <p:ph type="dt" sz="half" idx="10"/>
          </p:nvPr>
        </p:nvSpPr>
        <p:spPr/>
        <p:txBody>
          <a:bodyPr/>
          <a:lstStyle/>
          <a:p>
            <a:fld id="{682B4E92-FDC0-4A11-B6EC-629FB7F2F2C0}" type="datetimeFigureOut">
              <a:rPr lang="en-GB" smtClean="0"/>
              <a:t>05/10/2026</a:t>
            </a:fld>
            <a:endParaRPr lang="en-GB"/>
          </a:p>
        </p:txBody>
      </p:sp>
      <p:sp>
        <p:nvSpPr>
          <p:cNvPr id="6" name="Footer Placeholder 5">
            <a:extLst>
              <a:ext uri="{FF2B5EF4-FFF2-40B4-BE49-F238E27FC236}">
                <a16:creationId xmlns:a16="http://schemas.microsoft.com/office/drawing/2014/main" id="{EFE50FEA-B149-CE31-1B3C-958D8AE5D33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38EA41A-D620-A353-1B4A-CE7AF15078C0}"/>
              </a:ext>
            </a:extLst>
          </p:cNvPr>
          <p:cNvSpPr>
            <a:spLocks noGrp="1"/>
          </p:cNvSpPr>
          <p:nvPr>
            <p:ph type="sldNum" sz="quarter" idx="12"/>
          </p:nvPr>
        </p:nvSpPr>
        <p:spPr/>
        <p:txBody>
          <a:bodyPr/>
          <a:lstStyle/>
          <a:p>
            <a:fld id="{A477640A-9E37-4072-90D9-0160D724953E}" type="slidenum">
              <a:rPr lang="en-GB" smtClean="0"/>
              <a:t>‹#›</a:t>
            </a:fld>
            <a:endParaRPr lang="en-GB"/>
          </a:p>
        </p:txBody>
      </p:sp>
    </p:spTree>
    <p:extLst>
      <p:ext uri="{BB962C8B-B14F-4D97-AF65-F5344CB8AC3E}">
        <p14:creationId xmlns:p14="http://schemas.microsoft.com/office/powerpoint/2010/main" val="285173257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4FD0D-09FB-E27D-92A5-B87D944E3633}"/>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F40D333-5803-8C80-195F-323F77A8199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95CA5F93-D863-94E9-DB18-3B3D942D14F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F6048B6-0AC8-A3CA-53CB-E519A29A2D12}"/>
              </a:ext>
            </a:extLst>
          </p:cNvPr>
          <p:cNvSpPr>
            <a:spLocks noGrp="1"/>
          </p:cNvSpPr>
          <p:nvPr>
            <p:ph type="dt" sz="half" idx="10"/>
          </p:nvPr>
        </p:nvSpPr>
        <p:spPr/>
        <p:txBody>
          <a:bodyPr/>
          <a:lstStyle/>
          <a:p>
            <a:fld id="{682B4E92-FDC0-4A11-B6EC-629FB7F2F2C0}" type="datetimeFigureOut">
              <a:rPr lang="en-GB" smtClean="0"/>
              <a:t>05/10/2026</a:t>
            </a:fld>
            <a:endParaRPr lang="en-GB"/>
          </a:p>
        </p:txBody>
      </p:sp>
      <p:sp>
        <p:nvSpPr>
          <p:cNvPr id="6" name="Footer Placeholder 5">
            <a:extLst>
              <a:ext uri="{FF2B5EF4-FFF2-40B4-BE49-F238E27FC236}">
                <a16:creationId xmlns:a16="http://schemas.microsoft.com/office/drawing/2014/main" id="{707D7E7F-486F-A0DB-E8FF-948D5A0814C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B8CDF4-3D04-68BC-E99D-B9BE1F8F018A}"/>
              </a:ext>
            </a:extLst>
          </p:cNvPr>
          <p:cNvSpPr>
            <a:spLocks noGrp="1"/>
          </p:cNvSpPr>
          <p:nvPr>
            <p:ph type="sldNum" sz="quarter" idx="12"/>
          </p:nvPr>
        </p:nvSpPr>
        <p:spPr/>
        <p:txBody>
          <a:bodyPr/>
          <a:lstStyle/>
          <a:p>
            <a:fld id="{A477640A-9E37-4072-90D9-0160D724953E}" type="slidenum">
              <a:rPr lang="en-GB" smtClean="0"/>
              <a:t>‹#›</a:t>
            </a:fld>
            <a:endParaRPr lang="en-GB"/>
          </a:p>
        </p:txBody>
      </p:sp>
    </p:spTree>
    <p:extLst>
      <p:ext uri="{BB962C8B-B14F-4D97-AF65-F5344CB8AC3E}">
        <p14:creationId xmlns:p14="http://schemas.microsoft.com/office/powerpoint/2010/main" val="350931787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6AAA1-5478-25EF-CEF7-F939AD0A048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7562AE1-91A3-FAE7-9DE7-7C913CC7E10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B31BBD6-B5BE-3A55-1889-7E48C80269CD}"/>
              </a:ext>
            </a:extLst>
          </p:cNvPr>
          <p:cNvSpPr>
            <a:spLocks noGrp="1"/>
          </p:cNvSpPr>
          <p:nvPr>
            <p:ph type="dt" sz="half" idx="10"/>
          </p:nvPr>
        </p:nvSpPr>
        <p:spPr/>
        <p:txBody>
          <a:bodyPr/>
          <a:lstStyle/>
          <a:p>
            <a:fld id="{682B4E92-FDC0-4A11-B6EC-629FB7F2F2C0}" type="datetimeFigureOut">
              <a:rPr lang="en-GB" smtClean="0"/>
              <a:t>05/10/2026</a:t>
            </a:fld>
            <a:endParaRPr lang="en-GB"/>
          </a:p>
        </p:txBody>
      </p:sp>
      <p:sp>
        <p:nvSpPr>
          <p:cNvPr id="5" name="Footer Placeholder 4">
            <a:extLst>
              <a:ext uri="{FF2B5EF4-FFF2-40B4-BE49-F238E27FC236}">
                <a16:creationId xmlns:a16="http://schemas.microsoft.com/office/drawing/2014/main" id="{16D33368-865B-1E61-FFCA-58E183292E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D35DF3-92E4-B5F0-8D49-5AB3D559EEAF}"/>
              </a:ext>
            </a:extLst>
          </p:cNvPr>
          <p:cNvSpPr>
            <a:spLocks noGrp="1"/>
          </p:cNvSpPr>
          <p:nvPr>
            <p:ph type="sldNum" sz="quarter" idx="12"/>
          </p:nvPr>
        </p:nvSpPr>
        <p:spPr/>
        <p:txBody>
          <a:bodyPr/>
          <a:lstStyle/>
          <a:p>
            <a:fld id="{A477640A-9E37-4072-90D9-0160D724953E}" type="slidenum">
              <a:rPr lang="en-GB" smtClean="0"/>
              <a:t>‹#›</a:t>
            </a:fld>
            <a:endParaRPr lang="en-GB"/>
          </a:p>
        </p:txBody>
      </p:sp>
    </p:spTree>
    <p:extLst>
      <p:ext uri="{BB962C8B-B14F-4D97-AF65-F5344CB8AC3E}">
        <p14:creationId xmlns:p14="http://schemas.microsoft.com/office/powerpoint/2010/main" val="140512723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AAF5E5-23AD-2249-79AC-DFB6E8359DE7}"/>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188A4C1-86F2-951B-5801-B3FDF27F46D0}"/>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DD2E350-1B1A-693D-2363-81DCC100AB7D}"/>
              </a:ext>
            </a:extLst>
          </p:cNvPr>
          <p:cNvSpPr>
            <a:spLocks noGrp="1"/>
          </p:cNvSpPr>
          <p:nvPr>
            <p:ph type="dt" sz="half" idx="10"/>
          </p:nvPr>
        </p:nvSpPr>
        <p:spPr/>
        <p:txBody>
          <a:bodyPr/>
          <a:lstStyle/>
          <a:p>
            <a:fld id="{682B4E92-FDC0-4A11-B6EC-629FB7F2F2C0}" type="datetimeFigureOut">
              <a:rPr lang="en-GB" smtClean="0"/>
              <a:t>05/10/2026</a:t>
            </a:fld>
            <a:endParaRPr lang="en-GB"/>
          </a:p>
        </p:txBody>
      </p:sp>
      <p:sp>
        <p:nvSpPr>
          <p:cNvPr id="5" name="Footer Placeholder 4">
            <a:extLst>
              <a:ext uri="{FF2B5EF4-FFF2-40B4-BE49-F238E27FC236}">
                <a16:creationId xmlns:a16="http://schemas.microsoft.com/office/drawing/2014/main" id="{FDE3A260-434A-0687-617C-52E6A17487C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FE3ED03-4DF8-CB43-4E8B-3E172E06978A}"/>
              </a:ext>
            </a:extLst>
          </p:cNvPr>
          <p:cNvSpPr>
            <a:spLocks noGrp="1"/>
          </p:cNvSpPr>
          <p:nvPr>
            <p:ph type="sldNum" sz="quarter" idx="12"/>
          </p:nvPr>
        </p:nvSpPr>
        <p:spPr/>
        <p:txBody>
          <a:bodyPr/>
          <a:lstStyle/>
          <a:p>
            <a:fld id="{A477640A-9E37-4072-90D9-0160D724953E}" type="slidenum">
              <a:rPr lang="en-GB" smtClean="0"/>
              <a:t>‹#›</a:t>
            </a:fld>
            <a:endParaRPr lang="en-GB"/>
          </a:p>
        </p:txBody>
      </p:sp>
    </p:spTree>
    <p:extLst>
      <p:ext uri="{BB962C8B-B14F-4D97-AF65-F5344CB8AC3E}">
        <p14:creationId xmlns:p14="http://schemas.microsoft.com/office/powerpoint/2010/main" val="9341240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20134-D65C-DEF0-0E63-BDDA06A0E1EA}"/>
              </a:ext>
            </a:extLst>
          </p:cNvPr>
          <p:cNvSpPr>
            <a:spLocks noGrp="1"/>
          </p:cNvSpPr>
          <p:nvPr>
            <p:ph type="ctrTitle"/>
          </p:nvPr>
        </p:nvSpPr>
        <p:spPr>
          <a:xfrm>
            <a:off x="1143000" y="1122364"/>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327A830A-DCAA-BC6E-B04A-4E79462BED58}"/>
              </a:ext>
            </a:extLst>
          </p:cNvPr>
          <p:cNvSpPr>
            <a:spLocks noGrp="1"/>
          </p:cNvSpPr>
          <p:nvPr>
            <p:ph type="subTitle" idx="1"/>
          </p:nvPr>
        </p:nvSpPr>
        <p:spPr>
          <a:xfrm>
            <a:off x="1143000" y="3602039"/>
            <a:ext cx="6858000" cy="165576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F374F2B-9806-C39D-872F-6B32482E91F3}"/>
              </a:ext>
            </a:extLst>
          </p:cNvPr>
          <p:cNvSpPr>
            <a:spLocks noGrp="1"/>
          </p:cNvSpPr>
          <p:nvPr>
            <p:ph type="dt" sz="half" idx="10"/>
          </p:nvPr>
        </p:nvSpPr>
        <p:spPr/>
        <p:txBody>
          <a:bodyPr/>
          <a:lstStyle/>
          <a:p>
            <a:fld id="{A545C2CF-9757-44B1-AFF7-2A689DF37723}" type="datetimeFigureOut">
              <a:rPr lang="en-US" smtClean="0"/>
              <a:t>10/5/2026</a:t>
            </a:fld>
            <a:endParaRPr lang="en-US"/>
          </a:p>
        </p:txBody>
      </p:sp>
      <p:sp>
        <p:nvSpPr>
          <p:cNvPr id="5" name="Footer Placeholder 4">
            <a:extLst>
              <a:ext uri="{FF2B5EF4-FFF2-40B4-BE49-F238E27FC236}">
                <a16:creationId xmlns:a16="http://schemas.microsoft.com/office/drawing/2014/main" id="{AAA648A1-8051-F7E1-6B62-C8FAC8E1FF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4CDF1D-C228-1C1F-EFED-26F6A0D53770}"/>
              </a:ext>
            </a:extLst>
          </p:cNvPr>
          <p:cNvSpPr>
            <a:spLocks noGrp="1"/>
          </p:cNvSpPr>
          <p:nvPr>
            <p:ph type="sldNum" sz="quarter" idx="12"/>
          </p:nvPr>
        </p:nvSpPr>
        <p:spPr/>
        <p:txBody>
          <a:bodyPr/>
          <a:lstStyle/>
          <a:p>
            <a:fld id="{C63A4E7F-37F6-4984-945C-8A211D530170}" type="slidenum">
              <a:rPr lang="en-US" smtClean="0"/>
              <a:t>‹#›</a:t>
            </a:fld>
            <a:endParaRPr lang="en-US"/>
          </a:p>
        </p:txBody>
      </p:sp>
    </p:spTree>
    <p:extLst>
      <p:ext uri="{BB962C8B-B14F-4D97-AF65-F5344CB8AC3E}">
        <p14:creationId xmlns:p14="http://schemas.microsoft.com/office/powerpoint/2010/main" val="130891539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47512-565E-2C8B-8F23-E01B5E71294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C665BB-BE5D-4082-B781-622B937020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7568A0-87FC-0322-C4D3-7B677BE8FBCE}"/>
              </a:ext>
            </a:extLst>
          </p:cNvPr>
          <p:cNvSpPr>
            <a:spLocks noGrp="1"/>
          </p:cNvSpPr>
          <p:nvPr>
            <p:ph type="dt" sz="half" idx="10"/>
          </p:nvPr>
        </p:nvSpPr>
        <p:spPr/>
        <p:txBody>
          <a:bodyPr/>
          <a:lstStyle/>
          <a:p>
            <a:fld id="{A545C2CF-9757-44B1-AFF7-2A689DF37723}" type="datetimeFigureOut">
              <a:rPr lang="en-US" smtClean="0"/>
              <a:t>10/5/2026</a:t>
            </a:fld>
            <a:endParaRPr lang="en-US"/>
          </a:p>
        </p:txBody>
      </p:sp>
      <p:sp>
        <p:nvSpPr>
          <p:cNvPr id="5" name="Footer Placeholder 4">
            <a:extLst>
              <a:ext uri="{FF2B5EF4-FFF2-40B4-BE49-F238E27FC236}">
                <a16:creationId xmlns:a16="http://schemas.microsoft.com/office/drawing/2014/main" id="{5D10A7E5-2E02-FC9A-9F1F-57DE457887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0FD797-864A-1200-3839-AC6631ACB26C}"/>
              </a:ext>
            </a:extLst>
          </p:cNvPr>
          <p:cNvSpPr>
            <a:spLocks noGrp="1"/>
          </p:cNvSpPr>
          <p:nvPr>
            <p:ph type="sldNum" sz="quarter" idx="12"/>
          </p:nvPr>
        </p:nvSpPr>
        <p:spPr/>
        <p:txBody>
          <a:bodyPr/>
          <a:lstStyle/>
          <a:p>
            <a:fld id="{C63A4E7F-37F6-4984-945C-8A211D530170}" type="slidenum">
              <a:rPr lang="en-US" smtClean="0"/>
              <a:t>‹#›</a:t>
            </a:fld>
            <a:endParaRPr lang="en-US"/>
          </a:p>
        </p:txBody>
      </p:sp>
    </p:spTree>
    <p:extLst>
      <p:ext uri="{BB962C8B-B14F-4D97-AF65-F5344CB8AC3E}">
        <p14:creationId xmlns:p14="http://schemas.microsoft.com/office/powerpoint/2010/main" val="42264053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50D89-B6D5-E43B-2A0D-B909638D996F}"/>
              </a:ext>
            </a:extLst>
          </p:cNvPr>
          <p:cNvSpPr>
            <a:spLocks noGrp="1"/>
          </p:cNvSpPr>
          <p:nvPr>
            <p:ph type="title"/>
          </p:nvPr>
        </p:nvSpPr>
        <p:spPr>
          <a:xfrm>
            <a:off x="623888" y="1709740"/>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E82AAB8B-8CB7-5EFA-5AB8-218984346307}"/>
              </a:ext>
            </a:extLst>
          </p:cNvPr>
          <p:cNvSpPr>
            <a:spLocks noGrp="1"/>
          </p:cNvSpPr>
          <p:nvPr>
            <p:ph type="body" idx="1"/>
          </p:nvPr>
        </p:nvSpPr>
        <p:spPr>
          <a:xfrm>
            <a:off x="623888" y="4589465"/>
            <a:ext cx="7886700" cy="1500188"/>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808A29-2427-37DE-6749-95977A09B057}"/>
              </a:ext>
            </a:extLst>
          </p:cNvPr>
          <p:cNvSpPr>
            <a:spLocks noGrp="1"/>
          </p:cNvSpPr>
          <p:nvPr>
            <p:ph type="dt" sz="half" idx="10"/>
          </p:nvPr>
        </p:nvSpPr>
        <p:spPr/>
        <p:txBody>
          <a:bodyPr/>
          <a:lstStyle/>
          <a:p>
            <a:fld id="{A545C2CF-9757-44B1-AFF7-2A689DF37723}" type="datetimeFigureOut">
              <a:rPr lang="en-US" smtClean="0"/>
              <a:t>10/5/2026</a:t>
            </a:fld>
            <a:endParaRPr lang="en-US"/>
          </a:p>
        </p:txBody>
      </p:sp>
      <p:sp>
        <p:nvSpPr>
          <p:cNvPr id="5" name="Footer Placeholder 4">
            <a:extLst>
              <a:ext uri="{FF2B5EF4-FFF2-40B4-BE49-F238E27FC236}">
                <a16:creationId xmlns:a16="http://schemas.microsoft.com/office/drawing/2014/main" id="{7811E7A6-04FA-BE73-34C4-7CCEFE9667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E186A3-A4F0-697E-DAE4-6705235EBB9E}"/>
              </a:ext>
            </a:extLst>
          </p:cNvPr>
          <p:cNvSpPr>
            <a:spLocks noGrp="1"/>
          </p:cNvSpPr>
          <p:nvPr>
            <p:ph type="sldNum" sz="quarter" idx="12"/>
          </p:nvPr>
        </p:nvSpPr>
        <p:spPr/>
        <p:txBody>
          <a:bodyPr/>
          <a:lstStyle/>
          <a:p>
            <a:fld id="{C63A4E7F-37F6-4984-945C-8A211D530170}" type="slidenum">
              <a:rPr lang="en-US" smtClean="0"/>
              <a:t>‹#›</a:t>
            </a:fld>
            <a:endParaRPr lang="en-US"/>
          </a:p>
        </p:txBody>
      </p:sp>
    </p:spTree>
    <p:extLst>
      <p:ext uri="{BB962C8B-B14F-4D97-AF65-F5344CB8AC3E}">
        <p14:creationId xmlns:p14="http://schemas.microsoft.com/office/powerpoint/2010/main" val="426025837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EBB9C-178D-8EEE-B88E-23C77A7AD3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CE69F1-ED70-0E89-32EA-13FD60B2B68A}"/>
              </a:ext>
            </a:extLst>
          </p:cNvPr>
          <p:cNvSpPr>
            <a:spLocks noGrp="1"/>
          </p:cNvSpPr>
          <p:nvPr>
            <p:ph sz="half" idx="1"/>
          </p:nvPr>
        </p:nvSpPr>
        <p:spPr>
          <a:xfrm>
            <a:off x="628650" y="1825625"/>
            <a:ext cx="38862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3DF1A36-06CF-134A-9B1A-85D8FF044268}"/>
              </a:ext>
            </a:extLst>
          </p:cNvPr>
          <p:cNvSpPr>
            <a:spLocks noGrp="1"/>
          </p:cNvSpPr>
          <p:nvPr>
            <p:ph sz="half" idx="2"/>
          </p:nvPr>
        </p:nvSpPr>
        <p:spPr>
          <a:xfrm>
            <a:off x="4629150" y="1825625"/>
            <a:ext cx="38862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8C75BE0-E00F-73BA-4A25-8CD3D11E4A86}"/>
              </a:ext>
            </a:extLst>
          </p:cNvPr>
          <p:cNvSpPr>
            <a:spLocks noGrp="1"/>
          </p:cNvSpPr>
          <p:nvPr>
            <p:ph type="dt" sz="half" idx="10"/>
          </p:nvPr>
        </p:nvSpPr>
        <p:spPr/>
        <p:txBody>
          <a:bodyPr/>
          <a:lstStyle/>
          <a:p>
            <a:fld id="{A545C2CF-9757-44B1-AFF7-2A689DF37723}" type="datetimeFigureOut">
              <a:rPr lang="en-US" smtClean="0"/>
              <a:t>10/5/2026</a:t>
            </a:fld>
            <a:endParaRPr lang="en-US"/>
          </a:p>
        </p:txBody>
      </p:sp>
      <p:sp>
        <p:nvSpPr>
          <p:cNvPr id="6" name="Footer Placeholder 5">
            <a:extLst>
              <a:ext uri="{FF2B5EF4-FFF2-40B4-BE49-F238E27FC236}">
                <a16:creationId xmlns:a16="http://schemas.microsoft.com/office/drawing/2014/main" id="{05DA1A8C-F507-BB94-E45B-75A2A0E464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845310-B52E-EAA7-5026-452358873198}"/>
              </a:ext>
            </a:extLst>
          </p:cNvPr>
          <p:cNvSpPr>
            <a:spLocks noGrp="1"/>
          </p:cNvSpPr>
          <p:nvPr>
            <p:ph type="sldNum" sz="quarter" idx="12"/>
          </p:nvPr>
        </p:nvSpPr>
        <p:spPr/>
        <p:txBody>
          <a:bodyPr/>
          <a:lstStyle/>
          <a:p>
            <a:fld id="{C63A4E7F-37F6-4984-945C-8A211D530170}" type="slidenum">
              <a:rPr lang="en-US" smtClean="0"/>
              <a:t>‹#›</a:t>
            </a:fld>
            <a:endParaRPr lang="en-US"/>
          </a:p>
        </p:txBody>
      </p:sp>
    </p:spTree>
    <p:extLst>
      <p:ext uri="{BB962C8B-B14F-4D97-AF65-F5344CB8AC3E}">
        <p14:creationId xmlns:p14="http://schemas.microsoft.com/office/powerpoint/2010/main" val="355836775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2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C55A3-CD61-2C94-8F0E-587661BED2F3}"/>
              </a:ext>
            </a:extLst>
          </p:cNvPr>
          <p:cNvSpPr>
            <a:spLocks noGrp="1"/>
          </p:cNvSpPr>
          <p:nvPr>
            <p:ph type="title"/>
          </p:nvPr>
        </p:nvSpPr>
        <p:spPr>
          <a:xfrm>
            <a:off x="629841" y="365126"/>
            <a:ext cx="7886700" cy="1325564"/>
          </a:xfrm>
        </p:spPr>
        <p:txBody>
          <a:bodyPr/>
          <a:lstStyle/>
          <a:p>
            <a:r>
              <a:rPr lang="en-US"/>
              <a:t>Click to edit Master title style</a:t>
            </a:r>
          </a:p>
        </p:txBody>
      </p:sp>
      <p:sp>
        <p:nvSpPr>
          <p:cNvPr id="3" name="Text Placeholder 2">
            <a:extLst>
              <a:ext uri="{FF2B5EF4-FFF2-40B4-BE49-F238E27FC236}">
                <a16:creationId xmlns:a16="http://schemas.microsoft.com/office/drawing/2014/main" id="{BF4808D9-D5A5-A1F8-CF23-73908DEEACFA}"/>
              </a:ext>
            </a:extLst>
          </p:cNvPr>
          <p:cNvSpPr>
            <a:spLocks noGrp="1"/>
          </p:cNvSpPr>
          <p:nvPr>
            <p:ph type="body" idx="1"/>
          </p:nvPr>
        </p:nvSpPr>
        <p:spPr>
          <a:xfrm>
            <a:off x="629843" y="1681164"/>
            <a:ext cx="386834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67DA6829-B60C-E9BC-4816-0B43BA1E4ABE}"/>
              </a:ext>
            </a:extLst>
          </p:cNvPr>
          <p:cNvSpPr>
            <a:spLocks noGrp="1"/>
          </p:cNvSpPr>
          <p:nvPr>
            <p:ph sz="half" idx="2"/>
          </p:nvPr>
        </p:nvSpPr>
        <p:spPr>
          <a:xfrm>
            <a:off x="629843" y="2505077"/>
            <a:ext cx="386834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DB9B70C-89EA-DF0B-6A9F-A50D3935A261}"/>
              </a:ext>
            </a:extLst>
          </p:cNvPr>
          <p:cNvSpPr>
            <a:spLocks noGrp="1"/>
          </p:cNvSpPr>
          <p:nvPr>
            <p:ph type="body" sz="quarter" idx="3"/>
          </p:nvPr>
        </p:nvSpPr>
        <p:spPr>
          <a:xfrm>
            <a:off x="4629151" y="1681164"/>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F04AF47E-BCAA-C023-C33B-56F0AAA6713E}"/>
              </a:ext>
            </a:extLst>
          </p:cNvPr>
          <p:cNvSpPr>
            <a:spLocks noGrp="1"/>
          </p:cNvSpPr>
          <p:nvPr>
            <p:ph sz="quarter" idx="4"/>
          </p:nvPr>
        </p:nvSpPr>
        <p:spPr>
          <a:xfrm>
            <a:off x="4629151" y="2505077"/>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C8DF00F-2371-9791-3828-C5EDDE7A1C0B}"/>
              </a:ext>
            </a:extLst>
          </p:cNvPr>
          <p:cNvSpPr>
            <a:spLocks noGrp="1"/>
          </p:cNvSpPr>
          <p:nvPr>
            <p:ph type="dt" sz="half" idx="10"/>
          </p:nvPr>
        </p:nvSpPr>
        <p:spPr/>
        <p:txBody>
          <a:bodyPr/>
          <a:lstStyle/>
          <a:p>
            <a:fld id="{A545C2CF-9757-44B1-AFF7-2A689DF37723}" type="datetimeFigureOut">
              <a:rPr lang="en-US" smtClean="0"/>
              <a:t>10/5/2026</a:t>
            </a:fld>
            <a:endParaRPr lang="en-US"/>
          </a:p>
        </p:txBody>
      </p:sp>
      <p:sp>
        <p:nvSpPr>
          <p:cNvPr id="8" name="Footer Placeholder 7">
            <a:extLst>
              <a:ext uri="{FF2B5EF4-FFF2-40B4-BE49-F238E27FC236}">
                <a16:creationId xmlns:a16="http://schemas.microsoft.com/office/drawing/2014/main" id="{6B3F2836-4648-A143-0D1E-F8D585EF57E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38929CB-92A9-E9A9-21A9-6E27EF333186}"/>
              </a:ext>
            </a:extLst>
          </p:cNvPr>
          <p:cNvSpPr>
            <a:spLocks noGrp="1"/>
          </p:cNvSpPr>
          <p:nvPr>
            <p:ph type="sldNum" sz="quarter" idx="12"/>
          </p:nvPr>
        </p:nvSpPr>
        <p:spPr/>
        <p:txBody>
          <a:bodyPr/>
          <a:lstStyle/>
          <a:p>
            <a:fld id="{C63A4E7F-37F6-4984-945C-8A211D530170}" type="slidenum">
              <a:rPr lang="en-US" smtClean="0"/>
              <a:t>‹#›</a:t>
            </a:fld>
            <a:endParaRPr lang="en-US"/>
          </a:p>
        </p:txBody>
      </p:sp>
    </p:spTree>
    <p:extLst>
      <p:ext uri="{BB962C8B-B14F-4D97-AF65-F5344CB8AC3E}">
        <p14:creationId xmlns:p14="http://schemas.microsoft.com/office/powerpoint/2010/main" val="280534770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3A082-56FD-4912-0B85-37710DF8EA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31C990A-8DB5-B2F9-CDF4-B78200BF7BCA}"/>
              </a:ext>
            </a:extLst>
          </p:cNvPr>
          <p:cNvSpPr>
            <a:spLocks noGrp="1"/>
          </p:cNvSpPr>
          <p:nvPr>
            <p:ph type="dt" sz="half" idx="10"/>
          </p:nvPr>
        </p:nvSpPr>
        <p:spPr/>
        <p:txBody>
          <a:bodyPr/>
          <a:lstStyle/>
          <a:p>
            <a:fld id="{A545C2CF-9757-44B1-AFF7-2A689DF37723}" type="datetimeFigureOut">
              <a:rPr lang="en-US" smtClean="0"/>
              <a:t>10/5/2026</a:t>
            </a:fld>
            <a:endParaRPr lang="en-US"/>
          </a:p>
        </p:txBody>
      </p:sp>
      <p:sp>
        <p:nvSpPr>
          <p:cNvPr id="4" name="Footer Placeholder 3">
            <a:extLst>
              <a:ext uri="{FF2B5EF4-FFF2-40B4-BE49-F238E27FC236}">
                <a16:creationId xmlns:a16="http://schemas.microsoft.com/office/drawing/2014/main" id="{8DF721EF-6A7F-43CD-9888-D33DC7ED2E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4C23E76-BB17-EA6C-ACB2-B2468B9A04B8}"/>
              </a:ext>
            </a:extLst>
          </p:cNvPr>
          <p:cNvSpPr>
            <a:spLocks noGrp="1"/>
          </p:cNvSpPr>
          <p:nvPr>
            <p:ph type="sldNum" sz="quarter" idx="12"/>
          </p:nvPr>
        </p:nvSpPr>
        <p:spPr/>
        <p:txBody>
          <a:bodyPr/>
          <a:lstStyle/>
          <a:p>
            <a:fld id="{C63A4E7F-37F6-4984-945C-8A211D530170}" type="slidenum">
              <a:rPr lang="en-US" smtClean="0"/>
              <a:t>‹#›</a:t>
            </a:fld>
            <a:endParaRPr lang="en-US"/>
          </a:p>
        </p:txBody>
      </p:sp>
    </p:spTree>
    <p:extLst>
      <p:ext uri="{BB962C8B-B14F-4D97-AF65-F5344CB8AC3E}">
        <p14:creationId xmlns:p14="http://schemas.microsoft.com/office/powerpoint/2010/main" val="65809908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C37135-06E9-8C5F-5F31-88481FC8DB96}"/>
              </a:ext>
            </a:extLst>
          </p:cNvPr>
          <p:cNvSpPr>
            <a:spLocks noGrp="1"/>
          </p:cNvSpPr>
          <p:nvPr>
            <p:ph type="dt" sz="half" idx="10"/>
          </p:nvPr>
        </p:nvSpPr>
        <p:spPr/>
        <p:txBody>
          <a:bodyPr/>
          <a:lstStyle/>
          <a:p>
            <a:fld id="{A545C2CF-9757-44B1-AFF7-2A689DF37723}" type="datetimeFigureOut">
              <a:rPr lang="en-US" smtClean="0"/>
              <a:t>10/5/2026</a:t>
            </a:fld>
            <a:endParaRPr lang="en-US"/>
          </a:p>
        </p:txBody>
      </p:sp>
      <p:sp>
        <p:nvSpPr>
          <p:cNvPr id="3" name="Footer Placeholder 2">
            <a:extLst>
              <a:ext uri="{FF2B5EF4-FFF2-40B4-BE49-F238E27FC236}">
                <a16:creationId xmlns:a16="http://schemas.microsoft.com/office/drawing/2014/main" id="{206AE6EC-FC95-25D3-0B1E-29F0BDF9E93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878CB11-8FDD-6AFF-DE11-54188A50EC52}"/>
              </a:ext>
            </a:extLst>
          </p:cNvPr>
          <p:cNvSpPr>
            <a:spLocks noGrp="1"/>
          </p:cNvSpPr>
          <p:nvPr>
            <p:ph type="sldNum" sz="quarter" idx="12"/>
          </p:nvPr>
        </p:nvSpPr>
        <p:spPr/>
        <p:txBody>
          <a:bodyPr/>
          <a:lstStyle/>
          <a:p>
            <a:fld id="{C63A4E7F-37F6-4984-945C-8A211D530170}" type="slidenum">
              <a:rPr lang="en-US" smtClean="0"/>
              <a:t>‹#›</a:t>
            </a:fld>
            <a:endParaRPr lang="en-US"/>
          </a:p>
        </p:txBody>
      </p:sp>
    </p:spTree>
    <p:extLst>
      <p:ext uri="{BB962C8B-B14F-4D97-AF65-F5344CB8AC3E}">
        <p14:creationId xmlns:p14="http://schemas.microsoft.com/office/powerpoint/2010/main" val="264727730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12C2D-07C5-684C-C5DC-BC7DCFE32BF9}"/>
              </a:ext>
            </a:extLst>
          </p:cNvPr>
          <p:cNvSpPr>
            <a:spLocks noGrp="1"/>
          </p:cNvSpPr>
          <p:nvPr>
            <p:ph type="title"/>
          </p:nvPr>
        </p:nvSpPr>
        <p:spPr>
          <a:xfrm>
            <a:off x="629842"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B4B724DA-11DB-0EFE-E81C-633A522E0AA9}"/>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F819E6-71E8-E330-BDB5-D471FBF02D50}"/>
              </a:ext>
            </a:extLst>
          </p:cNvPr>
          <p:cNvSpPr>
            <a:spLocks noGrp="1"/>
          </p:cNvSpPr>
          <p:nvPr>
            <p:ph type="body" sz="half" idx="2"/>
          </p:nvPr>
        </p:nvSpPr>
        <p:spPr>
          <a:xfrm>
            <a:off x="629842" y="2057401"/>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5FAD2F9-BBE7-EA6B-2C9C-D61A058910E1}"/>
              </a:ext>
            </a:extLst>
          </p:cNvPr>
          <p:cNvSpPr>
            <a:spLocks noGrp="1"/>
          </p:cNvSpPr>
          <p:nvPr>
            <p:ph type="dt" sz="half" idx="10"/>
          </p:nvPr>
        </p:nvSpPr>
        <p:spPr/>
        <p:txBody>
          <a:bodyPr/>
          <a:lstStyle/>
          <a:p>
            <a:fld id="{A545C2CF-9757-44B1-AFF7-2A689DF37723}" type="datetimeFigureOut">
              <a:rPr lang="en-US" smtClean="0"/>
              <a:t>10/5/2026</a:t>
            </a:fld>
            <a:endParaRPr lang="en-US"/>
          </a:p>
        </p:txBody>
      </p:sp>
      <p:sp>
        <p:nvSpPr>
          <p:cNvPr id="6" name="Footer Placeholder 5">
            <a:extLst>
              <a:ext uri="{FF2B5EF4-FFF2-40B4-BE49-F238E27FC236}">
                <a16:creationId xmlns:a16="http://schemas.microsoft.com/office/drawing/2014/main" id="{28E11C65-8D22-9FAA-CE43-7FDB0A1B0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A8A803-F472-E2D3-4FAD-1D902D718261}"/>
              </a:ext>
            </a:extLst>
          </p:cNvPr>
          <p:cNvSpPr>
            <a:spLocks noGrp="1"/>
          </p:cNvSpPr>
          <p:nvPr>
            <p:ph type="sldNum" sz="quarter" idx="12"/>
          </p:nvPr>
        </p:nvSpPr>
        <p:spPr/>
        <p:txBody>
          <a:bodyPr/>
          <a:lstStyle/>
          <a:p>
            <a:fld id="{C63A4E7F-37F6-4984-945C-8A211D530170}" type="slidenum">
              <a:rPr lang="en-US" smtClean="0"/>
              <a:t>‹#›</a:t>
            </a:fld>
            <a:endParaRPr lang="en-US"/>
          </a:p>
        </p:txBody>
      </p:sp>
    </p:spTree>
    <p:extLst>
      <p:ext uri="{BB962C8B-B14F-4D97-AF65-F5344CB8AC3E}">
        <p14:creationId xmlns:p14="http://schemas.microsoft.com/office/powerpoint/2010/main" val="23838301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1A728-E923-4E0E-9885-DC0AF415CDD2}"/>
              </a:ext>
            </a:extLst>
          </p:cNvPr>
          <p:cNvSpPr>
            <a:spLocks noGrp="1"/>
          </p:cNvSpPr>
          <p:nvPr>
            <p:ph type="title"/>
          </p:nvPr>
        </p:nvSpPr>
        <p:spPr>
          <a:xfrm>
            <a:off x="629842"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E9886A70-3BC3-7121-5151-850352A97E33}"/>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59FCEFD4-AD28-6829-7181-A9CA401A908E}"/>
              </a:ext>
            </a:extLst>
          </p:cNvPr>
          <p:cNvSpPr>
            <a:spLocks noGrp="1"/>
          </p:cNvSpPr>
          <p:nvPr>
            <p:ph type="body" sz="half" idx="2"/>
          </p:nvPr>
        </p:nvSpPr>
        <p:spPr>
          <a:xfrm>
            <a:off x="629842" y="2057401"/>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9F1AEC8-4DE7-2E33-FEA0-60327C100527}"/>
              </a:ext>
            </a:extLst>
          </p:cNvPr>
          <p:cNvSpPr>
            <a:spLocks noGrp="1"/>
          </p:cNvSpPr>
          <p:nvPr>
            <p:ph type="dt" sz="half" idx="10"/>
          </p:nvPr>
        </p:nvSpPr>
        <p:spPr/>
        <p:txBody>
          <a:bodyPr/>
          <a:lstStyle/>
          <a:p>
            <a:fld id="{A545C2CF-9757-44B1-AFF7-2A689DF37723}" type="datetimeFigureOut">
              <a:rPr lang="en-US" smtClean="0"/>
              <a:t>10/5/2026</a:t>
            </a:fld>
            <a:endParaRPr lang="en-US"/>
          </a:p>
        </p:txBody>
      </p:sp>
      <p:sp>
        <p:nvSpPr>
          <p:cNvPr id="6" name="Footer Placeholder 5">
            <a:extLst>
              <a:ext uri="{FF2B5EF4-FFF2-40B4-BE49-F238E27FC236}">
                <a16:creationId xmlns:a16="http://schemas.microsoft.com/office/drawing/2014/main" id="{1B444206-FE48-BE3E-FB60-27A03E53DC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4C8982-E9FA-538F-0D9D-B22536D0EA84}"/>
              </a:ext>
            </a:extLst>
          </p:cNvPr>
          <p:cNvSpPr>
            <a:spLocks noGrp="1"/>
          </p:cNvSpPr>
          <p:nvPr>
            <p:ph type="sldNum" sz="quarter" idx="12"/>
          </p:nvPr>
        </p:nvSpPr>
        <p:spPr/>
        <p:txBody>
          <a:bodyPr/>
          <a:lstStyle/>
          <a:p>
            <a:fld id="{C63A4E7F-37F6-4984-945C-8A211D530170}" type="slidenum">
              <a:rPr lang="en-US" smtClean="0"/>
              <a:t>‹#›</a:t>
            </a:fld>
            <a:endParaRPr lang="en-US"/>
          </a:p>
        </p:txBody>
      </p:sp>
    </p:spTree>
    <p:extLst>
      <p:ext uri="{BB962C8B-B14F-4D97-AF65-F5344CB8AC3E}">
        <p14:creationId xmlns:p14="http://schemas.microsoft.com/office/powerpoint/2010/main" val="68042205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2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3D6C7-FA6A-C6A2-5901-22224F4BA8D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AD289E-CE27-76D1-E6B9-3F7AD8D8B37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339DD4-8BC0-7185-1B32-21E49176A600}"/>
              </a:ext>
            </a:extLst>
          </p:cNvPr>
          <p:cNvSpPr>
            <a:spLocks noGrp="1"/>
          </p:cNvSpPr>
          <p:nvPr>
            <p:ph type="dt" sz="half" idx="10"/>
          </p:nvPr>
        </p:nvSpPr>
        <p:spPr/>
        <p:txBody>
          <a:bodyPr/>
          <a:lstStyle/>
          <a:p>
            <a:fld id="{A545C2CF-9757-44B1-AFF7-2A689DF37723}" type="datetimeFigureOut">
              <a:rPr lang="en-US" smtClean="0"/>
              <a:t>10/5/2026</a:t>
            </a:fld>
            <a:endParaRPr lang="en-US"/>
          </a:p>
        </p:txBody>
      </p:sp>
      <p:sp>
        <p:nvSpPr>
          <p:cNvPr id="5" name="Footer Placeholder 4">
            <a:extLst>
              <a:ext uri="{FF2B5EF4-FFF2-40B4-BE49-F238E27FC236}">
                <a16:creationId xmlns:a16="http://schemas.microsoft.com/office/drawing/2014/main" id="{11BEA19B-85EF-45CA-DBE1-A6094CB14D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AE55AA-047B-F0D4-56A0-C77EBA98E076}"/>
              </a:ext>
            </a:extLst>
          </p:cNvPr>
          <p:cNvSpPr>
            <a:spLocks noGrp="1"/>
          </p:cNvSpPr>
          <p:nvPr>
            <p:ph type="sldNum" sz="quarter" idx="12"/>
          </p:nvPr>
        </p:nvSpPr>
        <p:spPr/>
        <p:txBody>
          <a:bodyPr/>
          <a:lstStyle/>
          <a:p>
            <a:fld id="{C63A4E7F-37F6-4984-945C-8A211D530170}" type="slidenum">
              <a:rPr lang="en-US" smtClean="0"/>
              <a:t>‹#›</a:t>
            </a:fld>
            <a:endParaRPr lang="en-US"/>
          </a:p>
        </p:txBody>
      </p:sp>
    </p:spTree>
    <p:extLst>
      <p:ext uri="{BB962C8B-B14F-4D97-AF65-F5344CB8AC3E}">
        <p14:creationId xmlns:p14="http://schemas.microsoft.com/office/powerpoint/2010/main" val="7471715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2_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19F2F9-9B14-8D1C-62E7-B5B8C1EC3091}"/>
              </a:ext>
            </a:extLst>
          </p:cNvPr>
          <p:cNvSpPr>
            <a:spLocks noGrp="1"/>
          </p:cNvSpPr>
          <p:nvPr>
            <p:ph type="title" orient="vert"/>
          </p:nvPr>
        </p:nvSpPr>
        <p:spPr>
          <a:xfrm>
            <a:off x="6543676" y="365126"/>
            <a:ext cx="1971675"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CF9873F-BE36-1345-ECDC-00BA0760E463}"/>
              </a:ext>
            </a:extLst>
          </p:cNvPr>
          <p:cNvSpPr>
            <a:spLocks noGrp="1"/>
          </p:cNvSpPr>
          <p:nvPr>
            <p:ph type="body" orient="vert" idx="1"/>
          </p:nvPr>
        </p:nvSpPr>
        <p:spPr>
          <a:xfrm>
            <a:off x="628651" y="365126"/>
            <a:ext cx="5800725"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8EE678-DBA4-753D-02FA-BB0B45D5915E}"/>
              </a:ext>
            </a:extLst>
          </p:cNvPr>
          <p:cNvSpPr>
            <a:spLocks noGrp="1"/>
          </p:cNvSpPr>
          <p:nvPr>
            <p:ph type="dt" sz="half" idx="10"/>
          </p:nvPr>
        </p:nvSpPr>
        <p:spPr/>
        <p:txBody>
          <a:bodyPr/>
          <a:lstStyle/>
          <a:p>
            <a:fld id="{A545C2CF-9757-44B1-AFF7-2A689DF37723}" type="datetimeFigureOut">
              <a:rPr lang="en-US" smtClean="0"/>
              <a:t>10/5/2026</a:t>
            </a:fld>
            <a:endParaRPr lang="en-US"/>
          </a:p>
        </p:txBody>
      </p:sp>
      <p:sp>
        <p:nvSpPr>
          <p:cNvPr id="5" name="Footer Placeholder 4">
            <a:extLst>
              <a:ext uri="{FF2B5EF4-FFF2-40B4-BE49-F238E27FC236}">
                <a16:creationId xmlns:a16="http://schemas.microsoft.com/office/drawing/2014/main" id="{1258B58E-33B5-4363-2423-577E759024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EA6734-392D-3981-830A-386B71C64497}"/>
              </a:ext>
            </a:extLst>
          </p:cNvPr>
          <p:cNvSpPr>
            <a:spLocks noGrp="1"/>
          </p:cNvSpPr>
          <p:nvPr>
            <p:ph type="sldNum" sz="quarter" idx="12"/>
          </p:nvPr>
        </p:nvSpPr>
        <p:spPr/>
        <p:txBody>
          <a:bodyPr/>
          <a:lstStyle/>
          <a:p>
            <a:fld id="{C63A4E7F-37F6-4984-945C-8A211D530170}" type="slidenum">
              <a:rPr lang="en-US" smtClean="0"/>
              <a:t>‹#›</a:t>
            </a:fld>
            <a:endParaRPr lang="en-US"/>
          </a:p>
        </p:txBody>
      </p:sp>
    </p:spTree>
    <p:extLst>
      <p:ext uri="{BB962C8B-B14F-4D97-AF65-F5344CB8AC3E}">
        <p14:creationId xmlns:p14="http://schemas.microsoft.com/office/powerpoint/2010/main" val="135220851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539782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BLANK">
    <p:bg>
      <p:bgPr>
        <a:solidFill>
          <a:srgbClr val="F3F6F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939079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GB" dirty="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37375406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0354340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descr="A pink dragon with a shadow&#10;&#10;Description automatically generated with medium confidence">
            <a:extLst>
              <a:ext uri="{FF2B5EF4-FFF2-40B4-BE49-F238E27FC236}">
                <a16:creationId xmlns:a16="http://schemas.microsoft.com/office/drawing/2014/main" id="{F40D03E8-DAFB-D5E3-183E-185F6FCC0F47}"/>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395536" y="2336900"/>
            <a:ext cx="4464496" cy="1362075"/>
          </a:xfrm>
        </p:spPr>
        <p:txBody>
          <a:bodyPr/>
          <a:lstStyle>
            <a:lvl1pPr algn="l">
              <a:defRPr sz="3000" b="1" cap="all">
                <a:solidFill>
                  <a:srgbClr val="FF0000"/>
                </a:solidFill>
              </a:defRPr>
            </a:lvl1pPr>
          </a:lstStyle>
          <a:p>
            <a:r>
              <a:rPr lang="en-GB" dirty="0"/>
              <a:t>Click to edit Master title style</a:t>
            </a:r>
            <a:endParaRPr lang="en-US" dirty="0"/>
          </a:p>
        </p:txBody>
      </p:sp>
      <p:sp>
        <p:nvSpPr>
          <p:cNvPr id="3" name="Text Placeholder 2"/>
          <p:cNvSpPr>
            <a:spLocks noGrp="1"/>
          </p:cNvSpPr>
          <p:nvPr>
            <p:ph type="body" idx="1"/>
          </p:nvPr>
        </p:nvSpPr>
        <p:spPr>
          <a:xfrm>
            <a:off x="395536" y="836712"/>
            <a:ext cx="4464496" cy="1500187"/>
          </a:xfrm>
        </p:spPr>
        <p:txBody>
          <a:bodyPr anchor="b"/>
          <a:lstStyle>
            <a:lvl1pPr marL="0" indent="0">
              <a:buNone/>
              <a:defRPr sz="1500">
                <a:solidFill>
                  <a:srgbClr val="FF0000"/>
                </a:solidFill>
              </a:defRPr>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GB" dirty="0"/>
              <a:t>Click to edit Master text styles</a:t>
            </a:r>
          </a:p>
        </p:txBody>
      </p:sp>
    </p:spTree>
    <p:extLst>
      <p:ext uri="{BB962C8B-B14F-4D97-AF65-F5344CB8AC3E}">
        <p14:creationId xmlns:p14="http://schemas.microsoft.com/office/powerpoint/2010/main" val="279967856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3" name="Content Placeholder 2"/>
          <p:cNvSpPr>
            <a:spLocks noGrp="1"/>
          </p:cNvSpPr>
          <p:nvPr>
            <p:ph sz="half" idx="1"/>
          </p:nvPr>
        </p:nvSpPr>
        <p:spPr>
          <a:xfrm>
            <a:off x="251520" y="1524000"/>
            <a:ext cx="4176464" cy="5029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662736" y="1524000"/>
            <a:ext cx="4229744" cy="5029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8566562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68277282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98490549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79244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1500" b="1"/>
            </a:lvl1pPr>
          </a:lstStyle>
          <a:p>
            <a:r>
              <a:rPr lang="en-GB"/>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11147169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10" name="Picture 9" descr="A pink dragon with a shadow&#10;&#10;Description automatically generated with medium confidence">
            <a:extLst>
              <a:ext uri="{FF2B5EF4-FFF2-40B4-BE49-F238E27FC236}">
                <a16:creationId xmlns:a16="http://schemas.microsoft.com/office/drawing/2014/main" id="{54C5AA3C-A063-22DE-411A-D14BE12BA092}"/>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3" name="Picture Placeholder 2"/>
          <p:cNvSpPr>
            <a:spLocks noGrp="1"/>
          </p:cNvSpPr>
          <p:nvPr>
            <p:ph type="pic" idx="1"/>
          </p:nvPr>
        </p:nvSpPr>
        <p:spPr>
          <a:xfrm>
            <a:off x="4283968" y="0"/>
            <a:ext cx="4860032" cy="68580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8" name="Title 1">
            <a:extLst>
              <a:ext uri="{FF2B5EF4-FFF2-40B4-BE49-F238E27FC236}">
                <a16:creationId xmlns:a16="http://schemas.microsoft.com/office/drawing/2014/main" id="{EDF10290-B5AE-017F-086F-109E0234ED7B}"/>
              </a:ext>
            </a:extLst>
          </p:cNvPr>
          <p:cNvSpPr>
            <a:spLocks noGrp="1"/>
          </p:cNvSpPr>
          <p:nvPr>
            <p:ph type="title"/>
          </p:nvPr>
        </p:nvSpPr>
        <p:spPr>
          <a:xfrm>
            <a:off x="395536" y="2336900"/>
            <a:ext cx="3672408" cy="1362075"/>
          </a:xfrm>
        </p:spPr>
        <p:txBody>
          <a:bodyPr/>
          <a:lstStyle>
            <a:lvl1pPr algn="l">
              <a:defRPr sz="3000" b="1" cap="all">
                <a:solidFill>
                  <a:srgbClr val="FF0000"/>
                </a:solidFill>
              </a:defRPr>
            </a:lvl1pPr>
          </a:lstStyle>
          <a:p>
            <a:r>
              <a:rPr lang="en-GB" dirty="0"/>
              <a:t>Click to edit Master title style</a:t>
            </a:r>
            <a:endParaRPr lang="en-US" dirty="0"/>
          </a:p>
        </p:txBody>
      </p:sp>
      <p:sp>
        <p:nvSpPr>
          <p:cNvPr id="9" name="Text Placeholder 2">
            <a:extLst>
              <a:ext uri="{FF2B5EF4-FFF2-40B4-BE49-F238E27FC236}">
                <a16:creationId xmlns:a16="http://schemas.microsoft.com/office/drawing/2014/main" id="{83858759-A6F9-4D99-A443-ADFC9905968E}"/>
              </a:ext>
            </a:extLst>
          </p:cNvPr>
          <p:cNvSpPr>
            <a:spLocks noGrp="1"/>
          </p:cNvSpPr>
          <p:nvPr>
            <p:ph type="body" idx="10"/>
          </p:nvPr>
        </p:nvSpPr>
        <p:spPr>
          <a:xfrm>
            <a:off x="395536" y="836712"/>
            <a:ext cx="3672408" cy="1500187"/>
          </a:xfrm>
        </p:spPr>
        <p:txBody>
          <a:bodyPr anchor="b"/>
          <a:lstStyle>
            <a:lvl1pPr marL="0" indent="0">
              <a:buNone/>
              <a:defRPr sz="1500">
                <a:solidFill>
                  <a:srgbClr val="FF0000"/>
                </a:solidFill>
              </a:defRPr>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GB" dirty="0"/>
              <a:t>Click to edit Master text styles</a:t>
            </a:r>
          </a:p>
        </p:txBody>
      </p:sp>
    </p:spTree>
    <p:extLst>
      <p:ext uri="{BB962C8B-B14F-4D97-AF65-F5344CB8AC3E}">
        <p14:creationId xmlns:p14="http://schemas.microsoft.com/office/powerpoint/2010/main" val="413732998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25165733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304800"/>
            <a:ext cx="2038350" cy="54102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85800" y="304800"/>
            <a:ext cx="5962650" cy="54102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66279737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5533116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8446445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3511970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1927634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9220586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9740780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8593508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889527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0398470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1330323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6037606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Titelslide">
    <p:bg>
      <p:bgPr>
        <a:solidFill>
          <a:srgbClr val="C00000"/>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C16704-49FA-D433-E4AD-390F3ABEB7FF}"/>
              </a:ext>
            </a:extLst>
          </p:cNvPr>
          <p:cNvSpPr>
            <a:spLocks noGrp="1"/>
          </p:cNvSpPr>
          <p:nvPr>
            <p:ph type="ctrTitle" hasCustomPrompt="1"/>
          </p:nvPr>
        </p:nvSpPr>
        <p:spPr>
          <a:xfrm>
            <a:off x="251222" y="2531255"/>
            <a:ext cx="8641556" cy="800101"/>
          </a:xfrm>
        </p:spPr>
        <p:txBody>
          <a:bodyPr anchor="b">
            <a:normAutofit/>
          </a:bodyPr>
          <a:lstStyle>
            <a:lvl1pPr algn="ctr">
              <a:defRPr sz="3000" b="1" i="0" spc="225">
                <a:solidFill>
                  <a:schemeClr val="bg1"/>
                </a:solidFill>
                <a:latin typeface="Lato" panose="020F0502020204030203" pitchFamily="34" charset="77"/>
              </a:defRPr>
            </a:lvl1pPr>
          </a:lstStyle>
          <a:p>
            <a:r>
              <a:rPr lang="da-DK"/>
              <a:t>CLICK TO EDIT TITEL</a:t>
            </a:r>
          </a:p>
        </p:txBody>
      </p:sp>
      <p:sp>
        <p:nvSpPr>
          <p:cNvPr id="3" name="Undertitel 2">
            <a:extLst>
              <a:ext uri="{FF2B5EF4-FFF2-40B4-BE49-F238E27FC236}">
                <a16:creationId xmlns:a16="http://schemas.microsoft.com/office/drawing/2014/main" id="{B3DD5679-E3E6-17EC-C89D-3B68D0D95DBB}"/>
              </a:ext>
            </a:extLst>
          </p:cNvPr>
          <p:cNvSpPr>
            <a:spLocks noGrp="1"/>
          </p:cNvSpPr>
          <p:nvPr>
            <p:ph type="subTitle" idx="1" hasCustomPrompt="1"/>
          </p:nvPr>
        </p:nvSpPr>
        <p:spPr>
          <a:xfrm>
            <a:off x="259689" y="3621137"/>
            <a:ext cx="8641556" cy="546183"/>
          </a:xfrm>
        </p:spPr>
        <p:txBody>
          <a:bodyPr>
            <a:normAutofit/>
          </a:bodyPr>
          <a:lstStyle>
            <a:lvl1pPr marL="0" indent="0" algn="ctr">
              <a:buNone/>
              <a:defRPr sz="105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a-DK" err="1"/>
              <a:t>Click</a:t>
            </a:r>
            <a:r>
              <a:rPr lang="da-DK"/>
              <a:t> to </a:t>
            </a:r>
            <a:r>
              <a:rPr lang="da-DK" err="1"/>
              <a:t>edit</a:t>
            </a:r>
            <a:r>
              <a:rPr lang="da-DK"/>
              <a:t> subtitel</a:t>
            </a:r>
          </a:p>
        </p:txBody>
      </p:sp>
      <p:cxnSp>
        <p:nvCxnSpPr>
          <p:cNvPr id="7" name="Straight Connector 13">
            <a:extLst>
              <a:ext uri="{FF2B5EF4-FFF2-40B4-BE49-F238E27FC236}">
                <a16:creationId xmlns:a16="http://schemas.microsoft.com/office/drawing/2014/main" id="{D05AB9A9-94E7-FA2F-C1E3-92229AD290AD}"/>
              </a:ext>
            </a:extLst>
          </p:cNvPr>
          <p:cNvCxnSpPr>
            <a:cxnSpLocks/>
          </p:cNvCxnSpPr>
          <p:nvPr userDrawn="1"/>
        </p:nvCxnSpPr>
        <p:spPr>
          <a:xfrm>
            <a:off x="8467" y="3458494"/>
            <a:ext cx="914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Freeform 7">
            <a:extLst>
              <a:ext uri="{FF2B5EF4-FFF2-40B4-BE49-F238E27FC236}">
                <a16:creationId xmlns:a16="http://schemas.microsoft.com/office/drawing/2014/main" id="{0518DC81-BEA8-DAC9-37EF-042C82973746}"/>
              </a:ext>
            </a:extLst>
          </p:cNvPr>
          <p:cNvSpPr>
            <a:spLocks noEditPoints="1"/>
          </p:cNvSpPr>
          <p:nvPr userDrawn="1"/>
        </p:nvSpPr>
        <p:spPr bwMode="auto">
          <a:xfrm rot="5400000">
            <a:off x="2236151" y="4469285"/>
            <a:ext cx="1451927" cy="1334889"/>
          </a:xfrm>
          <a:custGeom>
            <a:avLst/>
            <a:gdLst>
              <a:gd name="T0" fmla="*/ 2147483646 w 1858"/>
              <a:gd name="T1" fmla="*/ 2147483646 h 2416"/>
              <a:gd name="T2" fmla="*/ 2147483646 w 1858"/>
              <a:gd name="T3" fmla="*/ 2147483646 h 2416"/>
              <a:gd name="T4" fmla="*/ 0 w 1858"/>
              <a:gd name="T5" fmla="*/ 2147483646 h 2416"/>
              <a:gd name="T6" fmla="*/ 0 w 1858"/>
              <a:gd name="T7" fmla="*/ 2147483646 h 2416"/>
              <a:gd name="T8" fmla="*/ 2147483646 w 1858"/>
              <a:gd name="T9" fmla="*/ 0 h 2416"/>
              <a:gd name="T10" fmla="*/ 2147483646 w 1858"/>
              <a:gd name="T11" fmla="*/ 0 h 2416"/>
              <a:gd name="T12" fmla="*/ 2147483646 w 1858"/>
              <a:gd name="T13" fmla="*/ 2147483646 h 2416"/>
              <a:gd name="T14" fmla="*/ 2147483646 w 1858"/>
              <a:gd name="T15" fmla="*/ 2147483646 h 2416"/>
              <a:gd name="T16" fmla="*/ 2147483646 w 1858"/>
              <a:gd name="T17" fmla="*/ 2147483646 h 2416"/>
              <a:gd name="T18" fmla="*/ 2147483646 w 1858"/>
              <a:gd name="T19" fmla="*/ 2147483646 h 2416"/>
              <a:gd name="T20" fmla="*/ 2147483646 w 1858"/>
              <a:gd name="T21" fmla="*/ 2147483646 h 2416"/>
              <a:gd name="T22" fmla="*/ 2147483646 w 1858"/>
              <a:gd name="T23" fmla="*/ 2147483646 h 2416"/>
              <a:gd name="T24" fmla="*/ 2147483646 w 1858"/>
              <a:gd name="T25" fmla="*/ 2147483646 h 2416"/>
              <a:gd name="T26" fmla="*/ 2147483646 w 1858"/>
              <a:gd name="T27" fmla="*/ 2147483646 h 2416"/>
              <a:gd name="T28" fmla="*/ 2147483646 w 1858"/>
              <a:gd name="T29" fmla="*/ 2147483646 h 2416"/>
              <a:gd name="T30" fmla="*/ 2147483646 w 1858"/>
              <a:gd name="T31" fmla="*/ 2147483646 h 2416"/>
              <a:gd name="T32" fmla="*/ 2147483646 w 1858"/>
              <a:gd name="T33" fmla="*/ 2147483646 h 2416"/>
              <a:gd name="T34" fmla="*/ 2147483646 w 1858"/>
              <a:gd name="T35" fmla="*/ 2147483646 h 24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858" h="2416">
                <a:moveTo>
                  <a:pt x="1673" y="2416"/>
                </a:moveTo>
                <a:cubicBezTo>
                  <a:pt x="185" y="2416"/>
                  <a:pt x="185" y="2416"/>
                  <a:pt x="185" y="2416"/>
                </a:cubicBezTo>
                <a:cubicBezTo>
                  <a:pt x="83" y="2416"/>
                  <a:pt x="0" y="2333"/>
                  <a:pt x="0" y="2231"/>
                </a:cubicBezTo>
                <a:cubicBezTo>
                  <a:pt x="0" y="185"/>
                  <a:pt x="0" y="185"/>
                  <a:pt x="0" y="185"/>
                </a:cubicBezTo>
                <a:cubicBezTo>
                  <a:pt x="0" y="83"/>
                  <a:pt x="83" y="0"/>
                  <a:pt x="185" y="0"/>
                </a:cubicBezTo>
                <a:cubicBezTo>
                  <a:pt x="1673" y="0"/>
                  <a:pt x="1673" y="0"/>
                  <a:pt x="1673" y="0"/>
                </a:cubicBezTo>
                <a:cubicBezTo>
                  <a:pt x="1775" y="0"/>
                  <a:pt x="1858" y="83"/>
                  <a:pt x="1858" y="185"/>
                </a:cubicBezTo>
                <a:cubicBezTo>
                  <a:pt x="1858" y="2231"/>
                  <a:pt x="1858" y="2231"/>
                  <a:pt x="1858" y="2231"/>
                </a:cubicBezTo>
                <a:cubicBezTo>
                  <a:pt x="1858" y="2333"/>
                  <a:pt x="1775" y="2416"/>
                  <a:pt x="1673" y="2416"/>
                </a:cubicBezTo>
                <a:close/>
                <a:moveTo>
                  <a:pt x="185" y="40"/>
                </a:moveTo>
                <a:cubicBezTo>
                  <a:pt x="105" y="40"/>
                  <a:pt x="40" y="105"/>
                  <a:pt x="40" y="185"/>
                </a:cubicBezTo>
                <a:cubicBezTo>
                  <a:pt x="40" y="2231"/>
                  <a:pt x="40" y="2231"/>
                  <a:pt x="40" y="2231"/>
                </a:cubicBezTo>
                <a:cubicBezTo>
                  <a:pt x="40" y="2311"/>
                  <a:pt x="105" y="2376"/>
                  <a:pt x="185" y="2376"/>
                </a:cubicBezTo>
                <a:cubicBezTo>
                  <a:pt x="1673" y="2376"/>
                  <a:pt x="1673" y="2376"/>
                  <a:pt x="1673" y="2376"/>
                </a:cubicBezTo>
                <a:cubicBezTo>
                  <a:pt x="1753" y="2376"/>
                  <a:pt x="1818" y="2311"/>
                  <a:pt x="1818" y="2231"/>
                </a:cubicBezTo>
                <a:cubicBezTo>
                  <a:pt x="1818" y="185"/>
                  <a:pt x="1818" y="185"/>
                  <a:pt x="1818" y="185"/>
                </a:cubicBezTo>
                <a:cubicBezTo>
                  <a:pt x="1818" y="105"/>
                  <a:pt x="1753" y="40"/>
                  <a:pt x="1673" y="40"/>
                </a:cubicBezTo>
                <a:lnTo>
                  <a:pt x="185" y="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a-DK" sz="1800"/>
          </a:p>
        </p:txBody>
      </p:sp>
      <p:sp>
        <p:nvSpPr>
          <p:cNvPr id="9" name="Freeform 7">
            <a:extLst>
              <a:ext uri="{FF2B5EF4-FFF2-40B4-BE49-F238E27FC236}">
                <a16:creationId xmlns:a16="http://schemas.microsoft.com/office/drawing/2014/main" id="{17CA69A6-2D85-7E44-69CB-B8F1DB169BFC}"/>
              </a:ext>
            </a:extLst>
          </p:cNvPr>
          <p:cNvSpPr>
            <a:spLocks noEditPoints="1"/>
          </p:cNvSpPr>
          <p:nvPr userDrawn="1"/>
        </p:nvSpPr>
        <p:spPr bwMode="auto">
          <a:xfrm rot="5400000">
            <a:off x="5464861" y="4469286"/>
            <a:ext cx="1451927" cy="1334889"/>
          </a:xfrm>
          <a:custGeom>
            <a:avLst/>
            <a:gdLst>
              <a:gd name="T0" fmla="*/ 2147483646 w 1858"/>
              <a:gd name="T1" fmla="*/ 2147483646 h 2416"/>
              <a:gd name="T2" fmla="*/ 2147483646 w 1858"/>
              <a:gd name="T3" fmla="*/ 2147483646 h 2416"/>
              <a:gd name="T4" fmla="*/ 0 w 1858"/>
              <a:gd name="T5" fmla="*/ 2147483646 h 2416"/>
              <a:gd name="T6" fmla="*/ 0 w 1858"/>
              <a:gd name="T7" fmla="*/ 2147483646 h 2416"/>
              <a:gd name="T8" fmla="*/ 2147483646 w 1858"/>
              <a:gd name="T9" fmla="*/ 0 h 2416"/>
              <a:gd name="T10" fmla="*/ 2147483646 w 1858"/>
              <a:gd name="T11" fmla="*/ 0 h 2416"/>
              <a:gd name="T12" fmla="*/ 2147483646 w 1858"/>
              <a:gd name="T13" fmla="*/ 2147483646 h 2416"/>
              <a:gd name="T14" fmla="*/ 2147483646 w 1858"/>
              <a:gd name="T15" fmla="*/ 2147483646 h 2416"/>
              <a:gd name="T16" fmla="*/ 2147483646 w 1858"/>
              <a:gd name="T17" fmla="*/ 2147483646 h 2416"/>
              <a:gd name="T18" fmla="*/ 2147483646 w 1858"/>
              <a:gd name="T19" fmla="*/ 2147483646 h 2416"/>
              <a:gd name="T20" fmla="*/ 2147483646 w 1858"/>
              <a:gd name="T21" fmla="*/ 2147483646 h 2416"/>
              <a:gd name="T22" fmla="*/ 2147483646 w 1858"/>
              <a:gd name="T23" fmla="*/ 2147483646 h 2416"/>
              <a:gd name="T24" fmla="*/ 2147483646 w 1858"/>
              <a:gd name="T25" fmla="*/ 2147483646 h 2416"/>
              <a:gd name="T26" fmla="*/ 2147483646 w 1858"/>
              <a:gd name="T27" fmla="*/ 2147483646 h 2416"/>
              <a:gd name="T28" fmla="*/ 2147483646 w 1858"/>
              <a:gd name="T29" fmla="*/ 2147483646 h 2416"/>
              <a:gd name="T30" fmla="*/ 2147483646 w 1858"/>
              <a:gd name="T31" fmla="*/ 2147483646 h 2416"/>
              <a:gd name="T32" fmla="*/ 2147483646 w 1858"/>
              <a:gd name="T33" fmla="*/ 2147483646 h 2416"/>
              <a:gd name="T34" fmla="*/ 2147483646 w 1858"/>
              <a:gd name="T35" fmla="*/ 2147483646 h 24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858" h="2416">
                <a:moveTo>
                  <a:pt x="1673" y="2416"/>
                </a:moveTo>
                <a:cubicBezTo>
                  <a:pt x="185" y="2416"/>
                  <a:pt x="185" y="2416"/>
                  <a:pt x="185" y="2416"/>
                </a:cubicBezTo>
                <a:cubicBezTo>
                  <a:pt x="83" y="2416"/>
                  <a:pt x="0" y="2333"/>
                  <a:pt x="0" y="2231"/>
                </a:cubicBezTo>
                <a:cubicBezTo>
                  <a:pt x="0" y="185"/>
                  <a:pt x="0" y="185"/>
                  <a:pt x="0" y="185"/>
                </a:cubicBezTo>
                <a:cubicBezTo>
                  <a:pt x="0" y="83"/>
                  <a:pt x="83" y="0"/>
                  <a:pt x="185" y="0"/>
                </a:cubicBezTo>
                <a:cubicBezTo>
                  <a:pt x="1673" y="0"/>
                  <a:pt x="1673" y="0"/>
                  <a:pt x="1673" y="0"/>
                </a:cubicBezTo>
                <a:cubicBezTo>
                  <a:pt x="1775" y="0"/>
                  <a:pt x="1858" y="83"/>
                  <a:pt x="1858" y="185"/>
                </a:cubicBezTo>
                <a:cubicBezTo>
                  <a:pt x="1858" y="2231"/>
                  <a:pt x="1858" y="2231"/>
                  <a:pt x="1858" y="2231"/>
                </a:cubicBezTo>
                <a:cubicBezTo>
                  <a:pt x="1858" y="2333"/>
                  <a:pt x="1775" y="2416"/>
                  <a:pt x="1673" y="2416"/>
                </a:cubicBezTo>
                <a:close/>
                <a:moveTo>
                  <a:pt x="185" y="40"/>
                </a:moveTo>
                <a:cubicBezTo>
                  <a:pt x="105" y="40"/>
                  <a:pt x="40" y="105"/>
                  <a:pt x="40" y="185"/>
                </a:cubicBezTo>
                <a:cubicBezTo>
                  <a:pt x="40" y="2231"/>
                  <a:pt x="40" y="2231"/>
                  <a:pt x="40" y="2231"/>
                </a:cubicBezTo>
                <a:cubicBezTo>
                  <a:pt x="40" y="2311"/>
                  <a:pt x="105" y="2376"/>
                  <a:pt x="185" y="2376"/>
                </a:cubicBezTo>
                <a:cubicBezTo>
                  <a:pt x="1673" y="2376"/>
                  <a:pt x="1673" y="2376"/>
                  <a:pt x="1673" y="2376"/>
                </a:cubicBezTo>
                <a:cubicBezTo>
                  <a:pt x="1753" y="2376"/>
                  <a:pt x="1818" y="2311"/>
                  <a:pt x="1818" y="2231"/>
                </a:cubicBezTo>
                <a:cubicBezTo>
                  <a:pt x="1818" y="185"/>
                  <a:pt x="1818" y="185"/>
                  <a:pt x="1818" y="185"/>
                </a:cubicBezTo>
                <a:cubicBezTo>
                  <a:pt x="1818" y="105"/>
                  <a:pt x="1753" y="40"/>
                  <a:pt x="1673" y="40"/>
                </a:cubicBezTo>
                <a:lnTo>
                  <a:pt x="185" y="40"/>
                </a:lnTo>
                <a:close/>
              </a:path>
            </a:pathLst>
          </a:custGeom>
          <a:solidFill>
            <a:schemeClr val="bg2"/>
          </a:solidFill>
          <a:ln>
            <a:noFill/>
          </a:ln>
        </p:spPr>
        <p:txBody>
          <a:bodyPr/>
          <a:lstStyle/>
          <a:p>
            <a:endParaRPr lang="da-DK" sz="1800"/>
          </a:p>
        </p:txBody>
      </p:sp>
      <p:sp>
        <p:nvSpPr>
          <p:cNvPr id="10" name="Freeform 7">
            <a:extLst>
              <a:ext uri="{FF2B5EF4-FFF2-40B4-BE49-F238E27FC236}">
                <a16:creationId xmlns:a16="http://schemas.microsoft.com/office/drawing/2014/main" id="{E8BC6D8F-3A50-8315-E18E-4498BE361317}"/>
              </a:ext>
            </a:extLst>
          </p:cNvPr>
          <p:cNvSpPr>
            <a:spLocks noEditPoints="1"/>
          </p:cNvSpPr>
          <p:nvPr userDrawn="1"/>
        </p:nvSpPr>
        <p:spPr bwMode="auto">
          <a:xfrm rot="5400000">
            <a:off x="3850507" y="4469285"/>
            <a:ext cx="1451927" cy="1334889"/>
          </a:xfrm>
          <a:custGeom>
            <a:avLst/>
            <a:gdLst>
              <a:gd name="T0" fmla="*/ 2147483646 w 1858"/>
              <a:gd name="T1" fmla="*/ 2147483646 h 2416"/>
              <a:gd name="T2" fmla="*/ 2147483646 w 1858"/>
              <a:gd name="T3" fmla="*/ 2147483646 h 2416"/>
              <a:gd name="T4" fmla="*/ 0 w 1858"/>
              <a:gd name="T5" fmla="*/ 2147483646 h 2416"/>
              <a:gd name="T6" fmla="*/ 0 w 1858"/>
              <a:gd name="T7" fmla="*/ 2147483646 h 2416"/>
              <a:gd name="T8" fmla="*/ 2147483646 w 1858"/>
              <a:gd name="T9" fmla="*/ 0 h 2416"/>
              <a:gd name="T10" fmla="*/ 2147483646 w 1858"/>
              <a:gd name="T11" fmla="*/ 0 h 2416"/>
              <a:gd name="T12" fmla="*/ 2147483646 w 1858"/>
              <a:gd name="T13" fmla="*/ 2147483646 h 2416"/>
              <a:gd name="T14" fmla="*/ 2147483646 w 1858"/>
              <a:gd name="T15" fmla="*/ 2147483646 h 2416"/>
              <a:gd name="T16" fmla="*/ 2147483646 w 1858"/>
              <a:gd name="T17" fmla="*/ 2147483646 h 2416"/>
              <a:gd name="T18" fmla="*/ 2147483646 w 1858"/>
              <a:gd name="T19" fmla="*/ 2147483646 h 2416"/>
              <a:gd name="T20" fmla="*/ 2147483646 w 1858"/>
              <a:gd name="T21" fmla="*/ 2147483646 h 2416"/>
              <a:gd name="T22" fmla="*/ 2147483646 w 1858"/>
              <a:gd name="T23" fmla="*/ 2147483646 h 2416"/>
              <a:gd name="T24" fmla="*/ 2147483646 w 1858"/>
              <a:gd name="T25" fmla="*/ 2147483646 h 2416"/>
              <a:gd name="T26" fmla="*/ 2147483646 w 1858"/>
              <a:gd name="T27" fmla="*/ 2147483646 h 2416"/>
              <a:gd name="T28" fmla="*/ 2147483646 w 1858"/>
              <a:gd name="T29" fmla="*/ 2147483646 h 2416"/>
              <a:gd name="T30" fmla="*/ 2147483646 w 1858"/>
              <a:gd name="T31" fmla="*/ 2147483646 h 2416"/>
              <a:gd name="T32" fmla="*/ 2147483646 w 1858"/>
              <a:gd name="T33" fmla="*/ 2147483646 h 2416"/>
              <a:gd name="T34" fmla="*/ 2147483646 w 1858"/>
              <a:gd name="T35" fmla="*/ 2147483646 h 24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858" h="2416">
                <a:moveTo>
                  <a:pt x="1673" y="2416"/>
                </a:moveTo>
                <a:cubicBezTo>
                  <a:pt x="185" y="2416"/>
                  <a:pt x="185" y="2416"/>
                  <a:pt x="185" y="2416"/>
                </a:cubicBezTo>
                <a:cubicBezTo>
                  <a:pt x="83" y="2416"/>
                  <a:pt x="0" y="2333"/>
                  <a:pt x="0" y="2231"/>
                </a:cubicBezTo>
                <a:cubicBezTo>
                  <a:pt x="0" y="185"/>
                  <a:pt x="0" y="185"/>
                  <a:pt x="0" y="185"/>
                </a:cubicBezTo>
                <a:cubicBezTo>
                  <a:pt x="0" y="83"/>
                  <a:pt x="83" y="0"/>
                  <a:pt x="185" y="0"/>
                </a:cubicBezTo>
                <a:cubicBezTo>
                  <a:pt x="1673" y="0"/>
                  <a:pt x="1673" y="0"/>
                  <a:pt x="1673" y="0"/>
                </a:cubicBezTo>
                <a:cubicBezTo>
                  <a:pt x="1775" y="0"/>
                  <a:pt x="1858" y="83"/>
                  <a:pt x="1858" y="185"/>
                </a:cubicBezTo>
                <a:cubicBezTo>
                  <a:pt x="1858" y="2231"/>
                  <a:pt x="1858" y="2231"/>
                  <a:pt x="1858" y="2231"/>
                </a:cubicBezTo>
                <a:cubicBezTo>
                  <a:pt x="1858" y="2333"/>
                  <a:pt x="1775" y="2416"/>
                  <a:pt x="1673" y="2416"/>
                </a:cubicBezTo>
                <a:close/>
                <a:moveTo>
                  <a:pt x="185" y="40"/>
                </a:moveTo>
                <a:cubicBezTo>
                  <a:pt x="105" y="40"/>
                  <a:pt x="40" y="105"/>
                  <a:pt x="40" y="185"/>
                </a:cubicBezTo>
                <a:cubicBezTo>
                  <a:pt x="40" y="2231"/>
                  <a:pt x="40" y="2231"/>
                  <a:pt x="40" y="2231"/>
                </a:cubicBezTo>
                <a:cubicBezTo>
                  <a:pt x="40" y="2311"/>
                  <a:pt x="105" y="2376"/>
                  <a:pt x="185" y="2376"/>
                </a:cubicBezTo>
                <a:cubicBezTo>
                  <a:pt x="1673" y="2376"/>
                  <a:pt x="1673" y="2376"/>
                  <a:pt x="1673" y="2376"/>
                </a:cubicBezTo>
                <a:cubicBezTo>
                  <a:pt x="1753" y="2376"/>
                  <a:pt x="1818" y="2311"/>
                  <a:pt x="1818" y="2231"/>
                </a:cubicBezTo>
                <a:cubicBezTo>
                  <a:pt x="1818" y="185"/>
                  <a:pt x="1818" y="185"/>
                  <a:pt x="1818" y="185"/>
                </a:cubicBezTo>
                <a:cubicBezTo>
                  <a:pt x="1818" y="105"/>
                  <a:pt x="1753" y="40"/>
                  <a:pt x="1673" y="40"/>
                </a:cubicBezTo>
                <a:lnTo>
                  <a:pt x="185" y="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a-DK" sz="1800"/>
          </a:p>
        </p:txBody>
      </p:sp>
      <p:cxnSp>
        <p:nvCxnSpPr>
          <p:cNvPr id="11" name="Straight Connector 13">
            <a:extLst>
              <a:ext uri="{FF2B5EF4-FFF2-40B4-BE49-F238E27FC236}">
                <a16:creationId xmlns:a16="http://schemas.microsoft.com/office/drawing/2014/main" id="{F55D4386-AC8A-6216-9B37-57AEB5F0F980}"/>
              </a:ext>
            </a:extLst>
          </p:cNvPr>
          <p:cNvCxnSpPr>
            <a:cxnSpLocks/>
          </p:cNvCxnSpPr>
          <p:nvPr userDrawn="1"/>
        </p:nvCxnSpPr>
        <p:spPr>
          <a:xfrm>
            <a:off x="251223" y="716709"/>
            <a:ext cx="865002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Pladsholder til billede 56">
            <a:extLst>
              <a:ext uri="{FF2B5EF4-FFF2-40B4-BE49-F238E27FC236}">
                <a16:creationId xmlns:a16="http://schemas.microsoft.com/office/drawing/2014/main" id="{C7D11FA8-6ECA-1BDF-9854-FDF5FCB676CD}"/>
              </a:ext>
            </a:extLst>
          </p:cNvPr>
          <p:cNvSpPr>
            <a:spLocks noGrp="1"/>
          </p:cNvSpPr>
          <p:nvPr>
            <p:ph type="pic" sz="quarter" idx="13" hasCustomPrompt="1"/>
          </p:nvPr>
        </p:nvSpPr>
        <p:spPr>
          <a:xfrm>
            <a:off x="4235305" y="4701027"/>
            <a:ext cx="685800" cy="914400"/>
          </a:xfrm>
        </p:spPr>
        <p:txBody>
          <a:bodyPr>
            <a:normAutofit/>
          </a:bodyPr>
          <a:lstStyle>
            <a:lvl1pPr marL="0" indent="0" algn="ctr">
              <a:buNone/>
              <a:defRPr sz="675">
                <a:solidFill>
                  <a:schemeClr val="bg1"/>
                </a:solidFill>
              </a:defRPr>
            </a:lvl1pPr>
          </a:lstStyle>
          <a:p>
            <a:r>
              <a:rPr lang="da-DK"/>
              <a:t>Illustration</a:t>
            </a:r>
          </a:p>
        </p:txBody>
      </p:sp>
      <p:sp>
        <p:nvSpPr>
          <p:cNvPr id="13" name="Pladsholder til billede 56">
            <a:extLst>
              <a:ext uri="{FF2B5EF4-FFF2-40B4-BE49-F238E27FC236}">
                <a16:creationId xmlns:a16="http://schemas.microsoft.com/office/drawing/2014/main" id="{EE9B5A00-E898-711F-D7B6-A2F128A62CD8}"/>
              </a:ext>
            </a:extLst>
          </p:cNvPr>
          <p:cNvSpPr>
            <a:spLocks noGrp="1"/>
          </p:cNvSpPr>
          <p:nvPr>
            <p:ph type="pic" sz="quarter" idx="14" hasCustomPrompt="1"/>
          </p:nvPr>
        </p:nvSpPr>
        <p:spPr>
          <a:xfrm>
            <a:off x="2621580" y="4679529"/>
            <a:ext cx="685800" cy="914400"/>
          </a:xfrm>
        </p:spPr>
        <p:txBody>
          <a:bodyPr>
            <a:normAutofit/>
          </a:bodyPr>
          <a:lstStyle>
            <a:lvl1pPr marL="0" indent="0" algn="ctr">
              <a:buNone/>
              <a:defRPr sz="675">
                <a:solidFill>
                  <a:schemeClr val="bg1"/>
                </a:solidFill>
              </a:defRPr>
            </a:lvl1pPr>
          </a:lstStyle>
          <a:p>
            <a:r>
              <a:rPr lang="da-DK"/>
              <a:t>Illustration</a:t>
            </a:r>
          </a:p>
        </p:txBody>
      </p:sp>
      <p:sp>
        <p:nvSpPr>
          <p:cNvPr id="14" name="Pladsholder til billede 56">
            <a:extLst>
              <a:ext uri="{FF2B5EF4-FFF2-40B4-BE49-F238E27FC236}">
                <a16:creationId xmlns:a16="http://schemas.microsoft.com/office/drawing/2014/main" id="{13DC54C5-9C29-9B7C-99E2-0E8A044D591B}"/>
              </a:ext>
            </a:extLst>
          </p:cNvPr>
          <p:cNvSpPr>
            <a:spLocks noGrp="1"/>
          </p:cNvSpPr>
          <p:nvPr>
            <p:ph type="pic" sz="quarter" idx="15" hasCustomPrompt="1"/>
          </p:nvPr>
        </p:nvSpPr>
        <p:spPr>
          <a:xfrm>
            <a:off x="5847924" y="4701027"/>
            <a:ext cx="685800" cy="914400"/>
          </a:xfrm>
        </p:spPr>
        <p:txBody>
          <a:bodyPr>
            <a:normAutofit/>
          </a:bodyPr>
          <a:lstStyle>
            <a:lvl1pPr marL="0" indent="0" algn="ctr">
              <a:buNone/>
              <a:defRPr sz="675">
                <a:solidFill>
                  <a:schemeClr val="bg1"/>
                </a:solidFill>
              </a:defRPr>
            </a:lvl1pPr>
          </a:lstStyle>
          <a:p>
            <a:r>
              <a:rPr lang="da-DK"/>
              <a:t>Illustration</a:t>
            </a:r>
          </a:p>
        </p:txBody>
      </p:sp>
      <p:sp>
        <p:nvSpPr>
          <p:cNvPr id="15" name="Pladsholder til tekst 70">
            <a:extLst>
              <a:ext uri="{FF2B5EF4-FFF2-40B4-BE49-F238E27FC236}">
                <a16:creationId xmlns:a16="http://schemas.microsoft.com/office/drawing/2014/main" id="{C350D998-752B-EB4D-9383-7D524522156E}"/>
              </a:ext>
            </a:extLst>
          </p:cNvPr>
          <p:cNvSpPr>
            <a:spLocks noGrp="1"/>
          </p:cNvSpPr>
          <p:nvPr>
            <p:ph type="body" sz="quarter" idx="16" hasCustomPrompt="1"/>
          </p:nvPr>
        </p:nvSpPr>
        <p:spPr>
          <a:xfrm>
            <a:off x="3630744" y="359164"/>
            <a:ext cx="1899444" cy="358773"/>
          </a:xfrm>
        </p:spPr>
        <p:txBody>
          <a:bodyPr anchor="ctr">
            <a:normAutofit/>
          </a:bodyPr>
          <a:lstStyle>
            <a:lvl1pPr marL="0" indent="0">
              <a:buNone/>
              <a:defRPr sz="900" spc="225">
                <a:solidFill>
                  <a:schemeClr val="bg1"/>
                </a:solidFill>
              </a:defRPr>
            </a:lvl1pPr>
          </a:lstStyle>
          <a:p>
            <a:pPr lvl="0"/>
            <a:r>
              <a:rPr lang="da-DK"/>
              <a:t>CLICK TO ADD EVENT</a:t>
            </a:r>
          </a:p>
        </p:txBody>
      </p:sp>
      <p:sp>
        <p:nvSpPr>
          <p:cNvPr id="16" name="Pladsholder til tekst 70">
            <a:extLst>
              <a:ext uri="{FF2B5EF4-FFF2-40B4-BE49-F238E27FC236}">
                <a16:creationId xmlns:a16="http://schemas.microsoft.com/office/drawing/2014/main" id="{525ED254-0250-24E0-C7FC-4275CA38855C}"/>
              </a:ext>
            </a:extLst>
          </p:cNvPr>
          <p:cNvSpPr>
            <a:spLocks noGrp="1"/>
          </p:cNvSpPr>
          <p:nvPr>
            <p:ph type="body" sz="quarter" idx="17" hasCustomPrompt="1"/>
          </p:nvPr>
        </p:nvSpPr>
        <p:spPr>
          <a:xfrm>
            <a:off x="6163733" y="351370"/>
            <a:ext cx="2830248" cy="358773"/>
          </a:xfrm>
        </p:spPr>
        <p:txBody>
          <a:bodyPr anchor="ctr">
            <a:normAutofit/>
          </a:bodyPr>
          <a:lstStyle>
            <a:lvl1pPr marL="0" indent="0" algn="r">
              <a:buNone/>
              <a:defRPr sz="900" spc="225">
                <a:solidFill>
                  <a:schemeClr val="bg1"/>
                </a:solidFill>
              </a:defRPr>
            </a:lvl1pPr>
          </a:lstStyle>
          <a:p>
            <a:pPr lvl="0"/>
            <a:r>
              <a:rPr lang="da-DK"/>
              <a:t>DATE. MONTH 2022</a:t>
            </a:r>
          </a:p>
        </p:txBody>
      </p:sp>
      <p:sp>
        <p:nvSpPr>
          <p:cNvPr id="17" name="Pladsholder til tekst 70">
            <a:extLst>
              <a:ext uri="{FF2B5EF4-FFF2-40B4-BE49-F238E27FC236}">
                <a16:creationId xmlns:a16="http://schemas.microsoft.com/office/drawing/2014/main" id="{DCC825CB-01FF-602D-33A5-02B974F3B331}"/>
              </a:ext>
            </a:extLst>
          </p:cNvPr>
          <p:cNvSpPr>
            <a:spLocks noGrp="1"/>
          </p:cNvSpPr>
          <p:nvPr>
            <p:ph type="body" sz="quarter" idx="18" hasCustomPrompt="1"/>
          </p:nvPr>
        </p:nvSpPr>
        <p:spPr>
          <a:xfrm>
            <a:off x="170260" y="359164"/>
            <a:ext cx="2362085" cy="358773"/>
          </a:xfrm>
        </p:spPr>
        <p:txBody>
          <a:bodyPr anchor="ctr">
            <a:normAutofit/>
          </a:bodyPr>
          <a:lstStyle>
            <a:lvl1pPr marL="0" indent="0" algn="l">
              <a:buNone/>
              <a:defRPr sz="900" spc="225">
                <a:solidFill>
                  <a:schemeClr val="bg1"/>
                </a:solidFill>
              </a:defRPr>
            </a:lvl1pPr>
          </a:lstStyle>
          <a:p>
            <a:pPr lvl="0"/>
            <a:r>
              <a:rPr lang="da-DK"/>
              <a:t>LOCATION</a:t>
            </a:r>
          </a:p>
        </p:txBody>
      </p:sp>
      <p:pic>
        <p:nvPicPr>
          <p:cNvPr id="18" name="Billede 17">
            <a:extLst>
              <a:ext uri="{FF2B5EF4-FFF2-40B4-BE49-F238E27FC236}">
                <a16:creationId xmlns:a16="http://schemas.microsoft.com/office/drawing/2014/main" id="{422736F6-2A45-2C57-6455-32C7B4E369E7}"/>
              </a:ext>
            </a:extLst>
          </p:cNvPr>
          <p:cNvPicPr>
            <a:picLocks noChangeAspect="1"/>
          </p:cNvPicPr>
          <p:nvPr userDrawn="1"/>
        </p:nvPicPr>
        <p:blipFill>
          <a:blip r:embed="rId2"/>
          <a:stretch>
            <a:fillRect/>
          </a:stretch>
        </p:blipFill>
        <p:spPr>
          <a:xfrm>
            <a:off x="3503491" y="1137498"/>
            <a:ext cx="2094155" cy="1328001"/>
          </a:xfrm>
          <a:prstGeom prst="rect">
            <a:avLst/>
          </a:prstGeom>
        </p:spPr>
      </p:pic>
    </p:spTree>
    <p:extLst>
      <p:ext uri="{BB962C8B-B14F-4D97-AF65-F5344CB8AC3E}">
        <p14:creationId xmlns:p14="http://schemas.microsoft.com/office/powerpoint/2010/main" val="261109720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Titel og indholdsobjek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6DECBC-52D9-0A0A-7484-4FEC6AB63F3B}"/>
              </a:ext>
            </a:extLst>
          </p:cNvPr>
          <p:cNvSpPr>
            <a:spLocks noGrp="1"/>
          </p:cNvSpPr>
          <p:nvPr>
            <p:ph type="title" hasCustomPrompt="1"/>
          </p:nvPr>
        </p:nvSpPr>
        <p:spPr>
          <a:xfrm>
            <a:off x="247415" y="3091408"/>
            <a:ext cx="8653830" cy="578580"/>
          </a:xfrm>
        </p:spPr>
        <p:txBody>
          <a:bodyPr>
            <a:noAutofit/>
          </a:bodyPr>
          <a:lstStyle>
            <a:lvl1pPr algn="ctr">
              <a:defRPr sz="3000" b="1" i="0" spc="225">
                <a:latin typeface="Lato" panose="020F0502020204030203" pitchFamily="34" charset="77"/>
              </a:defRPr>
            </a:lvl1pPr>
          </a:lstStyle>
          <a:p>
            <a:r>
              <a:rPr lang="da-DK"/>
              <a:t>XXXX MEETING</a:t>
            </a:r>
          </a:p>
        </p:txBody>
      </p:sp>
      <p:sp>
        <p:nvSpPr>
          <p:cNvPr id="7" name="Undertitel 2">
            <a:extLst>
              <a:ext uri="{FF2B5EF4-FFF2-40B4-BE49-F238E27FC236}">
                <a16:creationId xmlns:a16="http://schemas.microsoft.com/office/drawing/2014/main" id="{EFE2D2A9-D1C0-ED77-D834-D50145420AFE}"/>
              </a:ext>
            </a:extLst>
          </p:cNvPr>
          <p:cNvSpPr>
            <a:spLocks noGrp="1"/>
          </p:cNvSpPr>
          <p:nvPr>
            <p:ph type="subTitle" idx="13"/>
          </p:nvPr>
        </p:nvSpPr>
        <p:spPr>
          <a:xfrm>
            <a:off x="259689" y="4260010"/>
            <a:ext cx="8624624" cy="444269"/>
          </a:xfrm>
        </p:spPr>
        <p:txBody>
          <a:bodyPr>
            <a:normAutofit/>
          </a:bodyPr>
          <a:lstStyle>
            <a:lvl1pPr marL="0" indent="0" algn="ctr">
              <a:buNone/>
              <a:defRPr sz="12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a-DK"/>
              <a:t>Klik for at redigere undertiteltypografien i masteren</a:t>
            </a:r>
          </a:p>
        </p:txBody>
      </p:sp>
      <p:cxnSp>
        <p:nvCxnSpPr>
          <p:cNvPr id="8" name="Straight Connector 13">
            <a:extLst>
              <a:ext uri="{FF2B5EF4-FFF2-40B4-BE49-F238E27FC236}">
                <a16:creationId xmlns:a16="http://schemas.microsoft.com/office/drawing/2014/main" id="{8738B70E-6059-32B8-0C64-F9FFAC36FC73}"/>
              </a:ext>
            </a:extLst>
          </p:cNvPr>
          <p:cNvCxnSpPr>
            <a:cxnSpLocks/>
          </p:cNvCxnSpPr>
          <p:nvPr userDrawn="1"/>
        </p:nvCxnSpPr>
        <p:spPr>
          <a:xfrm>
            <a:off x="247415" y="717189"/>
            <a:ext cx="865383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Straight Connector 13">
            <a:extLst>
              <a:ext uri="{FF2B5EF4-FFF2-40B4-BE49-F238E27FC236}">
                <a16:creationId xmlns:a16="http://schemas.microsoft.com/office/drawing/2014/main" id="{75BC9375-1A86-F63A-9E82-A3C39A4BC04B}"/>
              </a:ext>
            </a:extLst>
          </p:cNvPr>
          <p:cNvCxnSpPr>
            <a:cxnSpLocks/>
          </p:cNvCxnSpPr>
          <p:nvPr userDrawn="1"/>
        </p:nvCxnSpPr>
        <p:spPr>
          <a:xfrm>
            <a:off x="0" y="3982158"/>
            <a:ext cx="914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Pladsholder til tekst 70">
            <a:extLst>
              <a:ext uri="{FF2B5EF4-FFF2-40B4-BE49-F238E27FC236}">
                <a16:creationId xmlns:a16="http://schemas.microsoft.com/office/drawing/2014/main" id="{02D81F32-9D88-AA40-07F5-1ADEEEBBA9B4}"/>
              </a:ext>
            </a:extLst>
          </p:cNvPr>
          <p:cNvSpPr>
            <a:spLocks noGrp="1"/>
          </p:cNvSpPr>
          <p:nvPr>
            <p:ph type="body" sz="quarter" idx="15" hasCustomPrompt="1"/>
          </p:nvPr>
        </p:nvSpPr>
        <p:spPr>
          <a:xfrm>
            <a:off x="3622278" y="358558"/>
            <a:ext cx="1899444" cy="358773"/>
          </a:xfrm>
        </p:spPr>
        <p:txBody>
          <a:bodyPr anchor="ctr">
            <a:normAutofit/>
          </a:bodyPr>
          <a:lstStyle>
            <a:lvl1pPr marL="0" indent="0">
              <a:buNone/>
              <a:defRPr sz="900" spc="225">
                <a:solidFill>
                  <a:schemeClr val="tx1">
                    <a:lumMod val="65000"/>
                    <a:lumOff val="35000"/>
                  </a:schemeClr>
                </a:solidFill>
              </a:defRPr>
            </a:lvl1pPr>
          </a:lstStyle>
          <a:p>
            <a:pPr lvl="0"/>
            <a:r>
              <a:rPr lang="da-DK"/>
              <a:t>CLICK TO ADD EVENT</a:t>
            </a:r>
          </a:p>
        </p:txBody>
      </p:sp>
      <p:sp>
        <p:nvSpPr>
          <p:cNvPr id="12" name="Pladsholder til tekst 70">
            <a:extLst>
              <a:ext uri="{FF2B5EF4-FFF2-40B4-BE49-F238E27FC236}">
                <a16:creationId xmlns:a16="http://schemas.microsoft.com/office/drawing/2014/main" id="{31930456-79BF-45DC-4D5C-E4F6175CB708}"/>
              </a:ext>
            </a:extLst>
          </p:cNvPr>
          <p:cNvSpPr>
            <a:spLocks noGrp="1"/>
          </p:cNvSpPr>
          <p:nvPr>
            <p:ph type="body" sz="quarter" idx="16" hasCustomPrompt="1"/>
          </p:nvPr>
        </p:nvSpPr>
        <p:spPr>
          <a:xfrm>
            <a:off x="6174911" y="367135"/>
            <a:ext cx="2823833" cy="358773"/>
          </a:xfrm>
        </p:spPr>
        <p:txBody>
          <a:bodyPr anchor="ctr">
            <a:normAutofit/>
          </a:bodyPr>
          <a:lstStyle>
            <a:lvl1pPr marL="0" indent="0" algn="r">
              <a:buNone/>
              <a:defRPr sz="900" spc="225">
                <a:solidFill>
                  <a:schemeClr val="tx1">
                    <a:lumMod val="65000"/>
                    <a:lumOff val="35000"/>
                  </a:schemeClr>
                </a:solidFill>
              </a:defRPr>
            </a:lvl1pPr>
          </a:lstStyle>
          <a:p>
            <a:pPr lvl="0"/>
            <a:r>
              <a:rPr lang="da-DK"/>
              <a:t>DATE. MONTH 2022</a:t>
            </a:r>
          </a:p>
        </p:txBody>
      </p:sp>
      <p:sp>
        <p:nvSpPr>
          <p:cNvPr id="13" name="Pladsholder til tekst 70">
            <a:extLst>
              <a:ext uri="{FF2B5EF4-FFF2-40B4-BE49-F238E27FC236}">
                <a16:creationId xmlns:a16="http://schemas.microsoft.com/office/drawing/2014/main" id="{7EAB6D6F-79F8-9F42-CABA-C93000F8B1EA}"/>
              </a:ext>
            </a:extLst>
          </p:cNvPr>
          <p:cNvSpPr>
            <a:spLocks noGrp="1"/>
          </p:cNvSpPr>
          <p:nvPr>
            <p:ph type="body" sz="quarter" idx="17" hasCustomPrompt="1"/>
          </p:nvPr>
        </p:nvSpPr>
        <p:spPr>
          <a:xfrm>
            <a:off x="170260" y="359164"/>
            <a:ext cx="2362085" cy="358773"/>
          </a:xfrm>
        </p:spPr>
        <p:txBody>
          <a:bodyPr anchor="ctr">
            <a:normAutofit/>
          </a:bodyPr>
          <a:lstStyle>
            <a:lvl1pPr marL="0" indent="0" algn="l">
              <a:buNone/>
              <a:defRPr sz="900" spc="225">
                <a:solidFill>
                  <a:schemeClr val="tx1">
                    <a:lumMod val="65000"/>
                    <a:lumOff val="35000"/>
                  </a:schemeClr>
                </a:solidFill>
              </a:defRPr>
            </a:lvl1pPr>
          </a:lstStyle>
          <a:p>
            <a:pPr lvl="0"/>
            <a:r>
              <a:rPr lang="da-DK"/>
              <a:t>LOCATION</a:t>
            </a:r>
          </a:p>
        </p:txBody>
      </p:sp>
      <p:pic>
        <p:nvPicPr>
          <p:cNvPr id="4" name="Billede 3">
            <a:extLst>
              <a:ext uri="{FF2B5EF4-FFF2-40B4-BE49-F238E27FC236}">
                <a16:creationId xmlns:a16="http://schemas.microsoft.com/office/drawing/2014/main" id="{E6E9E6FB-74DC-302C-0050-D10FE725B6C8}"/>
              </a:ext>
            </a:extLst>
          </p:cNvPr>
          <p:cNvPicPr>
            <a:picLocks noChangeAspect="1"/>
          </p:cNvPicPr>
          <p:nvPr userDrawn="1"/>
        </p:nvPicPr>
        <p:blipFill>
          <a:blip r:embed="rId2"/>
          <a:stretch>
            <a:fillRect/>
          </a:stretch>
        </p:blipFill>
        <p:spPr>
          <a:xfrm>
            <a:off x="3524923" y="1519485"/>
            <a:ext cx="2094154" cy="1328000"/>
          </a:xfrm>
          <a:prstGeom prst="rect">
            <a:avLst/>
          </a:prstGeom>
        </p:spPr>
      </p:pic>
    </p:spTree>
    <p:extLst>
      <p:ext uri="{BB962C8B-B14F-4D97-AF65-F5344CB8AC3E}">
        <p14:creationId xmlns:p14="http://schemas.microsoft.com/office/powerpoint/2010/main" val="242129115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E91DE6-431A-2833-48D6-2025FBBD19D3}"/>
              </a:ext>
            </a:extLst>
          </p:cNvPr>
          <p:cNvSpPr>
            <a:spLocks noGrp="1"/>
          </p:cNvSpPr>
          <p:nvPr>
            <p:ph type="title" hasCustomPrompt="1"/>
          </p:nvPr>
        </p:nvSpPr>
        <p:spPr>
          <a:xfrm>
            <a:off x="170260" y="490620"/>
            <a:ext cx="8722519" cy="843858"/>
          </a:xfrm>
        </p:spPr>
        <p:txBody>
          <a:bodyPr anchor="b">
            <a:normAutofit/>
          </a:bodyPr>
          <a:lstStyle>
            <a:lvl1pPr>
              <a:defRPr sz="2400"/>
            </a:lvl1pPr>
          </a:lstStyle>
          <a:p>
            <a:r>
              <a:rPr lang="da-DK" err="1"/>
              <a:t>Click</a:t>
            </a:r>
            <a:r>
              <a:rPr lang="da-DK"/>
              <a:t> to </a:t>
            </a:r>
            <a:r>
              <a:rPr lang="da-DK" err="1"/>
              <a:t>edit</a:t>
            </a:r>
            <a:endParaRPr lang="da-DK"/>
          </a:p>
        </p:txBody>
      </p:sp>
      <p:sp>
        <p:nvSpPr>
          <p:cNvPr id="6" name="Pladsholder til slidenummer 5">
            <a:extLst>
              <a:ext uri="{FF2B5EF4-FFF2-40B4-BE49-F238E27FC236}">
                <a16:creationId xmlns:a16="http://schemas.microsoft.com/office/drawing/2014/main" id="{CFCE912C-6C82-E501-02D5-643A5DE4243E}"/>
              </a:ext>
            </a:extLst>
          </p:cNvPr>
          <p:cNvSpPr>
            <a:spLocks noGrp="1"/>
          </p:cNvSpPr>
          <p:nvPr>
            <p:ph type="sldNum" sz="quarter" idx="12"/>
          </p:nvPr>
        </p:nvSpPr>
        <p:spPr/>
        <p:txBody>
          <a:bodyPr/>
          <a:lstStyle/>
          <a:p>
            <a:fld id="{4A23D6D7-8A94-134F-959D-5E2CC7CA1C91}" type="slidenum">
              <a:rPr lang="da-DK" smtClean="0"/>
              <a:t>‹#›</a:t>
            </a:fld>
            <a:endParaRPr lang="da-DK"/>
          </a:p>
        </p:txBody>
      </p:sp>
      <p:sp>
        <p:nvSpPr>
          <p:cNvPr id="11" name="object 7">
            <a:extLst>
              <a:ext uri="{FF2B5EF4-FFF2-40B4-BE49-F238E27FC236}">
                <a16:creationId xmlns:a16="http://schemas.microsoft.com/office/drawing/2014/main" id="{EAC022C4-0770-8278-F11E-B8B1531824B5}"/>
              </a:ext>
            </a:extLst>
          </p:cNvPr>
          <p:cNvSpPr/>
          <p:nvPr userDrawn="1"/>
        </p:nvSpPr>
        <p:spPr bwMode="auto">
          <a:xfrm>
            <a:off x="-1" y="183574"/>
            <a:ext cx="2486026" cy="292676"/>
          </a:xfrm>
          <a:custGeom>
            <a:avLst/>
            <a:gdLst/>
            <a:ahLst/>
            <a:cxnLst/>
            <a:rect l="l" t="t" r="r" b="b"/>
            <a:pathLst>
              <a:path w="3606800" h="518794">
                <a:moveTo>
                  <a:pt x="0" y="518308"/>
                </a:moveTo>
                <a:lnTo>
                  <a:pt x="3480563" y="518308"/>
                </a:lnTo>
                <a:lnTo>
                  <a:pt x="3529470" y="508433"/>
                </a:lnTo>
                <a:lnTo>
                  <a:pt x="3569410" y="481504"/>
                </a:lnTo>
                <a:lnTo>
                  <a:pt x="3596339" y="441565"/>
                </a:lnTo>
                <a:lnTo>
                  <a:pt x="3606214" y="392658"/>
                </a:lnTo>
                <a:lnTo>
                  <a:pt x="3606214" y="125650"/>
                </a:lnTo>
                <a:lnTo>
                  <a:pt x="3596339" y="76743"/>
                </a:lnTo>
                <a:lnTo>
                  <a:pt x="3569410" y="36803"/>
                </a:lnTo>
                <a:lnTo>
                  <a:pt x="3529470" y="9874"/>
                </a:lnTo>
                <a:lnTo>
                  <a:pt x="3480563" y="0"/>
                </a:lnTo>
                <a:lnTo>
                  <a:pt x="0" y="0"/>
                </a:lnTo>
              </a:path>
            </a:pathLst>
          </a:custGeom>
          <a:ln w="20941">
            <a:solidFill>
              <a:schemeClr val="tx1">
                <a:alpha val="30000"/>
              </a:schemeClr>
            </a:solidFill>
          </a:ln>
        </p:spPr>
        <p:txBody>
          <a:bodyPr lIns="0" tIns="0" rIns="0" bIns="0"/>
          <a:lstStyle/>
          <a:p>
            <a:pPr defTabSz="623804" eaLnBrk="1" fontAlgn="auto" hangingPunct="1">
              <a:spcBef>
                <a:spcPts val="0"/>
              </a:spcBef>
              <a:spcAft>
                <a:spcPts val="0"/>
              </a:spcAft>
              <a:defRPr/>
            </a:pPr>
            <a:endParaRPr sz="1228">
              <a:solidFill>
                <a:prstClr val="black"/>
              </a:solidFill>
              <a:latin typeface="Calibri"/>
            </a:endParaRPr>
          </a:p>
        </p:txBody>
      </p:sp>
      <p:sp>
        <p:nvSpPr>
          <p:cNvPr id="13" name="Pladsholder til tekst 12">
            <a:extLst>
              <a:ext uri="{FF2B5EF4-FFF2-40B4-BE49-F238E27FC236}">
                <a16:creationId xmlns:a16="http://schemas.microsoft.com/office/drawing/2014/main" id="{2050299F-A9D9-11AD-A88E-62FB3E4374BD}"/>
              </a:ext>
            </a:extLst>
          </p:cNvPr>
          <p:cNvSpPr>
            <a:spLocks noGrp="1"/>
          </p:cNvSpPr>
          <p:nvPr>
            <p:ph type="body" sz="quarter" idx="13" hasCustomPrompt="1"/>
          </p:nvPr>
        </p:nvSpPr>
        <p:spPr>
          <a:xfrm>
            <a:off x="170260" y="203202"/>
            <a:ext cx="2240753" cy="287337"/>
          </a:xfrm>
        </p:spPr>
        <p:txBody>
          <a:bodyPr anchor="ctr">
            <a:normAutofit/>
          </a:bodyPr>
          <a:lstStyle>
            <a:lvl1pPr marL="0" indent="0">
              <a:buNone/>
              <a:defRPr sz="900" b="1" i="0" spc="225">
                <a:solidFill>
                  <a:srgbClr val="C00000"/>
                </a:solidFill>
                <a:latin typeface="Lato" panose="020F0502020204030203" pitchFamily="34" charset="77"/>
              </a:defRPr>
            </a:lvl1pPr>
          </a:lstStyle>
          <a:p>
            <a:pPr lvl="0"/>
            <a:r>
              <a:rPr lang="da-DK"/>
              <a:t>INSERT TEXT</a:t>
            </a:r>
          </a:p>
        </p:txBody>
      </p:sp>
      <p:sp>
        <p:nvSpPr>
          <p:cNvPr id="7" name="Pladsholder til tekst 2">
            <a:extLst>
              <a:ext uri="{FF2B5EF4-FFF2-40B4-BE49-F238E27FC236}">
                <a16:creationId xmlns:a16="http://schemas.microsoft.com/office/drawing/2014/main" id="{5EF9AB85-2129-A20A-28D9-4D5E799794DE}"/>
              </a:ext>
            </a:extLst>
          </p:cNvPr>
          <p:cNvSpPr>
            <a:spLocks noGrp="1"/>
          </p:cNvSpPr>
          <p:nvPr>
            <p:ph type="body" idx="1" hasCustomPrompt="1"/>
          </p:nvPr>
        </p:nvSpPr>
        <p:spPr>
          <a:xfrm>
            <a:off x="170260" y="1433096"/>
            <a:ext cx="8722519" cy="1500187"/>
          </a:xfrm>
        </p:spPr>
        <p:txBody>
          <a:bodyPr>
            <a:normAutofit/>
          </a:bodyPr>
          <a:lstStyle>
            <a:lvl1pPr marL="0" indent="0">
              <a:buNone/>
              <a:defRPr sz="15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a-DK" err="1"/>
              <a:t>Click</a:t>
            </a:r>
            <a:r>
              <a:rPr lang="da-DK"/>
              <a:t> to </a:t>
            </a:r>
            <a:r>
              <a:rPr lang="da-DK" err="1"/>
              <a:t>edit</a:t>
            </a:r>
            <a:endParaRPr lang="da-DK"/>
          </a:p>
        </p:txBody>
      </p:sp>
    </p:spTree>
    <p:extLst>
      <p:ext uri="{BB962C8B-B14F-4D97-AF65-F5344CB8AC3E}">
        <p14:creationId xmlns:p14="http://schemas.microsoft.com/office/powerpoint/2010/main" val="117893309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5BB9A5-673C-487B-4D94-022197D25471}"/>
              </a:ext>
            </a:extLst>
          </p:cNvPr>
          <p:cNvSpPr>
            <a:spLocks noGrp="1"/>
          </p:cNvSpPr>
          <p:nvPr>
            <p:ph type="title" hasCustomPrompt="1"/>
          </p:nvPr>
        </p:nvSpPr>
        <p:spPr>
          <a:xfrm>
            <a:off x="170260" y="776455"/>
            <a:ext cx="7899083" cy="578580"/>
          </a:xfrm>
        </p:spPr>
        <p:txBody>
          <a:bodyPr/>
          <a:lstStyle/>
          <a:p>
            <a:r>
              <a:rPr lang="da-DK" err="1"/>
              <a:t>Click</a:t>
            </a:r>
            <a:r>
              <a:rPr lang="da-DK"/>
              <a:t> to </a:t>
            </a:r>
            <a:r>
              <a:rPr lang="da-DK" err="1"/>
              <a:t>edit</a:t>
            </a:r>
            <a:endParaRPr lang="da-DK"/>
          </a:p>
        </p:txBody>
      </p:sp>
      <p:sp>
        <p:nvSpPr>
          <p:cNvPr id="5" name="Pladsholder til slidenummer 4">
            <a:extLst>
              <a:ext uri="{FF2B5EF4-FFF2-40B4-BE49-F238E27FC236}">
                <a16:creationId xmlns:a16="http://schemas.microsoft.com/office/drawing/2014/main" id="{325F1B25-D3DA-F974-8D54-F366864D8B32}"/>
              </a:ext>
            </a:extLst>
          </p:cNvPr>
          <p:cNvSpPr>
            <a:spLocks noGrp="1"/>
          </p:cNvSpPr>
          <p:nvPr>
            <p:ph type="sldNum" sz="quarter" idx="12"/>
          </p:nvPr>
        </p:nvSpPr>
        <p:spPr/>
        <p:txBody>
          <a:bodyPr/>
          <a:lstStyle/>
          <a:p>
            <a:fld id="{4A23D6D7-8A94-134F-959D-5E2CC7CA1C91}" type="slidenum">
              <a:rPr lang="da-DK" smtClean="0"/>
              <a:t>‹#›</a:t>
            </a:fld>
            <a:endParaRPr lang="da-DK"/>
          </a:p>
        </p:txBody>
      </p:sp>
      <p:sp>
        <p:nvSpPr>
          <p:cNvPr id="6" name="Pladsholder til tekst 2">
            <a:extLst>
              <a:ext uri="{FF2B5EF4-FFF2-40B4-BE49-F238E27FC236}">
                <a16:creationId xmlns:a16="http://schemas.microsoft.com/office/drawing/2014/main" id="{F3B341E5-959F-A690-6D1D-06EB3DD1DFEE}"/>
              </a:ext>
            </a:extLst>
          </p:cNvPr>
          <p:cNvSpPr>
            <a:spLocks noGrp="1"/>
          </p:cNvSpPr>
          <p:nvPr>
            <p:ph type="body" idx="1" hasCustomPrompt="1"/>
          </p:nvPr>
        </p:nvSpPr>
        <p:spPr>
          <a:xfrm>
            <a:off x="170260" y="1433095"/>
            <a:ext cx="8722518" cy="4642100"/>
          </a:xfrm>
        </p:spPr>
        <p:txBody>
          <a:bodyPr>
            <a:normAutofit/>
          </a:bodyPr>
          <a:lstStyle>
            <a:lvl1pPr marL="0" indent="0">
              <a:buNone/>
              <a:defRPr sz="15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a-DK" err="1"/>
              <a:t>Click</a:t>
            </a:r>
            <a:r>
              <a:rPr lang="da-DK"/>
              <a:t> to </a:t>
            </a:r>
            <a:r>
              <a:rPr lang="da-DK" err="1"/>
              <a:t>edit</a:t>
            </a:r>
            <a:endParaRPr lang="da-DK"/>
          </a:p>
        </p:txBody>
      </p:sp>
    </p:spTree>
    <p:extLst>
      <p:ext uri="{BB962C8B-B14F-4D97-AF65-F5344CB8AC3E}">
        <p14:creationId xmlns:p14="http://schemas.microsoft.com/office/powerpoint/2010/main" val="215227010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4" name="Pladsholder til slidenummer 3">
            <a:extLst>
              <a:ext uri="{FF2B5EF4-FFF2-40B4-BE49-F238E27FC236}">
                <a16:creationId xmlns:a16="http://schemas.microsoft.com/office/drawing/2014/main" id="{467D40C3-4B00-6BD8-F409-59302C521A85}"/>
              </a:ext>
            </a:extLst>
          </p:cNvPr>
          <p:cNvSpPr>
            <a:spLocks noGrp="1"/>
          </p:cNvSpPr>
          <p:nvPr>
            <p:ph type="sldNum" sz="quarter" idx="12"/>
          </p:nvPr>
        </p:nvSpPr>
        <p:spPr/>
        <p:txBody>
          <a:bodyPr/>
          <a:lstStyle/>
          <a:p>
            <a:fld id="{4A23D6D7-8A94-134F-959D-5E2CC7CA1C91}" type="slidenum">
              <a:rPr lang="da-DK" smtClean="0"/>
              <a:t>‹#›</a:t>
            </a:fld>
            <a:endParaRPr lang="da-DK"/>
          </a:p>
        </p:txBody>
      </p:sp>
      <p:sp>
        <p:nvSpPr>
          <p:cNvPr id="5" name="object 7">
            <a:extLst>
              <a:ext uri="{FF2B5EF4-FFF2-40B4-BE49-F238E27FC236}">
                <a16:creationId xmlns:a16="http://schemas.microsoft.com/office/drawing/2014/main" id="{81E65550-F755-8E8C-DD6C-8AAB856AD688}"/>
              </a:ext>
            </a:extLst>
          </p:cNvPr>
          <p:cNvSpPr/>
          <p:nvPr userDrawn="1"/>
        </p:nvSpPr>
        <p:spPr bwMode="auto">
          <a:xfrm>
            <a:off x="-1" y="183574"/>
            <a:ext cx="2486026" cy="292676"/>
          </a:xfrm>
          <a:custGeom>
            <a:avLst/>
            <a:gdLst/>
            <a:ahLst/>
            <a:cxnLst/>
            <a:rect l="l" t="t" r="r" b="b"/>
            <a:pathLst>
              <a:path w="3606800" h="518794">
                <a:moveTo>
                  <a:pt x="0" y="518308"/>
                </a:moveTo>
                <a:lnTo>
                  <a:pt x="3480563" y="518308"/>
                </a:lnTo>
                <a:lnTo>
                  <a:pt x="3529470" y="508433"/>
                </a:lnTo>
                <a:lnTo>
                  <a:pt x="3569410" y="481504"/>
                </a:lnTo>
                <a:lnTo>
                  <a:pt x="3596339" y="441565"/>
                </a:lnTo>
                <a:lnTo>
                  <a:pt x="3606214" y="392658"/>
                </a:lnTo>
                <a:lnTo>
                  <a:pt x="3606214" y="125650"/>
                </a:lnTo>
                <a:lnTo>
                  <a:pt x="3596339" y="76743"/>
                </a:lnTo>
                <a:lnTo>
                  <a:pt x="3569410" y="36803"/>
                </a:lnTo>
                <a:lnTo>
                  <a:pt x="3529470" y="9874"/>
                </a:lnTo>
                <a:lnTo>
                  <a:pt x="3480563" y="0"/>
                </a:lnTo>
                <a:lnTo>
                  <a:pt x="0" y="0"/>
                </a:lnTo>
              </a:path>
            </a:pathLst>
          </a:custGeom>
          <a:ln w="20941">
            <a:solidFill>
              <a:schemeClr val="tx1">
                <a:alpha val="30000"/>
              </a:schemeClr>
            </a:solidFill>
          </a:ln>
        </p:spPr>
        <p:txBody>
          <a:bodyPr lIns="0" tIns="0" rIns="0" bIns="0"/>
          <a:lstStyle/>
          <a:p>
            <a:pPr defTabSz="623804" eaLnBrk="1" fontAlgn="auto" hangingPunct="1">
              <a:spcBef>
                <a:spcPts val="0"/>
              </a:spcBef>
              <a:spcAft>
                <a:spcPts val="0"/>
              </a:spcAft>
              <a:defRPr/>
            </a:pPr>
            <a:endParaRPr sz="1228">
              <a:solidFill>
                <a:prstClr val="black"/>
              </a:solidFill>
              <a:latin typeface="Calibri"/>
            </a:endParaRPr>
          </a:p>
        </p:txBody>
      </p:sp>
      <p:sp>
        <p:nvSpPr>
          <p:cNvPr id="6" name="Pladsholder til tekst 12">
            <a:extLst>
              <a:ext uri="{FF2B5EF4-FFF2-40B4-BE49-F238E27FC236}">
                <a16:creationId xmlns:a16="http://schemas.microsoft.com/office/drawing/2014/main" id="{7AD69FB0-1519-8E42-0BE9-58CAB4E7F3C6}"/>
              </a:ext>
            </a:extLst>
          </p:cNvPr>
          <p:cNvSpPr>
            <a:spLocks noGrp="1"/>
          </p:cNvSpPr>
          <p:nvPr>
            <p:ph type="body" sz="quarter" idx="13" hasCustomPrompt="1"/>
          </p:nvPr>
        </p:nvSpPr>
        <p:spPr>
          <a:xfrm>
            <a:off x="176211" y="203202"/>
            <a:ext cx="2234803" cy="287337"/>
          </a:xfrm>
        </p:spPr>
        <p:txBody>
          <a:bodyPr anchor="ctr">
            <a:normAutofit/>
          </a:bodyPr>
          <a:lstStyle>
            <a:lvl1pPr marL="0" indent="0">
              <a:buNone/>
              <a:defRPr sz="900" b="1" i="0" spc="225">
                <a:solidFill>
                  <a:srgbClr val="C00000"/>
                </a:solidFill>
                <a:latin typeface="Lato" panose="020F0502020204030203" pitchFamily="34" charset="77"/>
              </a:defRPr>
            </a:lvl1pPr>
          </a:lstStyle>
          <a:p>
            <a:pPr lvl="0"/>
            <a:r>
              <a:rPr lang="da-DK"/>
              <a:t>INSERT TEXT</a:t>
            </a:r>
          </a:p>
        </p:txBody>
      </p:sp>
      <p:sp>
        <p:nvSpPr>
          <p:cNvPr id="7" name="Pladsholder til tekst 3">
            <a:extLst>
              <a:ext uri="{FF2B5EF4-FFF2-40B4-BE49-F238E27FC236}">
                <a16:creationId xmlns:a16="http://schemas.microsoft.com/office/drawing/2014/main" id="{5FF7FDE9-0175-3D3D-77B0-769D58598A38}"/>
              </a:ext>
            </a:extLst>
          </p:cNvPr>
          <p:cNvSpPr>
            <a:spLocks noGrp="1"/>
          </p:cNvSpPr>
          <p:nvPr>
            <p:ph type="body" sz="half" idx="2" hasCustomPrompt="1"/>
          </p:nvPr>
        </p:nvSpPr>
        <p:spPr>
          <a:xfrm>
            <a:off x="170260" y="2024063"/>
            <a:ext cx="4152638" cy="1565804"/>
          </a:xfrm>
        </p:spPr>
        <p:txBody>
          <a:bodyPr>
            <a:noAutofit/>
          </a:bodyPr>
          <a:lstStyle>
            <a:lvl1pPr marL="42863" indent="-214313" eaLnBrk="1" fontAlgn="auto" hangingPunct="1">
              <a:spcAft>
                <a:spcPts val="0"/>
              </a:spcAft>
              <a:buFont typeface="Arial" panose="020B0604020202020204" pitchFamily="34" charset="0"/>
              <a:buChar char="•"/>
              <a:defRPr sz="105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a-DK" err="1"/>
              <a:t>Click</a:t>
            </a:r>
            <a:r>
              <a:rPr lang="da-DK"/>
              <a:t> to </a:t>
            </a:r>
            <a:r>
              <a:rPr lang="da-DK" err="1"/>
              <a:t>edit</a:t>
            </a:r>
            <a:endParaRPr lang="da-DK"/>
          </a:p>
          <a:p>
            <a:pPr lvl="0"/>
            <a:r>
              <a:rPr lang="da-DK"/>
              <a:t>xx</a:t>
            </a:r>
          </a:p>
          <a:p>
            <a:pPr lvl="0"/>
            <a:r>
              <a:rPr lang="da-DK"/>
              <a:t>xx</a:t>
            </a:r>
          </a:p>
          <a:p>
            <a:pPr lvl="0"/>
            <a:r>
              <a:rPr lang="da-DK"/>
              <a:t>xx</a:t>
            </a:r>
          </a:p>
        </p:txBody>
      </p:sp>
      <p:cxnSp>
        <p:nvCxnSpPr>
          <p:cNvPr id="8" name="Straight Connector 13">
            <a:extLst>
              <a:ext uri="{FF2B5EF4-FFF2-40B4-BE49-F238E27FC236}">
                <a16:creationId xmlns:a16="http://schemas.microsoft.com/office/drawing/2014/main" id="{662412E3-65F1-9C4E-214F-59A684810F0D}"/>
              </a:ext>
            </a:extLst>
          </p:cNvPr>
          <p:cNvCxnSpPr>
            <a:cxnSpLocks/>
          </p:cNvCxnSpPr>
          <p:nvPr userDrawn="1"/>
        </p:nvCxnSpPr>
        <p:spPr>
          <a:xfrm>
            <a:off x="-6217" y="1947218"/>
            <a:ext cx="4349883"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Pladsholder til tekst 3">
            <a:extLst>
              <a:ext uri="{FF2B5EF4-FFF2-40B4-BE49-F238E27FC236}">
                <a16:creationId xmlns:a16="http://schemas.microsoft.com/office/drawing/2014/main" id="{164B2151-FB61-7942-7E92-161E812069C2}"/>
              </a:ext>
            </a:extLst>
          </p:cNvPr>
          <p:cNvSpPr>
            <a:spLocks noGrp="1"/>
          </p:cNvSpPr>
          <p:nvPr>
            <p:ph type="body" sz="half" idx="10" hasCustomPrompt="1"/>
          </p:nvPr>
        </p:nvSpPr>
        <p:spPr>
          <a:xfrm>
            <a:off x="183359" y="4229773"/>
            <a:ext cx="4133323" cy="1569154"/>
          </a:xfrm>
        </p:spPr>
        <p:txBody>
          <a:bodyPr>
            <a:normAutofit/>
          </a:bodyPr>
          <a:lstStyle>
            <a:lvl1pPr marL="214313" indent="-214313">
              <a:buFont typeface="Arial" panose="020B0604020202020204" pitchFamily="34" charset="0"/>
              <a:buChar char="•"/>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a-DK" err="1"/>
              <a:t>Click</a:t>
            </a:r>
            <a:r>
              <a:rPr lang="da-DK"/>
              <a:t> to </a:t>
            </a:r>
            <a:r>
              <a:rPr lang="da-DK" err="1"/>
              <a:t>edit</a:t>
            </a:r>
            <a:endParaRPr lang="da-DK"/>
          </a:p>
          <a:p>
            <a:pPr lvl="0"/>
            <a:r>
              <a:rPr lang="da-DK"/>
              <a:t>xx</a:t>
            </a:r>
          </a:p>
          <a:p>
            <a:pPr lvl="0"/>
            <a:r>
              <a:rPr lang="da-DK"/>
              <a:t>xx</a:t>
            </a:r>
          </a:p>
          <a:p>
            <a:pPr lvl="0"/>
            <a:r>
              <a:rPr lang="da-DK"/>
              <a:t>xx</a:t>
            </a:r>
          </a:p>
        </p:txBody>
      </p:sp>
      <p:sp>
        <p:nvSpPr>
          <p:cNvPr id="13" name="Pladsholder til tekst 18">
            <a:extLst>
              <a:ext uri="{FF2B5EF4-FFF2-40B4-BE49-F238E27FC236}">
                <a16:creationId xmlns:a16="http://schemas.microsoft.com/office/drawing/2014/main" id="{6AD2F282-49B1-9238-2E3A-CEAF4FEDC4EC}"/>
              </a:ext>
            </a:extLst>
          </p:cNvPr>
          <p:cNvSpPr>
            <a:spLocks noGrp="1"/>
          </p:cNvSpPr>
          <p:nvPr>
            <p:ph type="body" sz="quarter" idx="18" hasCustomPrompt="1"/>
          </p:nvPr>
        </p:nvSpPr>
        <p:spPr>
          <a:xfrm>
            <a:off x="4741601" y="1490819"/>
            <a:ext cx="4157663" cy="413924"/>
          </a:xfrm>
        </p:spPr>
        <p:txBody>
          <a:bodyPr anchor="b">
            <a:normAutofit/>
          </a:bodyPr>
          <a:lstStyle>
            <a:lvl1pPr marL="0" indent="0">
              <a:buNone/>
              <a:defRPr sz="1350" b="0" i="0">
                <a:solidFill>
                  <a:srgbClr val="C00000"/>
                </a:solidFill>
                <a:latin typeface="Bodoni Moda Medium" pitchFamily="2" charset="77"/>
              </a:defRPr>
            </a:lvl1pPr>
          </a:lstStyle>
          <a:p>
            <a:pPr lvl="0"/>
            <a:r>
              <a:rPr lang="da-DK" err="1"/>
              <a:t>Insert</a:t>
            </a:r>
            <a:r>
              <a:rPr lang="da-DK"/>
              <a:t> </a:t>
            </a:r>
            <a:r>
              <a:rPr lang="da-DK" err="1"/>
              <a:t>text</a:t>
            </a:r>
            <a:endParaRPr lang="da-DK"/>
          </a:p>
        </p:txBody>
      </p:sp>
      <p:sp>
        <p:nvSpPr>
          <p:cNvPr id="14" name="Pladsholder til tekst 18">
            <a:extLst>
              <a:ext uri="{FF2B5EF4-FFF2-40B4-BE49-F238E27FC236}">
                <a16:creationId xmlns:a16="http://schemas.microsoft.com/office/drawing/2014/main" id="{F5B10078-09D7-D64A-921A-FD9282DB8D18}"/>
              </a:ext>
            </a:extLst>
          </p:cNvPr>
          <p:cNvSpPr>
            <a:spLocks noGrp="1"/>
          </p:cNvSpPr>
          <p:nvPr>
            <p:ph type="body" sz="quarter" idx="19" hasCustomPrompt="1"/>
          </p:nvPr>
        </p:nvSpPr>
        <p:spPr>
          <a:xfrm>
            <a:off x="4741601" y="3694525"/>
            <a:ext cx="4157663" cy="413924"/>
          </a:xfrm>
        </p:spPr>
        <p:txBody>
          <a:bodyPr anchor="b">
            <a:normAutofit/>
          </a:bodyPr>
          <a:lstStyle>
            <a:lvl1pPr marL="0" indent="0">
              <a:buNone/>
              <a:defRPr sz="1350" b="0" i="0">
                <a:solidFill>
                  <a:srgbClr val="C00000"/>
                </a:solidFill>
                <a:latin typeface="Bodoni Moda Medium" pitchFamily="2" charset="77"/>
              </a:defRPr>
            </a:lvl1pPr>
          </a:lstStyle>
          <a:p>
            <a:pPr lvl="0"/>
            <a:r>
              <a:rPr lang="da-DK" err="1"/>
              <a:t>Insert</a:t>
            </a:r>
            <a:r>
              <a:rPr lang="da-DK"/>
              <a:t> </a:t>
            </a:r>
            <a:r>
              <a:rPr lang="da-DK" err="1"/>
              <a:t>text</a:t>
            </a:r>
            <a:endParaRPr lang="da-DK"/>
          </a:p>
        </p:txBody>
      </p:sp>
      <p:sp>
        <p:nvSpPr>
          <p:cNvPr id="15" name="Pladsholder til tekst 18">
            <a:extLst>
              <a:ext uri="{FF2B5EF4-FFF2-40B4-BE49-F238E27FC236}">
                <a16:creationId xmlns:a16="http://schemas.microsoft.com/office/drawing/2014/main" id="{121F96DC-9524-9AEF-0B13-186C3CD71230}"/>
              </a:ext>
            </a:extLst>
          </p:cNvPr>
          <p:cNvSpPr>
            <a:spLocks noGrp="1"/>
          </p:cNvSpPr>
          <p:nvPr>
            <p:ph type="body" sz="quarter" idx="20" hasCustomPrompt="1"/>
          </p:nvPr>
        </p:nvSpPr>
        <p:spPr>
          <a:xfrm>
            <a:off x="170260" y="1489750"/>
            <a:ext cx="4173407" cy="413924"/>
          </a:xfrm>
        </p:spPr>
        <p:txBody>
          <a:bodyPr anchor="b">
            <a:normAutofit/>
          </a:bodyPr>
          <a:lstStyle>
            <a:lvl1pPr marL="0" indent="0">
              <a:buNone/>
              <a:defRPr sz="1350" b="0" i="0">
                <a:solidFill>
                  <a:srgbClr val="C00000"/>
                </a:solidFill>
                <a:latin typeface="Bodoni Moda Medium" pitchFamily="2" charset="77"/>
              </a:defRPr>
            </a:lvl1pPr>
          </a:lstStyle>
          <a:p>
            <a:pPr lvl="0"/>
            <a:r>
              <a:rPr lang="da-DK" err="1"/>
              <a:t>Insert</a:t>
            </a:r>
            <a:r>
              <a:rPr lang="da-DK"/>
              <a:t> </a:t>
            </a:r>
            <a:r>
              <a:rPr lang="da-DK" err="1"/>
              <a:t>text</a:t>
            </a:r>
            <a:endParaRPr lang="da-DK"/>
          </a:p>
        </p:txBody>
      </p:sp>
      <p:sp>
        <p:nvSpPr>
          <p:cNvPr id="16" name="Pladsholder til tekst 18">
            <a:extLst>
              <a:ext uri="{FF2B5EF4-FFF2-40B4-BE49-F238E27FC236}">
                <a16:creationId xmlns:a16="http://schemas.microsoft.com/office/drawing/2014/main" id="{8B52F702-E8DB-8492-BFF6-7C7C2067C4B3}"/>
              </a:ext>
            </a:extLst>
          </p:cNvPr>
          <p:cNvSpPr>
            <a:spLocks noGrp="1"/>
          </p:cNvSpPr>
          <p:nvPr>
            <p:ph type="body" sz="quarter" idx="21" hasCustomPrompt="1"/>
          </p:nvPr>
        </p:nvSpPr>
        <p:spPr>
          <a:xfrm>
            <a:off x="170260" y="3677648"/>
            <a:ext cx="4173407" cy="413924"/>
          </a:xfrm>
        </p:spPr>
        <p:txBody>
          <a:bodyPr anchor="b">
            <a:normAutofit/>
          </a:bodyPr>
          <a:lstStyle>
            <a:lvl1pPr marL="0" indent="0">
              <a:buNone/>
              <a:defRPr sz="1350" b="0" i="0">
                <a:solidFill>
                  <a:srgbClr val="C00000"/>
                </a:solidFill>
                <a:latin typeface="Bodoni Moda Medium" pitchFamily="2" charset="77"/>
              </a:defRPr>
            </a:lvl1pPr>
          </a:lstStyle>
          <a:p>
            <a:pPr lvl="0"/>
            <a:r>
              <a:rPr lang="da-DK" err="1"/>
              <a:t>Insert</a:t>
            </a:r>
            <a:r>
              <a:rPr lang="da-DK"/>
              <a:t> </a:t>
            </a:r>
            <a:r>
              <a:rPr lang="da-DK" err="1"/>
              <a:t>text</a:t>
            </a:r>
            <a:endParaRPr lang="da-DK"/>
          </a:p>
        </p:txBody>
      </p:sp>
      <p:sp>
        <p:nvSpPr>
          <p:cNvPr id="17" name="Pladsholder til tekst 3">
            <a:extLst>
              <a:ext uri="{FF2B5EF4-FFF2-40B4-BE49-F238E27FC236}">
                <a16:creationId xmlns:a16="http://schemas.microsoft.com/office/drawing/2014/main" id="{64D30E74-F87E-0455-3FE3-3ED1040F78BB}"/>
              </a:ext>
            </a:extLst>
          </p:cNvPr>
          <p:cNvSpPr>
            <a:spLocks noGrp="1"/>
          </p:cNvSpPr>
          <p:nvPr>
            <p:ph type="body" sz="half" idx="22" hasCustomPrompt="1"/>
          </p:nvPr>
        </p:nvSpPr>
        <p:spPr>
          <a:xfrm>
            <a:off x="4741601" y="2024064"/>
            <a:ext cx="4139539" cy="1577093"/>
          </a:xfrm>
        </p:spPr>
        <p:txBody>
          <a:bodyPr>
            <a:noAutofit/>
          </a:bodyPr>
          <a:lstStyle>
            <a:lvl1pPr marL="42863" indent="-214313" eaLnBrk="1" fontAlgn="auto" hangingPunct="1">
              <a:spcAft>
                <a:spcPts val="0"/>
              </a:spcAft>
              <a:buFont typeface="Arial" panose="020B0604020202020204" pitchFamily="34" charset="0"/>
              <a:buChar char="•"/>
              <a:defRPr sz="105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a-DK" err="1"/>
              <a:t>Click</a:t>
            </a:r>
            <a:r>
              <a:rPr lang="da-DK"/>
              <a:t> to </a:t>
            </a:r>
            <a:r>
              <a:rPr lang="da-DK" err="1"/>
              <a:t>edit</a:t>
            </a:r>
            <a:endParaRPr lang="da-DK"/>
          </a:p>
          <a:p>
            <a:pPr lvl="0"/>
            <a:r>
              <a:rPr lang="da-DK"/>
              <a:t>xx</a:t>
            </a:r>
          </a:p>
          <a:p>
            <a:pPr lvl="0"/>
            <a:r>
              <a:rPr lang="da-DK"/>
              <a:t>xx</a:t>
            </a:r>
          </a:p>
          <a:p>
            <a:pPr lvl="0"/>
            <a:r>
              <a:rPr lang="da-DK"/>
              <a:t>xx</a:t>
            </a:r>
          </a:p>
        </p:txBody>
      </p:sp>
      <p:sp>
        <p:nvSpPr>
          <p:cNvPr id="18" name="Pladsholder til tekst 3">
            <a:extLst>
              <a:ext uri="{FF2B5EF4-FFF2-40B4-BE49-F238E27FC236}">
                <a16:creationId xmlns:a16="http://schemas.microsoft.com/office/drawing/2014/main" id="{A0B8F51A-6702-E84E-4B29-2B414FBF92A0}"/>
              </a:ext>
            </a:extLst>
          </p:cNvPr>
          <p:cNvSpPr>
            <a:spLocks noGrp="1"/>
          </p:cNvSpPr>
          <p:nvPr>
            <p:ph type="body" sz="half" idx="23" hasCustomPrompt="1"/>
          </p:nvPr>
        </p:nvSpPr>
        <p:spPr>
          <a:xfrm>
            <a:off x="4741601" y="4230304"/>
            <a:ext cx="4133323" cy="1569154"/>
          </a:xfrm>
        </p:spPr>
        <p:txBody>
          <a:bodyPr>
            <a:normAutofit/>
          </a:bodyPr>
          <a:lstStyle>
            <a:lvl1pPr marL="214313" indent="-214313">
              <a:buFont typeface="Arial" panose="020B0604020202020204" pitchFamily="34" charset="0"/>
              <a:buChar char="•"/>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a-DK" err="1"/>
              <a:t>Click</a:t>
            </a:r>
            <a:r>
              <a:rPr lang="da-DK"/>
              <a:t> to </a:t>
            </a:r>
            <a:r>
              <a:rPr lang="da-DK" err="1"/>
              <a:t>edit</a:t>
            </a:r>
            <a:endParaRPr lang="da-DK"/>
          </a:p>
          <a:p>
            <a:pPr lvl="0"/>
            <a:r>
              <a:rPr lang="da-DK"/>
              <a:t>xx</a:t>
            </a:r>
          </a:p>
          <a:p>
            <a:pPr lvl="0"/>
            <a:r>
              <a:rPr lang="da-DK"/>
              <a:t>xx</a:t>
            </a:r>
          </a:p>
          <a:p>
            <a:pPr lvl="0"/>
            <a:r>
              <a:rPr lang="da-DK"/>
              <a:t>xx</a:t>
            </a:r>
          </a:p>
        </p:txBody>
      </p:sp>
      <p:sp>
        <p:nvSpPr>
          <p:cNvPr id="19" name="Titel 1">
            <a:extLst>
              <a:ext uri="{FF2B5EF4-FFF2-40B4-BE49-F238E27FC236}">
                <a16:creationId xmlns:a16="http://schemas.microsoft.com/office/drawing/2014/main" id="{6A24FF1E-E36B-ECFE-ABED-1BB502151ED7}"/>
              </a:ext>
            </a:extLst>
          </p:cNvPr>
          <p:cNvSpPr>
            <a:spLocks noGrp="1"/>
          </p:cNvSpPr>
          <p:nvPr>
            <p:ph type="title" hasCustomPrompt="1"/>
          </p:nvPr>
        </p:nvSpPr>
        <p:spPr>
          <a:xfrm>
            <a:off x="170260" y="493795"/>
            <a:ext cx="8722519" cy="843858"/>
          </a:xfrm>
        </p:spPr>
        <p:txBody>
          <a:bodyPr anchor="b">
            <a:normAutofit/>
          </a:bodyPr>
          <a:lstStyle>
            <a:lvl1pPr>
              <a:defRPr sz="2400"/>
            </a:lvl1pPr>
          </a:lstStyle>
          <a:p>
            <a:r>
              <a:rPr lang="da-DK" err="1"/>
              <a:t>Click</a:t>
            </a:r>
            <a:r>
              <a:rPr lang="da-DK"/>
              <a:t> to </a:t>
            </a:r>
            <a:r>
              <a:rPr lang="da-DK" err="1"/>
              <a:t>edit</a:t>
            </a:r>
            <a:endParaRPr lang="da-DK"/>
          </a:p>
        </p:txBody>
      </p:sp>
      <p:cxnSp>
        <p:nvCxnSpPr>
          <p:cNvPr id="23" name="Straight Connector 13">
            <a:extLst>
              <a:ext uri="{FF2B5EF4-FFF2-40B4-BE49-F238E27FC236}">
                <a16:creationId xmlns:a16="http://schemas.microsoft.com/office/drawing/2014/main" id="{C3927E14-E0C6-8622-C9B6-63CEDC97FC8A}"/>
              </a:ext>
            </a:extLst>
          </p:cNvPr>
          <p:cNvCxnSpPr>
            <a:cxnSpLocks/>
          </p:cNvCxnSpPr>
          <p:nvPr userDrawn="1"/>
        </p:nvCxnSpPr>
        <p:spPr>
          <a:xfrm>
            <a:off x="0" y="4118467"/>
            <a:ext cx="4349883"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13">
            <a:extLst>
              <a:ext uri="{FF2B5EF4-FFF2-40B4-BE49-F238E27FC236}">
                <a16:creationId xmlns:a16="http://schemas.microsoft.com/office/drawing/2014/main" id="{99D83333-228C-2015-E2B6-EEA2F1C8A28E}"/>
              </a:ext>
            </a:extLst>
          </p:cNvPr>
          <p:cNvCxnSpPr>
            <a:cxnSpLocks/>
          </p:cNvCxnSpPr>
          <p:nvPr userDrawn="1"/>
        </p:nvCxnSpPr>
        <p:spPr>
          <a:xfrm>
            <a:off x="4794117" y="1951586"/>
            <a:ext cx="4349883"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13">
            <a:extLst>
              <a:ext uri="{FF2B5EF4-FFF2-40B4-BE49-F238E27FC236}">
                <a16:creationId xmlns:a16="http://schemas.microsoft.com/office/drawing/2014/main" id="{C3A4D0D6-9B9E-5784-D78D-844A0BF64E0E}"/>
              </a:ext>
            </a:extLst>
          </p:cNvPr>
          <p:cNvCxnSpPr>
            <a:cxnSpLocks/>
          </p:cNvCxnSpPr>
          <p:nvPr userDrawn="1"/>
        </p:nvCxnSpPr>
        <p:spPr>
          <a:xfrm>
            <a:off x="4795010" y="4118467"/>
            <a:ext cx="4349883"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214229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Indhold med billedtekst">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E0E46EBB-C53A-D51F-0FD3-91F52A92F751}"/>
              </a:ext>
            </a:extLst>
          </p:cNvPr>
          <p:cNvSpPr>
            <a:spLocks noGrp="1"/>
          </p:cNvSpPr>
          <p:nvPr>
            <p:ph idx="1" hasCustomPrompt="1"/>
          </p:nvPr>
        </p:nvSpPr>
        <p:spPr>
          <a:xfrm>
            <a:off x="4933950" y="996116"/>
            <a:ext cx="3958829" cy="5163384"/>
          </a:xfrm>
        </p:spPr>
        <p:txBody>
          <a:bodyPr>
            <a:normAutofit/>
          </a:bodyPr>
          <a:lstStyle>
            <a:lvl1pPr>
              <a:defRPr sz="12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a-DK" err="1"/>
              <a:t>Click</a:t>
            </a:r>
            <a:r>
              <a:rPr lang="da-DK"/>
              <a:t> to </a:t>
            </a:r>
            <a:r>
              <a:rPr lang="da-DK" err="1"/>
              <a:t>edit</a:t>
            </a:r>
            <a:r>
              <a:rPr lang="da-DK"/>
              <a:t> or </a:t>
            </a:r>
            <a:r>
              <a:rPr lang="da-DK" err="1"/>
              <a:t>insert</a:t>
            </a:r>
            <a:r>
              <a:rPr lang="da-DK"/>
              <a:t> </a:t>
            </a:r>
            <a:r>
              <a:rPr lang="da-DK" err="1"/>
              <a:t>picture</a:t>
            </a:r>
            <a:endParaRPr lang="da-DK"/>
          </a:p>
        </p:txBody>
      </p:sp>
      <p:sp>
        <p:nvSpPr>
          <p:cNvPr id="7" name="Pladsholder til slidenummer 6">
            <a:extLst>
              <a:ext uri="{FF2B5EF4-FFF2-40B4-BE49-F238E27FC236}">
                <a16:creationId xmlns:a16="http://schemas.microsoft.com/office/drawing/2014/main" id="{49DD35D0-D9CA-95B4-EF67-3E8B34516D6E}"/>
              </a:ext>
            </a:extLst>
          </p:cNvPr>
          <p:cNvSpPr>
            <a:spLocks noGrp="1"/>
          </p:cNvSpPr>
          <p:nvPr>
            <p:ph type="sldNum" sz="quarter" idx="12"/>
          </p:nvPr>
        </p:nvSpPr>
        <p:spPr/>
        <p:txBody>
          <a:bodyPr/>
          <a:lstStyle/>
          <a:p>
            <a:fld id="{4A23D6D7-8A94-134F-959D-5E2CC7CA1C91}" type="slidenum">
              <a:rPr lang="da-DK" smtClean="0"/>
              <a:t>‹#›</a:t>
            </a:fld>
            <a:endParaRPr lang="da-DK"/>
          </a:p>
        </p:txBody>
      </p:sp>
      <p:sp>
        <p:nvSpPr>
          <p:cNvPr id="8" name="object 7">
            <a:extLst>
              <a:ext uri="{FF2B5EF4-FFF2-40B4-BE49-F238E27FC236}">
                <a16:creationId xmlns:a16="http://schemas.microsoft.com/office/drawing/2014/main" id="{23B22EAE-4B16-CE7E-34FF-CE8117660FA7}"/>
              </a:ext>
            </a:extLst>
          </p:cNvPr>
          <p:cNvSpPr/>
          <p:nvPr userDrawn="1"/>
        </p:nvSpPr>
        <p:spPr bwMode="auto">
          <a:xfrm>
            <a:off x="-1" y="183574"/>
            <a:ext cx="2486026" cy="292676"/>
          </a:xfrm>
          <a:custGeom>
            <a:avLst/>
            <a:gdLst/>
            <a:ahLst/>
            <a:cxnLst/>
            <a:rect l="l" t="t" r="r" b="b"/>
            <a:pathLst>
              <a:path w="3606800" h="518794">
                <a:moveTo>
                  <a:pt x="0" y="518308"/>
                </a:moveTo>
                <a:lnTo>
                  <a:pt x="3480563" y="518308"/>
                </a:lnTo>
                <a:lnTo>
                  <a:pt x="3529470" y="508433"/>
                </a:lnTo>
                <a:lnTo>
                  <a:pt x="3569410" y="481504"/>
                </a:lnTo>
                <a:lnTo>
                  <a:pt x="3596339" y="441565"/>
                </a:lnTo>
                <a:lnTo>
                  <a:pt x="3606214" y="392658"/>
                </a:lnTo>
                <a:lnTo>
                  <a:pt x="3606214" y="125650"/>
                </a:lnTo>
                <a:lnTo>
                  <a:pt x="3596339" y="76743"/>
                </a:lnTo>
                <a:lnTo>
                  <a:pt x="3569410" y="36803"/>
                </a:lnTo>
                <a:lnTo>
                  <a:pt x="3529470" y="9874"/>
                </a:lnTo>
                <a:lnTo>
                  <a:pt x="3480563" y="0"/>
                </a:lnTo>
                <a:lnTo>
                  <a:pt x="0" y="0"/>
                </a:lnTo>
              </a:path>
            </a:pathLst>
          </a:custGeom>
          <a:ln w="20941">
            <a:solidFill>
              <a:schemeClr val="tx1">
                <a:alpha val="30000"/>
              </a:schemeClr>
            </a:solidFill>
          </a:ln>
        </p:spPr>
        <p:txBody>
          <a:bodyPr lIns="0" tIns="0" rIns="0" bIns="0"/>
          <a:lstStyle/>
          <a:p>
            <a:pPr defTabSz="623804" eaLnBrk="1" fontAlgn="auto" hangingPunct="1">
              <a:spcBef>
                <a:spcPts val="0"/>
              </a:spcBef>
              <a:spcAft>
                <a:spcPts val="0"/>
              </a:spcAft>
              <a:defRPr/>
            </a:pPr>
            <a:endParaRPr sz="1228">
              <a:solidFill>
                <a:prstClr val="black"/>
              </a:solidFill>
              <a:latin typeface="Calibri"/>
            </a:endParaRPr>
          </a:p>
        </p:txBody>
      </p:sp>
      <p:sp>
        <p:nvSpPr>
          <p:cNvPr id="9" name="Pladsholder til tekst 12">
            <a:extLst>
              <a:ext uri="{FF2B5EF4-FFF2-40B4-BE49-F238E27FC236}">
                <a16:creationId xmlns:a16="http://schemas.microsoft.com/office/drawing/2014/main" id="{84B9C3A6-A657-7104-3804-42BD7EEF878B}"/>
              </a:ext>
            </a:extLst>
          </p:cNvPr>
          <p:cNvSpPr>
            <a:spLocks noGrp="1"/>
          </p:cNvSpPr>
          <p:nvPr>
            <p:ph type="body" sz="quarter" idx="13" hasCustomPrompt="1"/>
          </p:nvPr>
        </p:nvSpPr>
        <p:spPr>
          <a:xfrm>
            <a:off x="176211" y="203202"/>
            <a:ext cx="2234803" cy="287337"/>
          </a:xfrm>
        </p:spPr>
        <p:txBody>
          <a:bodyPr anchor="ctr">
            <a:normAutofit/>
          </a:bodyPr>
          <a:lstStyle>
            <a:lvl1pPr marL="0" indent="0">
              <a:buNone/>
              <a:defRPr sz="900" b="1" i="0" spc="225">
                <a:solidFill>
                  <a:srgbClr val="C00000"/>
                </a:solidFill>
                <a:latin typeface="Lato" panose="020F0502020204030203" pitchFamily="34" charset="77"/>
              </a:defRPr>
            </a:lvl1pPr>
          </a:lstStyle>
          <a:p>
            <a:pPr lvl="0"/>
            <a:r>
              <a:rPr lang="da-DK"/>
              <a:t>INSERT TEXT</a:t>
            </a:r>
          </a:p>
        </p:txBody>
      </p:sp>
      <p:sp>
        <p:nvSpPr>
          <p:cNvPr id="10" name="Titel 1">
            <a:extLst>
              <a:ext uri="{FF2B5EF4-FFF2-40B4-BE49-F238E27FC236}">
                <a16:creationId xmlns:a16="http://schemas.microsoft.com/office/drawing/2014/main" id="{EC7A8D50-E422-B613-201E-EE5231A7042E}"/>
              </a:ext>
            </a:extLst>
          </p:cNvPr>
          <p:cNvSpPr>
            <a:spLocks noGrp="1"/>
          </p:cNvSpPr>
          <p:nvPr>
            <p:ph type="title" hasCustomPrompt="1"/>
          </p:nvPr>
        </p:nvSpPr>
        <p:spPr>
          <a:xfrm>
            <a:off x="171448" y="996116"/>
            <a:ext cx="4629150" cy="578580"/>
          </a:xfrm>
        </p:spPr>
        <p:txBody>
          <a:bodyPr/>
          <a:lstStyle/>
          <a:p>
            <a:r>
              <a:rPr lang="da-DK" err="1"/>
              <a:t>Click</a:t>
            </a:r>
            <a:r>
              <a:rPr lang="da-DK"/>
              <a:t> to </a:t>
            </a:r>
            <a:r>
              <a:rPr lang="da-DK" err="1"/>
              <a:t>edit</a:t>
            </a:r>
            <a:br>
              <a:rPr lang="da-DK"/>
            </a:br>
            <a:r>
              <a:rPr lang="da-DK"/>
              <a:t>in the masterslide</a:t>
            </a:r>
          </a:p>
        </p:txBody>
      </p:sp>
      <p:sp>
        <p:nvSpPr>
          <p:cNvPr id="11" name="Pladsholder til tekst 2">
            <a:extLst>
              <a:ext uri="{FF2B5EF4-FFF2-40B4-BE49-F238E27FC236}">
                <a16:creationId xmlns:a16="http://schemas.microsoft.com/office/drawing/2014/main" id="{501E85E0-B89B-1F8A-64C4-B9DBAE80EF70}"/>
              </a:ext>
            </a:extLst>
          </p:cNvPr>
          <p:cNvSpPr>
            <a:spLocks noGrp="1"/>
          </p:cNvSpPr>
          <p:nvPr>
            <p:ph type="body" idx="14" hasCustomPrompt="1"/>
          </p:nvPr>
        </p:nvSpPr>
        <p:spPr>
          <a:xfrm>
            <a:off x="173739" y="2094562"/>
            <a:ext cx="4403024" cy="4064938"/>
          </a:xfrm>
        </p:spPr>
        <p:txBody>
          <a:bodyPr>
            <a:normAutofit/>
          </a:bodyPr>
          <a:lstStyle>
            <a:lvl1pPr marL="0" indent="0">
              <a:buNone/>
              <a:defRPr sz="12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a-DK" err="1"/>
              <a:t>Click</a:t>
            </a:r>
            <a:r>
              <a:rPr lang="da-DK"/>
              <a:t> to </a:t>
            </a:r>
            <a:r>
              <a:rPr lang="da-DK" err="1"/>
              <a:t>edit</a:t>
            </a:r>
            <a:endParaRPr lang="da-DK"/>
          </a:p>
        </p:txBody>
      </p:sp>
      <p:cxnSp>
        <p:nvCxnSpPr>
          <p:cNvPr id="12" name="Straight Connector 13">
            <a:extLst>
              <a:ext uri="{FF2B5EF4-FFF2-40B4-BE49-F238E27FC236}">
                <a16:creationId xmlns:a16="http://schemas.microsoft.com/office/drawing/2014/main" id="{A092610A-C9E3-E334-3BE7-428A6064979C}"/>
              </a:ext>
            </a:extLst>
          </p:cNvPr>
          <p:cNvCxnSpPr>
            <a:cxnSpLocks/>
          </p:cNvCxnSpPr>
          <p:nvPr userDrawn="1"/>
        </p:nvCxnSpPr>
        <p:spPr>
          <a:xfrm>
            <a:off x="0" y="1874158"/>
            <a:ext cx="4572000" cy="13248"/>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309701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DAA4D6-235A-A910-28D1-13DFEEB08AC2}"/>
              </a:ext>
            </a:extLst>
          </p:cNvPr>
          <p:cNvSpPr>
            <a:spLocks noGrp="1"/>
          </p:cNvSpPr>
          <p:nvPr>
            <p:ph type="title" hasCustomPrompt="1"/>
          </p:nvPr>
        </p:nvSpPr>
        <p:spPr>
          <a:xfrm>
            <a:off x="173116" y="830263"/>
            <a:ext cx="3942870" cy="473908"/>
          </a:xfrm>
        </p:spPr>
        <p:txBody>
          <a:bodyPr anchor="b">
            <a:normAutofit/>
          </a:bodyPr>
          <a:lstStyle>
            <a:lvl1pPr>
              <a:defRPr sz="1800"/>
            </a:lvl1pPr>
          </a:lstStyle>
          <a:p>
            <a:r>
              <a:rPr lang="da-DK" err="1"/>
              <a:t>Click</a:t>
            </a:r>
            <a:r>
              <a:rPr lang="da-DK"/>
              <a:t> to </a:t>
            </a:r>
            <a:r>
              <a:rPr lang="da-DK" err="1"/>
              <a:t>edit</a:t>
            </a:r>
            <a:r>
              <a:rPr lang="da-DK"/>
              <a:t> sub-</a:t>
            </a:r>
            <a:r>
              <a:rPr lang="da-DK" err="1"/>
              <a:t>headline</a:t>
            </a:r>
            <a:endParaRPr lang="da-DK"/>
          </a:p>
        </p:txBody>
      </p:sp>
      <p:sp>
        <p:nvSpPr>
          <p:cNvPr id="3" name="Pladsholder til tekst 2">
            <a:extLst>
              <a:ext uri="{FF2B5EF4-FFF2-40B4-BE49-F238E27FC236}">
                <a16:creationId xmlns:a16="http://schemas.microsoft.com/office/drawing/2014/main" id="{4F0C4EF0-3AE0-6635-1546-45F109A121B1}"/>
              </a:ext>
            </a:extLst>
          </p:cNvPr>
          <p:cNvSpPr>
            <a:spLocks noGrp="1"/>
          </p:cNvSpPr>
          <p:nvPr>
            <p:ph type="body" idx="1" hasCustomPrompt="1"/>
          </p:nvPr>
        </p:nvSpPr>
        <p:spPr>
          <a:xfrm>
            <a:off x="179070" y="1343440"/>
            <a:ext cx="3936917" cy="1348960"/>
          </a:xfrm>
        </p:spPr>
        <p:txBody>
          <a:bodyPr anchor="t">
            <a:normAutofit/>
          </a:bodyPr>
          <a:lstStyle>
            <a:lvl1pPr marL="0" indent="0">
              <a:buNone/>
              <a:defRPr sz="1050" b="0" i="0">
                <a:latin typeface="Lato" panose="020F0502020204030203" pitchFamily="34" charset="77"/>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a-DK" err="1"/>
              <a:t>Click</a:t>
            </a:r>
            <a:r>
              <a:rPr lang="da-DK"/>
              <a:t> to </a:t>
            </a:r>
            <a:r>
              <a:rPr lang="da-DK" err="1"/>
              <a:t>edit</a:t>
            </a:r>
            <a:r>
              <a:rPr lang="da-DK"/>
              <a:t> </a:t>
            </a:r>
            <a:r>
              <a:rPr lang="da-DK" err="1"/>
              <a:t>textbox</a:t>
            </a:r>
            <a:endParaRPr lang="da-DK"/>
          </a:p>
        </p:txBody>
      </p:sp>
      <p:sp>
        <p:nvSpPr>
          <p:cNvPr id="4" name="Pladsholder til indhold 3">
            <a:extLst>
              <a:ext uri="{FF2B5EF4-FFF2-40B4-BE49-F238E27FC236}">
                <a16:creationId xmlns:a16="http://schemas.microsoft.com/office/drawing/2014/main" id="{16999D43-39A3-C577-4484-1771695A67D1}"/>
              </a:ext>
            </a:extLst>
          </p:cNvPr>
          <p:cNvSpPr>
            <a:spLocks noGrp="1"/>
          </p:cNvSpPr>
          <p:nvPr>
            <p:ph sz="half" idx="2" hasCustomPrompt="1"/>
          </p:nvPr>
        </p:nvSpPr>
        <p:spPr>
          <a:xfrm>
            <a:off x="251223" y="2871788"/>
            <a:ext cx="3868340" cy="3247191"/>
          </a:xfrm>
        </p:spPr>
        <p:txBody>
          <a:bodyPr>
            <a:normAutofit/>
          </a:bodyPr>
          <a:lstStyle>
            <a:lvl1pPr>
              <a:defRPr sz="1200"/>
            </a:lvl1pPr>
          </a:lstStyle>
          <a:p>
            <a:pPr lvl="0"/>
            <a:r>
              <a:rPr lang="da-DK" err="1"/>
              <a:t>Click</a:t>
            </a:r>
            <a:r>
              <a:rPr lang="da-DK"/>
              <a:t> to </a:t>
            </a:r>
            <a:r>
              <a:rPr lang="da-DK" err="1"/>
              <a:t>edit</a:t>
            </a:r>
            <a:r>
              <a:rPr lang="da-DK"/>
              <a:t> or </a:t>
            </a:r>
            <a:r>
              <a:rPr lang="da-DK" err="1"/>
              <a:t>insert</a:t>
            </a:r>
            <a:r>
              <a:rPr lang="da-DK"/>
              <a:t> </a:t>
            </a:r>
            <a:r>
              <a:rPr lang="da-DK" err="1"/>
              <a:t>picture</a:t>
            </a:r>
            <a:endParaRPr lang="da-DK"/>
          </a:p>
        </p:txBody>
      </p:sp>
      <p:sp>
        <p:nvSpPr>
          <p:cNvPr id="5" name="Pladsholder til tekst 4">
            <a:extLst>
              <a:ext uri="{FF2B5EF4-FFF2-40B4-BE49-F238E27FC236}">
                <a16:creationId xmlns:a16="http://schemas.microsoft.com/office/drawing/2014/main" id="{2CECE231-FBAF-50D1-AE89-AE3F7BBCB757}"/>
              </a:ext>
            </a:extLst>
          </p:cNvPr>
          <p:cNvSpPr>
            <a:spLocks noGrp="1"/>
          </p:cNvSpPr>
          <p:nvPr>
            <p:ph type="body" sz="quarter" idx="3" hasCustomPrompt="1"/>
          </p:nvPr>
        </p:nvSpPr>
        <p:spPr>
          <a:xfrm>
            <a:off x="4937713" y="4791712"/>
            <a:ext cx="3962243" cy="1327266"/>
          </a:xfrm>
        </p:spPr>
        <p:txBody>
          <a:bodyPr anchor="t">
            <a:normAutofit/>
          </a:bodyPr>
          <a:lstStyle>
            <a:lvl1pPr marL="0" indent="0">
              <a:buNone/>
              <a:defRPr sz="1050" b="0" i="0">
                <a:latin typeface="Lato" panose="020F0502020204030203" pitchFamily="34" charset="77"/>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a-DK" err="1"/>
              <a:t>Click</a:t>
            </a:r>
            <a:r>
              <a:rPr lang="da-DK"/>
              <a:t> to </a:t>
            </a:r>
            <a:r>
              <a:rPr lang="da-DK" err="1"/>
              <a:t>edit</a:t>
            </a:r>
            <a:r>
              <a:rPr lang="da-DK"/>
              <a:t> </a:t>
            </a:r>
            <a:r>
              <a:rPr lang="da-DK" err="1"/>
              <a:t>textbox</a:t>
            </a:r>
            <a:endParaRPr lang="da-DK"/>
          </a:p>
        </p:txBody>
      </p:sp>
      <p:sp>
        <p:nvSpPr>
          <p:cNvPr id="6" name="Pladsholder til indhold 5">
            <a:extLst>
              <a:ext uri="{FF2B5EF4-FFF2-40B4-BE49-F238E27FC236}">
                <a16:creationId xmlns:a16="http://schemas.microsoft.com/office/drawing/2014/main" id="{8FF58294-68B0-07C5-8501-94A3B94E7DCE}"/>
              </a:ext>
            </a:extLst>
          </p:cNvPr>
          <p:cNvSpPr>
            <a:spLocks noGrp="1"/>
          </p:cNvSpPr>
          <p:nvPr>
            <p:ph sz="quarter" idx="4" hasCustomPrompt="1"/>
          </p:nvPr>
        </p:nvSpPr>
        <p:spPr>
          <a:xfrm>
            <a:off x="5005387" y="900113"/>
            <a:ext cx="3887391" cy="3213100"/>
          </a:xfrm>
        </p:spPr>
        <p:txBody>
          <a:bodyPr>
            <a:normAutofit/>
          </a:bodyPr>
          <a:lstStyle>
            <a:lvl1pPr>
              <a:defRPr sz="1200"/>
            </a:lvl1pPr>
          </a:lstStyle>
          <a:p>
            <a:pPr lvl="0"/>
            <a:r>
              <a:rPr lang="da-DK" err="1"/>
              <a:t>Click</a:t>
            </a:r>
            <a:r>
              <a:rPr lang="da-DK"/>
              <a:t> to </a:t>
            </a:r>
            <a:r>
              <a:rPr lang="da-DK" err="1"/>
              <a:t>edit</a:t>
            </a:r>
            <a:r>
              <a:rPr lang="da-DK"/>
              <a:t> or </a:t>
            </a:r>
            <a:r>
              <a:rPr lang="da-DK" err="1"/>
              <a:t>insert</a:t>
            </a:r>
            <a:r>
              <a:rPr lang="da-DK"/>
              <a:t> </a:t>
            </a:r>
            <a:r>
              <a:rPr lang="da-DK" err="1"/>
              <a:t>picture</a:t>
            </a:r>
            <a:endParaRPr lang="da-DK"/>
          </a:p>
        </p:txBody>
      </p:sp>
      <p:sp>
        <p:nvSpPr>
          <p:cNvPr id="9" name="Pladsholder til slidenummer 8">
            <a:extLst>
              <a:ext uri="{FF2B5EF4-FFF2-40B4-BE49-F238E27FC236}">
                <a16:creationId xmlns:a16="http://schemas.microsoft.com/office/drawing/2014/main" id="{4176A6F5-5ACA-6076-0322-BABE6BD9F8E5}"/>
              </a:ext>
            </a:extLst>
          </p:cNvPr>
          <p:cNvSpPr>
            <a:spLocks noGrp="1"/>
          </p:cNvSpPr>
          <p:nvPr>
            <p:ph type="sldNum" sz="quarter" idx="12"/>
          </p:nvPr>
        </p:nvSpPr>
        <p:spPr/>
        <p:txBody>
          <a:bodyPr/>
          <a:lstStyle/>
          <a:p>
            <a:fld id="{4A23D6D7-8A94-134F-959D-5E2CC7CA1C91}" type="slidenum">
              <a:rPr lang="da-DK" smtClean="0"/>
              <a:t>‹#›</a:t>
            </a:fld>
            <a:endParaRPr lang="da-DK"/>
          </a:p>
        </p:txBody>
      </p:sp>
      <p:sp>
        <p:nvSpPr>
          <p:cNvPr id="14" name="Pladsholder til tekst 13">
            <a:extLst>
              <a:ext uri="{FF2B5EF4-FFF2-40B4-BE49-F238E27FC236}">
                <a16:creationId xmlns:a16="http://schemas.microsoft.com/office/drawing/2014/main" id="{804055AB-FF4B-BF12-3E1A-56854C97CC4C}"/>
              </a:ext>
            </a:extLst>
          </p:cNvPr>
          <p:cNvSpPr>
            <a:spLocks noGrp="1"/>
          </p:cNvSpPr>
          <p:nvPr>
            <p:ph type="body" sz="quarter" idx="13" hasCustomPrompt="1"/>
          </p:nvPr>
        </p:nvSpPr>
        <p:spPr>
          <a:xfrm>
            <a:off x="4933273" y="4259262"/>
            <a:ext cx="3966687" cy="491174"/>
          </a:xfrm>
        </p:spPr>
        <p:txBody>
          <a:bodyPr anchor="b"/>
          <a:lstStyle>
            <a:lvl1pPr marL="0" indent="0">
              <a:buNone/>
              <a:defRPr b="0" i="0">
                <a:solidFill>
                  <a:srgbClr val="C00000"/>
                </a:solidFill>
                <a:latin typeface="Bodoni Moda Medium" pitchFamily="2" charset="77"/>
              </a:defRPr>
            </a:lvl1pPr>
          </a:lstStyle>
          <a:p>
            <a:r>
              <a:rPr lang="da-DK" err="1"/>
              <a:t>Click</a:t>
            </a:r>
            <a:r>
              <a:rPr lang="da-DK"/>
              <a:t> to </a:t>
            </a:r>
            <a:r>
              <a:rPr lang="da-DK" err="1"/>
              <a:t>edit</a:t>
            </a:r>
            <a:r>
              <a:rPr lang="da-DK"/>
              <a:t> sub-</a:t>
            </a:r>
            <a:r>
              <a:rPr lang="da-DK" err="1"/>
              <a:t>headline</a:t>
            </a:r>
            <a:endParaRPr lang="da-DK"/>
          </a:p>
        </p:txBody>
      </p:sp>
      <p:cxnSp>
        <p:nvCxnSpPr>
          <p:cNvPr id="15" name="Straight Connector 13">
            <a:extLst>
              <a:ext uri="{FF2B5EF4-FFF2-40B4-BE49-F238E27FC236}">
                <a16:creationId xmlns:a16="http://schemas.microsoft.com/office/drawing/2014/main" id="{FADB0C12-4999-556C-3089-07B8CB225E2E}"/>
              </a:ext>
            </a:extLst>
          </p:cNvPr>
          <p:cNvCxnSpPr>
            <a:cxnSpLocks/>
          </p:cNvCxnSpPr>
          <p:nvPr userDrawn="1"/>
        </p:nvCxnSpPr>
        <p:spPr>
          <a:xfrm>
            <a:off x="4579143" y="900113"/>
            <a:ext cx="0" cy="5240559"/>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9" name="object 7">
            <a:extLst>
              <a:ext uri="{FF2B5EF4-FFF2-40B4-BE49-F238E27FC236}">
                <a16:creationId xmlns:a16="http://schemas.microsoft.com/office/drawing/2014/main" id="{E786C2C8-6462-EC65-D37A-F945D093F970}"/>
              </a:ext>
            </a:extLst>
          </p:cNvPr>
          <p:cNvSpPr/>
          <p:nvPr userDrawn="1"/>
        </p:nvSpPr>
        <p:spPr bwMode="auto">
          <a:xfrm>
            <a:off x="-1" y="183574"/>
            <a:ext cx="2486026" cy="292676"/>
          </a:xfrm>
          <a:custGeom>
            <a:avLst/>
            <a:gdLst/>
            <a:ahLst/>
            <a:cxnLst/>
            <a:rect l="l" t="t" r="r" b="b"/>
            <a:pathLst>
              <a:path w="3606800" h="518794">
                <a:moveTo>
                  <a:pt x="0" y="518308"/>
                </a:moveTo>
                <a:lnTo>
                  <a:pt x="3480563" y="518308"/>
                </a:lnTo>
                <a:lnTo>
                  <a:pt x="3529470" y="508433"/>
                </a:lnTo>
                <a:lnTo>
                  <a:pt x="3569410" y="481504"/>
                </a:lnTo>
                <a:lnTo>
                  <a:pt x="3596339" y="441565"/>
                </a:lnTo>
                <a:lnTo>
                  <a:pt x="3606214" y="392658"/>
                </a:lnTo>
                <a:lnTo>
                  <a:pt x="3606214" y="125650"/>
                </a:lnTo>
                <a:lnTo>
                  <a:pt x="3596339" y="76743"/>
                </a:lnTo>
                <a:lnTo>
                  <a:pt x="3569410" y="36803"/>
                </a:lnTo>
                <a:lnTo>
                  <a:pt x="3529470" y="9874"/>
                </a:lnTo>
                <a:lnTo>
                  <a:pt x="3480563" y="0"/>
                </a:lnTo>
                <a:lnTo>
                  <a:pt x="0" y="0"/>
                </a:lnTo>
              </a:path>
            </a:pathLst>
          </a:custGeom>
          <a:ln w="20941">
            <a:solidFill>
              <a:schemeClr val="tx1">
                <a:alpha val="30000"/>
              </a:schemeClr>
            </a:solidFill>
          </a:ln>
        </p:spPr>
        <p:txBody>
          <a:bodyPr lIns="0" tIns="0" rIns="0" bIns="0"/>
          <a:lstStyle/>
          <a:p>
            <a:pPr defTabSz="623804" eaLnBrk="1" fontAlgn="auto" hangingPunct="1">
              <a:spcBef>
                <a:spcPts val="0"/>
              </a:spcBef>
              <a:spcAft>
                <a:spcPts val="0"/>
              </a:spcAft>
              <a:defRPr/>
            </a:pPr>
            <a:endParaRPr sz="1228">
              <a:solidFill>
                <a:prstClr val="black"/>
              </a:solidFill>
              <a:latin typeface="Calibri"/>
            </a:endParaRPr>
          </a:p>
        </p:txBody>
      </p:sp>
      <p:sp>
        <p:nvSpPr>
          <p:cNvPr id="20" name="Pladsholder til tekst 12">
            <a:extLst>
              <a:ext uri="{FF2B5EF4-FFF2-40B4-BE49-F238E27FC236}">
                <a16:creationId xmlns:a16="http://schemas.microsoft.com/office/drawing/2014/main" id="{ECE0643C-2062-DCAE-EFD3-C8E2C78F4D47}"/>
              </a:ext>
            </a:extLst>
          </p:cNvPr>
          <p:cNvSpPr>
            <a:spLocks noGrp="1"/>
          </p:cNvSpPr>
          <p:nvPr>
            <p:ph type="body" sz="quarter" idx="14" hasCustomPrompt="1"/>
          </p:nvPr>
        </p:nvSpPr>
        <p:spPr>
          <a:xfrm>
            <a:off x="176211" y="203202"/>
            <a:ext cx="2234803" cy="287337"/>
          </a:xfrm>
        </p:spPr>
        <p:txBody>
          <a:bodyPr anchor="ctr">
            <a:normAutofit/>
          </a:bodyPr>
          <a:lstStyle>
            <a:lvl1pPr marL="0" indent="0">
              <a:buNone/>
              <a:defRPr sz="900" b="1" i="0" spc="225">
                <a:solidFill>
                  <a:srgbClr val="C00000"/>
                </a:solidFill>
                <a:latin typeface="Lato" panose="020F0502020204030203" pitchFamily="34" charset="77"/>
              </a:defRPr>
            </a:lvl1pPr>
          </a:lstStyle>
          <a:p>
            <a:pPr lvl="0"/>
            <a:r>
              <a:rPr lang="da-DK"/>
              <a:t>INSERT TEXT</a:t>
            </a:r>
          </a:p>
        </p:txBody>
      </p:sp>
    </p:spTree>
    <p:extLst>
      <p:ext uri="{BB962C8B-B14F-4D97-AF65-F5344CB8AC3E}">
        <p14:creationId xmlns:p14="http://schemas.microsoft.com/office/powerpoint/2010/main" val="147876172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o indholdsobjekter">
    <p:bg>
      <p:bgPr>
        <a:solidFill>
          <a:schemeClr val="bg2"/>
        </a:solidFill>
        <a:effectLst/>
      </p:bgPr>
    </p:bg>
    <p:spTree>
      <p:nvGrpSpPr>
        <p:cNvPr id="1" name=""/>
        <p:cNvGrpSpPr/>
        <p:nvPr/>
      </p:nvGrpSpPr>
      <p:grpSpPr>
        <a:xfrm>
          <a:off x="0" y="0"/>
          <a:ext cx="0" cy="0"/>
          <a:chOff x="0" y="0"/>
          <a:chExt cx="0" cy="0"/>
        </a:xfrm>
      </p:grpSpPr>
      <p:pic>
        <p:nvPicPr>
          <p:cNvPr id="8" name="Billede 7">
            <a:extLst>
              <a:ext uri="{FF2B5EF4-FFF2-40B4-BE49-F238E27FC236}">
                <a16:creationId xmlns:a16="http://schemas.microsoft.com/office/drawing/2014/main" id="{E07AD298-618D-886D-4B21-6395C1B4AD16}"/>
              </a:ext>
            </a:extLst>
          </p:cNvPr>
          <p:cNvPicPr>
            <a:picLocks noChangeAspect="1"/>
          </p:cNvPicPr>
          <p:nvPr userDrawn="1"/>
        </p:nvPicPr>
        <p:blipFill>
          <a:blip r:embed="rId2">
            <a:alphaModFix amt="33000"/>
          </a:blip>
          <a:stretch>
            <a:fillRect/>
          </a:stretch>
        </p:blipFill>
        <p:spPr>
          <a:xfrm>
            <a:off x="4339148" y="782805"/>
            <a:ext cx="4158075" cy="5532634"/>
          </a:xfrm>
          <a:prstGeom prst="rect">
            <a:avLst/>
          </a:prstGeom>
        </p:spPr>
      </p:pic>
      <p:sp>
        <p:nvSpPr>
          <p:cNvPr id="2" name="Titel 1">
            <a:extLst>
              <a:ext uri="{FF2B5EF4-FFF2-40B4-BE49-F238E27FC236}">
                <a16:creationId xmlns:a16="http://schemas.microsoft.com/office/drawing/2014/main" id="{28F1D3A1-D1F9-488F-C94B-28AC963B36AF}"/>
              </a:ext>
            </a:extLst>
          </p:cNvPr>
          <p:cNvSpPr>
            <a:spLocks noGrp="1"/>
          </p:cNvSpPr>
          <p:nvPr>
            <p:ph type="title" hasCustomPrompt="1"/>
          </p:nvPr>
        </p:nvSpPr>
        <p:spPr>
          <a:xfrm>
            <a:off x="168354" y="776455"/>
            <a:ext cx="8710136" cy="578580"/>
          </a:xfrm>
        </p:spPr>
        <p:txBody>
          <a:bodyPr/>
          <a:lstStyle/>
          <a:p>
            <a:r>
              <a:rPr lang="en-US"/>
              <a:t>Click to edit Master title style</a:t>
            </a:r>
            <a:endParaRPr lang="da-DK"/>
          </a:p>
        </p:txBody>
      </p:sp>
      <p:sp>
        <p:nvSpPr>
          <p:cNvPr id="3" name="Pladsholder til indhold 2">
            <a:extLst>
              <a:ext uri="{FF2B5EF4-FFF2-40B4-BE49-F238E27FC236}">
                <a16:creationId xmlns:a16="http://schemas.microsoft.com/office/drawing/2014/main" id="{E337D713-64C1-7BF7-A8D3-DE111E8423AE}"/>
              </a:ext>
            </a:extLst>
          </p:cNvPr>
          <p:cNvSpPr>
            <a:spLocks noGrp="1"/>
          </p:cNvSpPr>
          <p:nvPr>
            <p:ph sz="half" idx="1" hasCustomPrompt="1"/>
          </p:nvPr>
        </p:nvSpPr>
        <p:spPr>
          <a:xfrm>
            <a:off x="251223" y="1955105"/>
            <a:ext cx="4009345" cy="4349053"/>
          </a:xfrm>
        </p:spPr>
        <p:txBody>
          <a:bodyPr>
            <a:normAutofit/>
          </a:bodyPr>
          <a:lstStyle>
            <a:lvl1pPr>
              <a:defRPr sz="1200"/>
            </a:lvl1pPr>
          </a:lstStyle>
          <a:p>
            <a:pPr lvl="0"/>
            <a:r>
              <a:rPr lang="da-DK" err="1"/>
              <a:t>Click</a:t>
            </a:r>
            <a:r>
              <a:rPr lang="da-DK"/>
              <a:t> to </a:t>
            </a:r>
            <a:r>
              <a:rPr lang="da-DK" err="1"/>
              <a:t>edit</a:t>
            </a:r>
            <a:r>
              <a:rPr lang="da-DK"/>
              <a:t> or </a:t>
            </a:r>
            <a:r>
              <a:rPr lang="da-DK" err="1"/>
              <a:t>insert</a:t>
            </a:r>
            <a:r>
              <a:rPr lang="da-DK"/>
              <a:t> </a:t>
            </a:r>
            <a:r>
              <a:rPr lang="da-DK" err="1"/>
              <a:t>picture</a:t>
            </a:r>
            <a:endParaRPr lang="da-DK"/>
          </a:p>
        </p:txBody>
      </p:sp>
      <p:sp>
        <p:nvSpPr>
          <p:cNvPr id="7" name="Pladsholder til slidenummer 6">
            <a:extLst>
              <a:ext uri="{FF2B5EF4-FFF2-40B4-BE49-F238E27FC236}">
                <a16:creationId xmlns:a16="http://schemas.microsoft.com/office/drawing/2014/main" id="{FB8CAF6D-5271-9F99-E4A2-AC66B23B789F}"/>
              </a:ext>
            </a:extLst>
          </p:cNvPr>
          <p:cNvSpPr>
            <a:spLocks noGrp="1"/>
          </p:cNvSpPr>
          <p:nvPr>
            <p:ph type="sldNum" sz="quarter" idx="12"/>
          </p:nvPr>
        </p:nvSpPr>
        <p:spPr/>
        <p:txBody>
          <a:bodyPr/>
          <a:lstStyle/>
          <a:p>
            <a:fld id="{4A23D6D7-8A94-134F-959D-5E2CC7CA1C91}" type="slidenum">
              <a:rPr lang="da-DK" smtClean="0"/>
              <a:t>‹#›</a:t>
            </a:fld>
            <a:endParaRPr lang="da-DK"/>
          </a:p>
        </p:txBody>
      </p:sp>
      <p:sp>
        <p:nvSpPr>
          <p:cNvPr id="11" name="Pladsholder til tekst 2">
            <a:extLst>
              <a:ext uri="{FF2B5EF4-FFF2-40B4-BE49-F238E27FC236}">
                <a16:creationId xmlns:a16="http://schemas.microsoft.com/office/drawing/2014/main" id="{64B22247-DE7C-29D9-84A4-03AFAE84BEA8}"/>
              </a:ext>
            </a:extLst>
          </p:cNvPr>
          <p:cNvSpPr>
            <a:spLocks noGrp="1"/>
          </p:cNvSpPr>
          <p:nvPr>
            <p:ph type="body" idx="13" hasCustomPrompt="1"/>
          </p:nvPr>
        </p:nvSpPr>
        <p:spPr>
          <a:xfrm>
            <a:off x="175498" y="1461964"/>
            <a:ext cx="8710137" cy="454150"/>
          </a:xfrm>
        </p:spPr>
        <p:txBody>
          <a:bodyPr>
            <a:normAutofit/>
          </a:bodyPr>
          <a:lstStyle>
            <a:lvl1pPr marL="0" indent="0">
              <a:buNone/>
              <a:defRPr sz="12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a:t>
            </a:r>
          </a:p>
        </p:txBody>
      </p:sp>
      <p:cxnSp>
        <p:nvCxnSpPr>
          <p:cNvPr id="12" name="Straight Connector 13">
            <a:extLst>
              <a:ext uri="{FF2B5EF4-FFF2-40B4-BE49-F238E27FC236}">
                <a16:creationId xmlns:a16="http://schemas.microsoft.com/office/drawing/2014/main" id="{80DCF232-B7B3-C075-55EE-FC771B5E98D8}"/>
              </a:ext>
            </a:extLst>
          </p:cNvPr>
          <p:cNvCxnSpPr>
            <a:cxnSpLocks/>
          </p:cNvCxnSpPr>
          <p:nvPr userDrawn="1"/>
        </p:nvCxnSpPr>
        <p:spPr>
          <a:xfrm>
            <a:off x="10036" y="1311103"/>
            <a:ext cx="8882743" cy="25739"/>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Pladsholder til tekst 14">
            <a:extLst>
              <a:ext uri="{FF2B5EF4-FFF2-40B4-BE49-F238E27FC236}">
                <a16:creationId xmlns:a16="http://schemas.microsoft.com/office/drawing/2014/main" id="{D211548B-2A06-AB10-AF9B-B270568B4782}"/>
              </a:ext>
            </a:extLst>
          </p:cNvPr>
          <p:cNvSpPr>
            <a:spLocks noGrp="1"/>
          </p:cNvSpPr>
          <p:nvPr>
            <p:ph type="body" sz="quarter" idx="14" hasCustomPrompt="1"/>
          </p:nvPr>
        </p:nvSpPr>
        <p:spPr>
          <a:xfrm>
            <a:off x="4734705" y="1952625"/>
            <a:ext cx="4158074" cy="4362450"/>
          </a:xfrm>
        </p:spPr>
        <p:txBody>
          <a:bodyPr>
            <a:normAutofit/>
          </a:bodyPr>
          <a:lstStyle>
            <a:lvl1pPr>
              <a:defRPr sz="1200"/>
            </a:lvl1pPr>
          </a:lstStyle>
          <a:p>
            <a:pPr lvl="0"/>
            <a:r>
              <a:rPr lang="da-DK" err="1"/>
              <a:t>Click</a:t>
            </a:r>
            <a:r>
              <a:rPr lang="da-DK"/>
              <a:t> to </a:t>
            </a:r>
            <a:r>
              <a:rPr lang="da-DK" err="1"/>
              <a:t>edit</a:t>
            </a:r>
            <a:r>
              <a:rPr lang="da-DK"/>
              <a:t> </a:t>
            </a:r>
            <a:r>
              <a:rPr lang="da-DK" err="1"/>
              <a:t>textbox</a:t>
            </a:r>
            <a:endParaRPr lang="da-DK"/>
          </a:p>
        </p:txBody>
      </p:sp>
      <p:sp>
        <p:nvSpPr>
          <p:cNvPr id="16" name="object 7">
            <a:extLst>
              <a:ext uri="{FF2B5EF4-FFF2-40B4-BE49-F238E27FC236}">
                <a16:creationId xmlns:a16="http://schemas.microsoft.com/office/drawing/2014/main" id="{F9586F23-29CF-2631-37E9-8C7599FA167B}"/>
              </a:ext>
            </a:extLst>
          </p:cNvPr>
          <p:cNvSpPr/>
          <p:nvPr userDrawn="1"/>
        </p:nvSpPr>
        <p:spPr bwMode="auto">
          <a:xfrm>
            <a:off x="-1" y="183574"/>
            <a:ext cx="2486026" cy="292676"/>
          </a:xfrm>
          <a:custGeom>
            <a:avLst/>
            <a:gdLst/>
            <a:ahLst/>
            <a:cxnLst/>
            <a:rect l="l" t="t" r="r" b="b"/>
            <a:pathLst>
              <a:path w="3606800" h="518794">
                <a:moveTo>
                  <a:pt x="0" y="518308"/>
                </a:moveTo>
                <a:lnTo>
                  <a:pt x="3480563" y="518308"/>
                </a:lnTo>
                <a:lnTo>
                  <a:pt x="3529470" y="508433"/>
                </a:lnTo>
                <a:lnTo>
                  <a:pt x="3569410" y="481504"/>
                </a:lnTo>
                <a:lnTo>
                  <a:pt x="3596339" y="441565"/>
                </a:lnTo>
                <a:lnTo>
                  <a:pt x="3606214" y="392658"/>
                </a:lnTo>
                <a:lnTo>
                  <a:pt x="3606214" y="125650"/>
                </a:lnTo>
                <a:lnTo>
                  <a:pt x="3596339" y="76743"/>
                </a:lnTo>
                <a:lnTo>
                  <a:pt x="3569410" y="36803"/>
                </a:lnTo>
                <a:lnTo>
                  <a:pt x="3529470" y="9874"/>
                </a:lnTo>
                <a:lnTo>
                  <a:pt x="3480563" y="0"/>
                </a:lnTo>
                <a:lnTo>
                  <a:pt x="0" y="0"/>
                </a:lnTo>
              </a:path>
            </a:pathLst>
          </a:custGeom>
          <a:ln w="20941">
            <a:solidFill>
              <a:schemeClr val="tx1">
                <a:alpha val="30000"/>
              </a:schemeClr>
            </a:solidFill>
          </a:ln>
        </p:spPr>
        <p:txBody>
          <a:bodyPr lIns="0" tIns="0" rIns="0" bIns="0"/>
          <a:lstStyle/>
          <a:p>
            <a:pPr defTabSz="623804" eaLnBrk="1" fontAlgn="auto" hangingPunct="1">
              <a:spcBef>
                <a:spcPts val="0"/>
              </a:spcBef>
              <a:spcAft>
                <a:spcPts val="0"/>
              </a:spcAft>
              <a:defRPr/>
            </a:pPr>
            <a:endParaRPr sz="1228">
              <a:solidFill>
                <a:prstClr val="black"/>
              </a:solidFill>
              <a:latin typeface="Calibri"/>
            </a:endParaRPr>
          </a:p>
        </p:txBody>
      </p:sp>
      <p:sp>
        <p:nvSpPr>
          <p:cNvPr id="17" name="Pladsholder til tekst 12">
            <a:extLst>
              <a:ext uri="{FF2B5EF4-FFF2-40B4-BE49-F238E27FC236}">
                <a16:creationId xmlns:a16="http://schemas.microsoft.com/office/drawing/2014/main" id="{137BF459-8E7E-35AB-A6A4-230EA4045E72}"/>
              </a:ext>
            </a:extLst>
          </p:cNvPr>
          <p:cNvSpPr>
            <a:spLocks noGrp="1"/>
          </p:cNvSpPr>
          <p:nvPr>
            <p:ph type="body" sz="quarter" idx="15" hasCustomPrompt="1"/>
          </p:nvPr>
        </p:nvSpPr>
        <p:spPr>
          <a:xfrm>
            <a:off x="176211" y="203202"/>
            <a:ext cx="2234803" cy="287337"/>
          </a:xfrm>
        </p:spPr>
        <p:txBody>
          <a:bodyPr anchor="ctr">
            <a:normAutofit/>
          </a:bodyPr>
          <a:lstStyle>
            <a:lvl1pPr marL="0" indent="0">
              <a:buNone/>
              <a:defRPr sz="900" b="1" i="0" spc="225">
                <a:solidFill>
                  <a:srgbClr val="C00000"/>
                </a:solidFill>
                <a:latin typeface="Lato" panose="020F0502020204030203" pitchFamily="34" charset="77"/>
              </a:defRPr>
            </a:lvl1pPr>
          </a:lstStyle>
          <a:p>
            <a:pPr lvl="0"/>
            <a:r>
              <a:rPr lang="da-DK"/>
              <a:t>INSERT TEXT</a:t>
            </a:r>
          </a:p>
        </p:txBody>
      </p:sp>
    </p:spTree>
    <p:extLst>
      <p:ext uri="{BB962C8B-B14F-4D97-AF65-F5344CB8AC3E}">
        <p14:creationId xmlns:p14="http://schemas.microsoft.com/office/powerpoint/2010/main" val="9871318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Billede med billedtekst">
    <p:bg>
      <p:bgPr>
        <a:solidFill>
          <a:schemeClr val="bg1"/>
        </a:solidFill>
        <a:effectLst/>
      </p:bgPr>
    </p:bg>
    <p:spTree>
      <p:nvGrpSpPr>
        <p:cNvPr id="1" name=""/>
        <p:cNvGrpSpPr/>
        <p:nvPr/>
      </p:nvGrpSpPr>
      <p:grpSpPr>
        <a:xfrm>
          <a:off x="0" y="0"/>
          <a:ext cx="0" cy="0"/>
          <a:chOff x="0" y="0"/>
          <a:chExt cx="0" cy="0"/>
        </a:xfrm>
      </p:grpSpPr>
      <p:sp>
        <p:nvSpPr>
          <p:cNvPr id="7" name="Pladsholder til slidenummer 6">
            <a:extLst>
              <a:ext uri="{FF2B5EF4-FFF2-40B4-BE49-F238E27FC236}">
                <a16:creationId xmlns:a16="http://schemas.microsoft.com/office/drawing/2014/main" id="{E391F979-BED0-C4B4-7FC2-9BBA024F6A4B}"/>
              </a:ext>
            </a:extLst>
          </p:cNvPr>
          <p:cNvSpPr>
            <a:spLocks noGrp="1"/>
          </p:cNvSpPr>
          <p:nvPr>
            <p:ph type="sldNum" sz="quarter" idx="12"/>
          </p:nvPr>
        </p:nvSpPr>
        <p:spPr/>
        <p:txBody>
          <a:bodyPr/>
          <a:lstStyle/>
          <a:p>
            <a:fld id="{4A23D6D7-8A94-134F-959D-5E2CC7CA1C91}" type="slidenum">
              <a:rPr lang="da-DK" smtClean="0"/>
              <a:t>‹#›</a:t>
            </a:fld>
            <a:endParaRPr lang="da-DK"/>
          </a:p>
        </p:txBody>
      </p:sp>
      <p:sp>
        <p:nvSpPr>
          <p:cNvPr id="8" name="object 7">
            <a:extLst>
              <a:ext uri="{FF2B5EF4-FFF2-40B4-BE49-F238E27FC236}">
                <a16:creationId xmlns:a16="http://schemas.microsoft.com/office/drawing/2014/main" id="{2A16D3C6-5D9D-76E3-255E-DF17ED202118}"/>
              </a:ext>
            </a:extLst>
          </p:cNvPr>
          <p:cNvSpPr/>
          <p:nvPr userDrawn="1"/>
        </p:nvSpPr>
        <p:spPr bwMode="auto">
          <a:xfrm>
            <a:off x="-1" y="183574"/>
            <a:ext cx="2486026" cy="292676"/>
          </a:xfrm>
          <a:custGeom>
            <a:avLst/>
            <a:gdLst/>
            <a:ahLst/>
            <a:cxnLst/>
            <a:rect l="l" t="t" r="r" b="b"/>
            <a:pathLst>
              <a:path w="3606800" h="518794">
                <a:moveTo>
                  <a:pt x="0" y="518308"/>
                </a:moveTo>
                <a:lnTo>
                  <a:pt x="3480563" y="518308"/>
                </a:lnTo>
                <a:lnTo>
                  <a:pt x="3529470" y="508433"/>
                </a:lnTo>
                <a:lnTo>
                  <a:pt x="3569410" y="481504"/>
                </a:lnTo>
                <a:lnTo>
                  <a:pt x="3596339" y="441565"/>
                </a:lnTo>
                <a:lnTo>
                  <a:pt x="3606214" y="392658"/>
                </a:lnTo>
                <a:lnTo>
                  <a:pt x="3606214" y="125650"/>
                </a:lnTo>
                <a:lnTo>
                  <a:pt x="3596339" y="76743"/>
                </a:lnTo>
                <a:lnTo>
                  <a:pt x="3569410" y="36803"/>
                </a:lnTo>
                <a:lnTo>
                  <a:pt x="3529470" y="9874"/>
                </a:lnTo>
                <a:lnTo>
                  <a:pt x="3480563" y="0"/>
                </a:lnTo>
                <a:lnTo>
                  <a:pt x="0" y="0"/>
                </a:lnTo>
              </a:path>
            </a:pathLst>
          </a:custGeom>
          <a:ln w="20941">
            <a:solidFill>
              <a:schemeClr val="tx1">
                <a:alpha val="30000"/>
              </a:schemeClr>
            </a:solidFill>
          </a:ln>
        </p:spPr>
        <p:txBody>
          <a:bodyPr lIns="0" tIns="0" rIns="0" bIns="0"/>
          <a:lstStyle/>
          <a:p>
            <a:pPr defTabSz="623804" eaLnBrk="1" fontAlgn="auto" hangingPunct="1">
              <a:spcBef>
                <a:spcPts val="0"/>
              </a:spcBef>
              <a:spcAft>
                <a:spcPts val="0"/>
              </a:spcAft>
              <a:defRPr/>
            </a:pPr>
            <a:endParaRPr sz="1228">
              <a:solidFill>
                <a:prstClr val="black"/>
              </a:solidFill>
              <a:latin typeface="Calibri"/>
            </a:endParaRPr>
          </a:p>
        </p:txBody>
      </p:sp>
      <p:sp>
        <p:nvSpPr>
          <p:cNvPr id="9" name="Pladsholder til tekst 12">
            <a:extLst>
              <a:ext uri="{FF2B5EF4-FFF2-40B4-BE49-F238E27FC236}">
                <a16:creationId xmlns:a16="http://schemas.microsoft.com/office/drawing/2014/main" id="{A31E24CB-3D7D-D657-01B6-47380C7386B5}"/>
              </a:ext>
            </a:extLst>
          </p:cNvPr>
          <p:cNvSpPr>
            <a:spLocks noGrp="1"/>
          </p:cNvSpPr>
          <p:nvPr>
            <p:ph type="body" sz="quarter" idx="13" hasCustomPrompt="1"/>
          </p:nvPr>
        </p:nvSpPr>
        <p:spPr>
          <a:xfrm>
            <a:off x="176211" y="203202"/>
            <a:ext cx="2234803" cy="287337"/>
          </a:xfrm>
        </p:spPr>
        <p:txBody>
          <a:bodyPr anchor="ctr">
            <a:normAutofit/>
          </a:bodyPr>
          <a:lstStyle>
            <a:lvl1pPr marL="0" indent="0">
              <a:buNone/>
              <a:defRPr sz="900" b="1" i="0" spc="225">
                <a:solidFill>
                  <a:srgbClr val="C00000"/>
                </a:solidFill>
                <a:latin typeface="Lato" panose="020F0502020204030203" pitchFamily="34" charset="77"/>
              </a:defRPr>
            </a:lvl1pPr>
          </a:lstStyle>
          <a:p>
            <a:pPr lvl="0"/>
            <a:r>
              <a:rPr lang="da-DK"/>
              <a:t>INSERT TEXT</a:t>
            </a:r>
          </a:p>
        </p:txBody>
      </p:sp>
      <p:sp>
        <p:nvSpPr>
          <p:cNvPr id="10" name="Titel 1">
            <a:extLst>
              <a:ext uri="{FF2B5EF4-FFF2-40B4-BE49-F238E27FC236}">
                <a16:creationId xmlns:a16="http://schemas.microsoft.com/office/drawing/2014/main" id="{E8C15F70-1940-1E40-7219-D9D0F74B5531}"/>
              </a:ext>
            </a:extLst>
          </p:cNvPr>
          <p:cNvSpPr>
            <a:spLocks noGrp="1"/>
          </p:cNvSpPr>
          <p:nvPr>
            <p:ph type="title" hasCustomPrompt="1"/>
          </p:nvPr>
        </p:nvSpPr>
        <p:spPr>
          <a:xfrm>
            <a:off x="171448" y="992941"/>
            <a:ext cx="4629150" cy="578580"/>
          </a:xfrm>
        </p:spPr>
        <p:txBody>
          <a:bodyPr/>
          <a:lstStyle/>
          <a:p>
            <a:r>
              <a:rPr lang="da-DK" err="1"/>
              <a:t>Click</a:t>
            </a:r>
            <a:r>
              <a:rPr lang="da-DK"/>
              <a:t> to </a:t>
            </a:r>
            <a:r>
              <a:rPr lang="da-DK" err="1"/>
              <a:t>edit</a:t>
            </a:r>
            <a:br>
              <a:rPr lang="da-DK"/>
            </a:br>
            <a:r>
              <a:rPr lang="da-DK" err="1"/>
              <a:t>headline</a:t>
            </a:r>
            <a:r>
              <a:rPr lang="da-DK"/>
              <a:t> on the master</a:t>
            </a:r>
          </a:p>
        </p:txBody>
      </p:sp>
      <p:sp>
        <p:nvSpPr>
          <p:cNvPr id="12" name="Pladsholder til tekst 2">
            <a:extLst>
              <a:ext uri="{FF2B5EF4-FFF2-40B4-BE49-F238E27FC236}">
                <a16:creationId xmlns:a16="http://schemas.microsoft.com/office/drawing/2014/main" id="{19976537-7A8A-8540-3A0C-9744B071A3B0}"/>
              </a:ext>
            </a:extLst>
          </p:cNvPr>
          <p:cNvSpPr>
            <a:spLocks noGrp="1"/>
          </p:cNvSpPr>
          <p:nvPr>
            <p:ph type="body" idx="14" hasCustomPrompt="1"/>
          </p:nvPr>
        </p:nvSpPr>
        <p:spPr>
          <a:xfrm>
            <a:off x="171358" y="1839558"/>
            <a:ext cx="4629149" cy="4319942"/>
          </a:xfrm>
        </p:spPr>
        <p:txBody>
          <a:bodyPr>
            <a:normAutofit/>
          </a:bodyPr>
          <a:lstStyle>
            <a:lvl1pPr marL="0" indent="0">
              <a:buNone/>
              <a:defRPr sz="12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a-DK" err="1"/>
              <a:t>Click</a:t>
            </a:r>
            <a:r>
              <a:rPr lang="da-DK"/>
              <a:t> to </a:t>
            </a:r>
            <a:r>
              <a:rPr lang="da-DK" err="1"/>
              <a:t>edit</a:t>
            </a:r>
            <a:r>
              <a:rPr lang="da-DK"/>
              <a:t> </a:t>
            </a:r>
            <a:r>
              <a:rPr lang="da-DK" err="1"/>
              <a:t>textbox</a:t>
            </a:r>
            <a:endParaRPr lang="da-DK"/>
          </a:p>
        </p:txBody>
      </p:sp>
    </p:spTree>
    <p:extLst>
      <p:ext uri="{BB962C8B-B14F-4D97-AF65-F5344CB8AC3E}">
        <p14:creationId xmlns:p14="http://schemas.microsoft.com/office/powerpoint/2010/main" val="368103141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Titel og lodret tekst">
    <p:bg>
      <p:bgPr>
        <a:solidFill>
          <a:srgbClr val="C00000"/>
        </a:solidFill>
        <a:effectLst/>
      </p:bgPr>
    </p:bg>
    <p:spTree>
      <p:nvGrpSpPr>
        <p:cNvPr id="1" name=""/>
        <p:cNvGrpSpPr/>
        <p:nvPr/>
      </p:nvGrpSpPr>
      <p:grpSpPr>
        <a:xfrm>
          <a:off x="0" y="0"/>
          <a:ext cx="0" cy="0"/>
          <a:chOff x="0" y="0"/>
          <a:chExt cx="0" cy="0"/>
        </a:xfrm>
      </p:grpSpPr>
      <p:sp>
        <p:nvSpPr>
          <p:cNvPr id="6" name="Pladsholder til slidenummer 5">
            <a:extLst>
              <a:ext uri="{FF2B5EF4-FFF2-40B4-BE49-F238E27FC236}">
                <a16:creationId xmlns:a16="http://schemas.microsoft.com/office/drawing/2014/main" id="{EFC7FDEB-6192-3705-8979-8DF80B7ECF3D}"/>
              </a:ext>
            </a:extLst>
          </p:cNvPr>
          <p:cNvSpPr>
            <a:spLocks noGrp="1"/>
          </p:cNvSpPr>
          <p:nvPr>
            <p:ph type="sldNum" sz="quarter" idx="12"/>
          </p:nvPr>
        </p:nvSpPr>
        <p:spPr/>
        <p:txBody>
          <a:bodyPr/>
          <a:lstStyle>
            <a:lvl1pPr>
              <a:defRPr>
                <a:solidFill>
                  <a:schemeClr val="bg1"/>
                </a:solidFill>
              </a:defRPr>
            </a:lvl1pPr>
          </a:lstStyle>
          <a:p>
            <a:fld id="{4A23D6D7-8A94-134F-959D-5E2CC7CA1C91}" type="slidenum">
              <a:rPr lang="da-DK" smtClean="0"/>
              <a:pPr/>
              <a:t>‹#›</a:t>
            </a:fld>
            <a:endParaRPr lang="da-DK"/>
          </a:p>
        </p:txBody>
      </p:sp>
      <p:sp>
        <p:nvSpPr>
          <p:cNvPr id="8" name="Pladsholder til tekst 12">
            <a:extLst>
              <a:ext uri="{FF2B5EF4-FFF2-40B4-BE49-F238E27FC236}">
                <a16:creationId xmlns:a16="http://schemas.microsoft.com/office/drawing/2014/main" id="{758A7E5B-B962-B882-9A01-7280AE013344}"/>
              </a:ext>
            </a:extLst>
          </p:cNvPr>
          <p:cNvSpPr>
            <a:spLocks noGrp="1"/>
          </p:cNvSpPr>
          <p:nvPr>
            <p:ph type="body" sz="quarter" idx="13" hasCustomPrompt="1"/>
          </p:nvPr>
        </p:nvSpPr>
        <p:spPr>
          <a:xfrm>
            <a:off x="176211" y="203202"/>
            <a:ext cx="2234803" cy="287337"/>
          </a:xfrm>
        </p:spPr>
        <p:txBody>
          <a:bodyPr anchor="ctr">
            <a:normAutofit/>
          </a:bodyPr>
          <a:lstStyle>
            <a:lvl1pPr marL="0" indent="0">
              <a:buNone/>
              <a:defRPr sz="900" b="1" i="0" spc="225">
                <a:solidFill>
                  <a:schemeClr val="bg1"/>
                </a:solidFill>
                <a:latin typeface="Lato" panose="020F0502020204030203" pitchFamily="34" charset="77"/>
              </a:defRPr>
            </a:lvl1pPr>
          </a:lstStyle>
          <a:p>
            <a:pPr lvl="0"/>
            <a:r>
              <a:rPr lang="da-DK"/>
              <a:t>INSERT TEXT</a:t>
            </a:r>
          </a:p>
        </p:txBody>
      </p:sp>
      <p:sp>
        <p:nvSpPr>
          <p:cNvPr id="4" name="Tekstfelt 3">
            <a:extLst>
              <a:ext uri="{FF2B5EF4-FFF2-40B4-BE49-F238E27FC236}">
                <a16:creationId xmlns:a16="http://schemas.microsoft.com/office/drawing/2014/main" id="{B9A3DF16-2D98-3F83-206B-1482797D301B}"/>
              </a:ext>
            </a:extLst>
          </p:cNvPr>
          <p:cNvSpPr txBox="1"/>
          <p:nvPr userDrawn="1"/>
        </p:nvSpPr>
        <p:spPr>
          <a:xfrm>
            <a:off x="1714501" y="355600"/>
            <a:ext cx="184731" cy="369332"/>
          </a:xfrm>
          <a:prstGeom prst="rect">
            <a:avLst/>
          </a:prstGeom>
          <a:noFill/>
        </p:spPr>
        <p:txBody>
          <a:bodyPr wrap="none" rtlCol="0">
            <a:spAutoFit/>
          </a:bodyPr>
          <a:lstStyle/>
          <a:p>
            <a:endParaRPr lang="da-DK" sz="1800"/>
          </a:p>
        </p:txBody>
      </p:sp>
      <p:pic>
        <p:nvPicPr>
          <p:cNvPr id="14" name="Billede 13">
            <a:extLst>
              <a:ext uri="{FF2B5EF4-FFF2-40B4-BE49-F238E27FC236}">
                <a16:creationId xmlns:a16="http://schemas.microsoft.com/office/drawing/2014/main" id="{D634BC58-6791-8F5D-23BF-08F47B619C40}"/>
              </a:ext>
            </a:extLst>
          </p:cNvPr>
          <p:cNvPicPr>
            <a:picLocks noChangeAspect="1"/>
          </p:cNvPicPr>
          <p:nvPr userDrawn="1"/>
        </p:nvPicPr>
        <p:blipFill>
          <a:blip r:embed="rId2"/>
          <a:stretch>
            <a:fillRect/>
          </a:stretch>
        </p:blipFill>
        <p:spPr>
          <a:xfrm>
            <a:off x="-1390" y="187325"/>
            <a:ext cx="2534815" cy="317500"/>
          </a:xfrm>
          <a:prstGeom prst="rect">
            <a:avLst/>
          </a:prstGeom>
        </p:spPr>
      </p:pic>
      <p:cxnSp>
        <p:nvCxnSpPr>
          <p:cNvPr id="15" name="Straight Connector 13">
            <a:extLst>
              <a:ext uri="{FF2B5EF4-FFF2-40B4-BE49-F238E27FC236}">
                <a16:creationId xmlns:a16="http://schemas.microsoft.com/office/drawing/2014/main" id="{44F2F9A7-10DD-C033-8742-18EA2C6C4371}"/>
              </a:ext>
            </a:extLst>
          </p:cNvPr>
          <p:cNvCxnSpPr>
            <a:cxnSpLocks/>
          </p:cNvCxnSpPr>
          <p:nvPr userDrawn="1"/>
        </p:nvCxnSpPr>
        <p:spPr>
          <a:xfrm>
            <a:off x="-1391" y="6538911"/>
            <a:ext cx="914539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Titel 1">
            <a:extLst>
              <a:ext uri="{FF2B5EF4-FFF2-40B4-BE49-F238E27FC236}">
                <a16:creationId xmlns:a16="http://schemas.microsoft.com/office/drawing/2014/main" id="{DE39D07B-5E46-79D3-51B3-11922D147520}"/>
              </a:ext>
            </a:extLst>
          </p:cNvPr>
          <p:cNvSpPr>
            <a:spLocks noGrp="1"/>
          </p:cNvSpPr>
          <p:nvPr>
            <p:ph type="title" hasCustomPrompt="1"/>
          </p:nvPr>
        </p:nvSpPr>
        <p:spPr>
          <a:xfrm>
            <a:off x="176211" y="996116"/>
            <a:ext cx="4557715" cy="578580"/>
          </a:xfrm>
        </p:spPr>
        <p:txBody>
          <a:bodyPr/>
          <a:lstStyle>
            <a:lvl1pPr>
              <a:defRPr>
                <a:solidFill>
                  <a:schemeClr val="bg2">
                    <a:lumMod val="90000"/>
                  </a:schemeClr>
                </a:solidFill>
              </a:defRPr>
            </a:lvl1pPr>
          </a:lstStyle>
          <a:p>
            <a:r>
              <a:rPr lang="da-DK" err="1"/>
              <a:t>Click</a:t>
            </a:r>
            <a:r>
              <a:rPr lang="da-DK"/>
              <a:t> to </a:t>
            </a:r>
            <a:r>
              <a:rPr lang="da-DK" err="1"/>
              <a:t>edit</a:t>
            </a:r>
            <a:br>
              <a:rPr lang="da-DK"/>
            </a:br>
            <a:r>
              <a:rPr lang="da-DK" err="1"/>
              <a:t>headline</a:t>
            </a:r>
            <a:r>
              <a:rPr lang="da-DK"/>
              <a:t> on the master</a:t>
            </a:r>
          </a:p>
        </p:txBody>
      </p:sp>
      <p:cxnSp>
        <p:nvCxnSpPr>
          <p:cNvPr id="22" name="Straight Connector 13">
            <a:extLst>
              <a:ext uri="{FF2B5EF4-FFF2-40B4-BE49-F238E27FC236}">
                <a16:creationId xmlns:a16="http://schemas.microsoft.com/office/drawing/2014/main" id="{74522341-C674-F1B6-41B6-BC046AE69134}"/>
              </a:ext>
            </a:extLst>
          </p:cNvPr>
          <p:cNvCxnSpPr>
            <a:cxnSpLocks/>
          </p:cNvCxnSpPr>
          <p:nvPr userDrawn="1"/>
        </p:nvCxnSpPr>
        <p:spPr>
          <a:xfrm>
            <a:off x="0" y="1891478"/>
            <a:ext cx="4740975" cy="223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Billede 12">
            <a:extLst>
              <a:ext uri="{FF2B5EF4-FFF2-40B4-BE49-F238E27FC236}">
                <a16:creationId xmlns:a16="http://schemas.microsoft.com/office/drawing/2014/main" id="{D981B4CE-2D6E-52AC-B6D5-03215077E9DC}"/>
              </a:ext>
            </a:extLst>
          </p:cNvPr>
          <p:cNvPicPr>
            <a:picLocks noChangeAspect="1"/>
          </p:cNvPicPr>
          <p:nvPr userDrawn="1"/>
        </p:nvPicPr>
        <p:blipFill>
          <a:blip r:embed="rId3"/>
          <a:stretch>
            <a:fillRect/>
          </a:stretch>
        </p:blipFill>
        <p:spPr>
          <a:xfrm>
            <a:off x="6308178" y="174116"/>
            <a:ext cx="2584601" cy="316423"/>
          </a:xfrm>
          <a:prstGeom prst="rect">
            <a:avLst/>
          </a:prstGeom>
        </p:spPr>
      </p:pic>
      <p:sp>
        <p:nvSpPr>
          <p:cNvPr id="11" name="Pladsholder til tekst 2">
            <a:extLst>
              <a:ext uri="{FF2B5EF4-FFF2-40B4-BE49-F238E27FC236}">
                <a16:creationId xmlns:a16="http://schemas.microsoft.com/office/drawing/2014/main" id="{373B1011-F5FA-03C6-6E0A-A9753B95F02E}"/>
              </a:ext>
            </a:extLst>
          </p:cNvPr>
          <p:cNvSpPr>
            <a:spLocks noGrp="1"/>
          </p:cNvSpPr>
          <p:nvPr>
            <p:ph type="body" idx="14" hasCustomPrompt="1"/>
          </p:nvPr>
        </p:nvSpPr>
        <p:spPr>
          <a:xfrm>
            <a:off x="168976" y="2094562"/>
            <a:ext cx="4571999" cy="4064938"/>
          </a:xfrm>
        </p:spPr>
        <p:txBody>
          <a:bodyPr>
            <a:normAutofit/>
          </a:bodyPr>
          <a:lstStyle>
            <a:lvl1pPr marL="0" indent="0">
              <a:buNone/>
              <a:defRPr sz="12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a-DK" err="1"/>
              <a:t>Click</a:t>
            </a:r>
            <a:r>
              <a:rPr lang="da-DK"/>
              <a:t> to </a:t>
            </a:r>
            <a:r>
              <a:rPr lang="da-DK" err="1"/>
              <a:t>edit</a:t>
            </a:r>
            <a:r>
              <a:rPr lang="da-DK"/>
              <a:t> </a:t>
            </a:r>
            <a:r>
              <a:rPr lang="da-DK" err="1"/>
              <a:t>textbox</a:t>
            </a:r>
            <a:endParaRPr lang="da-DK"/>
          </a:p>
        </p:txBody>
      </p:sp>
    </p:spTree>
    <p:extLst>
      <p:ext uri="{BB962C8B-B14F-4D97-AF65-F5344CB8AC3E}">
        <p14:creationId xmlns:p14="http://schemas.microsoft.com/office/powerpoint/2010/main" val="107069884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Lodret titel og tekst">
    <p:bg>
      <p:bgPr>
        <a:solidFill>
          <a:schemeClr val="bg2"/>
        </a:solidFill>
        <a:effectLst/>
      </p:bgPr>
    </p:bg>
    <p:spTree>
      <p:nvGrpSpPr>
        <p:cNvPr id="1" name=""/>
        <p:cNvGrpSpPr/>
        <p:nvPr/>
      </p:nvGrpSpPr>
      <p:grpSpPr>
        <a:xfrm>
          <a:off x="0" y="0"/>
          <a:ext cx="0" cy="0"/>
          <a:chOff x="0" y="0"/>
          <a:chExt cx="0" cy="0"/>
        </a:xfrm>
      </p:grpSpPr>
      <p:sp>
        <p:nvSpPr>
          <p:cNvPr id="6" name="Pladsholder til slidenummer 5">
            <a:extLst>
              <a:ext uri="{FF2B5EF4-FFF2-40B4-BE49-F238E27FC236}">
                <a16:creationId xmlns:a16="http://schemas.microsoft.com/office/drawing/2014/main" id="{F1C2F321-D9C3-6D24-7A20-E17D1A88D9BD}"/>
              </a:ext>
            </a:extLst>
          </p:cNvPr>
          <p:cNvSpPr>
            <a:spLocks noGrp="1"/>
          </p:cNvSpPr>
          <p:nvPr>
            <p:ph type="sldNum" sz="quarter" idx="12"/>
          </p:nvPr>
        </p:nvSpPr>
        <p:spPr/>
        <p:txBody>
          <a:bodyPr/>
          <a:lstStyle/>
          <a:p>
            <a:fld id="{4A23D6D7-8A94-134F-959D-5E2CC7CA1C91}" type="slidenum">
              <a:rPr lang="da-DK" smtClean="0"/>
              <a:t>‹#›</a:t>
            </a:fld>
            <a:endParaRPr lang="da-DK"/>
          </a:p>
        </p:txBody>
      </p:sp>
      <p:sp>
        <p:nvSpPr>
          <p:cNvPr id="7" name="object 7">
            <a:extLst>
              <a:ext uri="{FF2B5EF4-FFF2-40B4-BE49-F238E27FC236}">
                <a16:creationId xmlns:a16="http://schemas.microsoft.com/office/drawing/2014/main" id="{15FABF96-6652-724E-D0D5-9A45FE20BF59}"/>
              </a:ext>
            </a:extLst>
          </p:cNvPr>
          <p:cNvSpPr/>
          <p:nvPr userDrawn="1"/>
        </p:nvSpPr>
        <p:spPr bwMode="auto">
          <a:xfrm>
            <a:off x="-1" y="183574"/>
            <a:ext cx="2486026" cy="292676"/>
          </a:xfrm>
          <a:custGeom>
            <a:avLst/>
            <a:gdLst/>
            <a:ahLst/>
            <a:cxnLst/>
            <a:rect l="l" t="t" r="r" b="b"/>
            <a:pathLst>
              <a:path w="3606800" h="518794">
                <a:moveTo>
                  <a:pt x="0" y="518308"/>
                </a:moveTo>
                <a:lnTo>
                  <a:pt x="3480563" y="518308"/>
                </a:lnTo>
                <a:lnTo>
                  <a:pt x="3529470" y="508433"/>
                </a:lnTo>
                <a:lnTo>
                  <a:pt x="3569410" y="481504"/>
                </a:lnTo>
                <a:lnTo>
                  <a:pt x="3596339" y="441565"/>
                </a:lnTo>
                <a:lnTo>
                  <a:pt x="3606214" y="392658"/>
                </a:lnTo>
                <a:lnTo>
                  <a:pt x="3606214" y="125650"/>
                </a:lnTo>
                <a:lnTo>
                  <a:pt x="3596339" y="76743"/>
                </a:lnTo>
                <a:lnTo>
                  <a:pt x="3569410" y="36803"/>
                </a:lnTo>
                <a:lnTo>
                  <a:pt x="3529470" y="9874"/>
                </a:lnTo>
                <a:lnTo>
                  <a:pt x="3480563" y="0"/>
                </a:lnTo>
                <a:lnTo>
                  <a:pt x="0" y="0"/>
                </a:lnTo>
              </a:path>
            </a:pathLst>
          </a:custGeom>
          <a:ln w="20941">
            <a:solidFill>
              <a:schemeClr val="tx1">
                <a:alpha val="30000"/>
              </a:schemeClr>
            </a:solidFill>
          </a:ln>
        </p:spPr>
        <p:txBody>
          <a:bodyPr lIns="0" tIns="0" rIns="0" bIns="0"/>
          <a:lstStyle/>
          <a:p>
            <a:pPr defTabSz="623804" eaLnBrk="1" fontAlgn="auto" hangingPunct="1">
              <a:spcBef>
                <a:spcPts val="0"/>
              </a:spcBef>
              <a:spcAft>
                <a:spcPts val="0"/>
              </a:spcAft>
              <a:defRPr/>
            </a:pPr>
            <a:endParaRPr sz="1228">
              <a:solidFill>
                <a:prstClr val="black"/>
              </a:solidFill>
              <a:latin typeface="Calibri"/>
            </a:endParaRPr>
          </a:p>
        </p:txBody>
      </p:sp>
      <p:sp>
        <p:nvSpPr>
          <p:cNvPr id="8" name="Pladsholder til tekst 12">
            <a:extLst>
              <a:ext uri="{FF2B5EF4-FFF2-40B4-BE49-F238E27FC236}">
                <a16:creationId xmlns:a16="http://schemas.microsoft.com/office/drawing/2014/main" id="{28B90364-459F-C09A-3294-FDDC94DA1489}"/>
              </a:ext>
            </a:extLst>
          </p:cNvPr>
          <p:cNvSpPr>
            <a:spLocks noGrp="1"/>
          </p:cNvSpPr>
          <p:nvPr>
            <p:ph type="body" sz="quarter" idx="13" hasCustomPrompt="1"/>
          </p:nvPr>
        </p:nvSpPr>
        <p:spPr>
          <a:xfrm>
            <a:off x="176211" y="203202"/>
            <a:ext cx="2234803" cy="287337"/>
          </a:xfrm>
        </p:spPr>
        <p:txBody>
          <a:bodyPr anchor="ctr">
            <a:normAutofit/>
          </a:bodyPr>
          <a:lstStyle>
            <a:lvl1pPr marL="0" indent="0">
              <a:buNone/>
              <a:defRPr sz="900" b="1" i="0" spc="225">
                <a:solidFill>
                  <a:srgbClr val="C00000"/>
                </a:solidFill>
                <a:latin typeface="Lato" panose="020F0502020204030203" pitchFamily="34" charset="77"/>
              </a:defRPr>
            </a:lvl1pPr>
          </a:lstStyle>
          <a:p>
            <a:pPr lvl="0"/>
            <a:r>
              <a:rPr lang="da-DK"/>
              <a:t>INSERT TEXT</a:t>
            </a:r>
          </a:p>
        </p:txBody>
      </p:sp>
      <p:sp>
        <p:nvSpPr>
          <p:cNvPr id="9" name="Titel 1">
            <a:extLst>
              <a:ext uri="{FF2B5EF4-FFF2-40B4-BE49-F238E27FC236}">
                <a16:creationId xmlns:a16="http://schemas.microsoft.com/office/drawing/2014/main" id="{F175CE98-249F-2F15-D17D-AAD7CA5BE0E1}"/>
              </a:ext>
            </a:extLst>
          </p:cNvPr>
          <p:cNvSpPr>
            <a:spLocks noGrp="1"/>
          </p:cNvSpPr>
          <p:nvPr>
            <p:ph type="title" hasCustomPrompt="1"/>
          </p:nvPr>
        </p:nvSpPr>
        <p:spPr>
          <a:xfrm>
            <a:off x="176210" y="992941"/>
            <a:ext cx="4629150" cy="578580"/>
          </a:xfrm>
        </p:spPr>
        <p:txBody>
          <a:bodyPr/>
          <a:lstStyle/>
          <a:p>
            <a:r>
              <a:rPr lang="da-DK" err="1"/>
              <a:t>Click</a:t>
            </a:r>
            <a:r>
              <a:rPr lang="da-DK"/>
              <a:t> to </a:t>
            </a:r>
            <a:r>
              <a:rPr lang="da-DK" err="1"/>
              <a:t>edit</a:t>
            </a:r>
            <a:br>
              <a:rPr lang="da-DK"/>
            </a:br>
            <a:r>
              <a:rPr lang="da-DK" err="1"/>
              <a:t>headline</a:t>
            </a:r>
            <a:r>
              <a:rPr lang="da-DK"/>
              <a:t> on the master</a:t>
            </a:r>
          </a:p>
        </p:txBody>
      </p:sp>
      <p:sp>
        <p:nvSpPr>
          <p:cNvPr id="11" name="Pladsholder til tekst 2">
            <a:extLst>
              <a:ext uri="{FF2B5EF4-FFF2-40B4-BE49-F238E27FC236}">
                <a16:creationId xmlns:a16="http://schemas.microsoft.com/office/drawing/2014/main" id="{BEAEAE1C-6624-4DFA-C572-B2444FB05439}"/>
              </a:ext>
            </a:extLst>
          </p:cNvPr>
          <p:cNvSpPr>
            <a:spLocks noGrp="1"/>
          </p:cNvSpPr>
          <p:nvPr>
            <p:ph type="body" idx="14" hasCustomPrompt="1"/>
          </p:nvPr>
        </p:nvSpPr>
        <p:spPr>
          <a:xfrm>
            <a:off x="173739" y="1839558"/>
            <a:ext cx="4403024" cy="4319942"/>
          </a:xfrm>
        </p:spPr>
        <p:txBody>
          <a:bodyPr>
            <a:normAutofit/>
          </a:bodyPr>
          <a:lstStyle>
            <a:lvl1pPr marL="0" indent="0">
              <a:buNone/>
              <a:defRPr sz="12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a-DK" err="1"/>
              <a:t>Click</a:t>
            </a:r>
            <a:r>
              <a:rPr lang="da-DK"/>
              <a:t> to </a:t>
            </a:r>
            <a:r>
              <a:rPr lang="da-DK" err="1"/>
              <a:t>edit</a:t>
            </a:r>
            <a:r>
              <a:rPr lang="da-DK"/>
              <a:t> </a:t>
            </a:r>
            <a:r>
              <a:rPr lang="da-DK" err="1"/>
              <a:t>textbox</a:t>
            </a:r>
            <a:endParaRPr lang="da-DK"/>
          </a:p>
        </p:txBody>
      </p:sp>
    </p:spTree>
    <p:extLst>
      <p:ext uri="{BB962C8B-B14F-4D97-AF65-F5344CB8AC3E}">
        <p14:creationId xmlns:p14="http://schemas.microsoft.com/office/powerpoint/2010/main" val="162690482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224776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M">
    <p:bg>
      <p:bgPr>
        <a:solidFill>
          <a:srgbClr val="F7F4EE"/>
        </a:solidFill>
        <a:effectLst/>
      </p:bgPr>
    </p:bg>
    <p:spTree>
      <p:nvGrpSpPr>
        <p:cNvPr id="1" name=""/>
        <p:cNvGrpSpPr/>
        <p:nvPr/>
      </p:nvGrpSpPr>
      <p:grpSpPr>
        <a:xfrm>
          <a:off x="0" y="0"/>
          <a:ext cx="0" cy="0"/>
          <a:chOff x="0" y="0"/>
          <a:chExt cx="0" cy="0"/>
        </a:xfrm>
      </p:grpSpPr>
      <p:sp>
        <p:nvSpPr>
          <p:cNvPr id="2" name="Shape 0"/>
          <p:cNvSpPr/>
          <p:nvPr/>
        </p:nvSpPr>
        <p:spPr>
          <a:xfrm>
            <a:off x="1" y="0"/>
            <a:ext cx="9143771" cy="109728"/>
          </a:xfrm>
          <a:prstGeom prst="rect">
            <a:avLst/>
          </a:prstGeom>
          <a:solidFill>
            <a:srgbClr val="F2C94C"/>
          </a:solidFill>
          <a:ln w="12700">
            <a:solidFill>
              <a:srgbClr val="F2C94C"/>
            </a:solidFill>
            <a:prstDash val="solid"/>
          </a:ln>
        </p:spPr>
        <p:txBody>
          <a:bodyPr/>
          <a:lstStyle/>
          <a:p>
            <a:endParaRPr lang="en-US" sz="1800"/>
          </a:p>
        </p:txBody>
      </p:sp>
      <p:sp>
        <p:nvSpPr>
          <p:cNvPr id="3" name="Text 1"/>
          <p:cNvSpPr/>
          <p:nvPr/>
        </p:nvSpPr>
        <p:spPr>
          <a:xfrm>
            <a:off x="377190" y="228600"/>
            <a:ext cx="1645920" cy="228600"/>
          </a:xfrm>
          <a:prstGeom prst="rect">
            <a:avLst/>
          </a:prstGeom>
          <a:noFill/>
          <a:ln/>
        </p:spPr>
        <p:txBody>
          <a:bodyPr wrap="square" rtlCol="0" anchor="ctr"/>
          <a:lstStyle/>
          <a:p>
            <a:pPr marL="0" indent="0">
              <a:buNone/>
            </a:pPr>
            <a:r>
              <a:rPr lang="en-US" sz="675" b="1" kern="0" spc="75" dirty="0">
                <a:solidFill>
                  <a:srgbClr val="1B3556"/>
                </a:solidFill>
                <a:latin typeface="Aptos" pitchFamily="34" charset="0"/>
                <a:ea typeface="Aptos" pitchFamily="34" charset="-122"/>
                <a:cs typeface="Aptos" pitchFamily="34" charset="-120"/>
              </a:rPr>
              <a:t>ENFIELD  |  AV1</a:t>
            </a:r>
            <a:endParaRPr lang="en-US" sz="675" dirty="0"/>
          </a:p>
        </p:txBody>
      </p:sp>
      <p:sp>
        <p:nvSpPr>
          <p:cNvPr id="4" name="Text 2"/>
          <p:cNvSpPr/>
          <p:nvPr/>
        </p:nvSpPr>
        <p:spPr>
          <a:xfrm>
            <a:off x="7063740" y="228600"/>
            <a:ext cx="1680210" cy="228600"/>
          </a:xfrm>
          <a:prstGeom prst="rect">
            <a:avLst/>
          </a:prstGeom>
          <a:noFill/>
          <a:ln/>
        </p:spPr>
        <p:txBody>
          <a:bodyPr wrap="square" rtlCol="0" anchor="ctr"/>
          <a:lstStyle/>
          <a:p>
            <a:pPr marL="0" indent="0" algn="r">
              <a:buNone/>
            </a:pPr>
            <a:r>
              <a:rPr lang="en-US" sz="600" dirty="0">
                <a:solidFill>
                  <a:srgbClr val="64748B"/>
                </a:solidFill>
              </a:rPr>
              <a:t>Headteachers briefing</a:t>
            </a:r>
            <a:endParaRPr lang="en-US" sz="600" dirty="0"/>
          </a:p>
        </p:txBody>
      </p:sp>
      <p:sp>
        <p:nvSpPr>
          <p:cNvPr id="25" name="Slide Number Placeholder 0"/>
          <p:cNvSpPr>
            <a:spLocks noGrp="1"/>
          </p:cNvSpPr>
          <p:nvPr>
            <p:ph type="sldNum" sz="quarter" idx="4294967295"/>
          </p:nvPr>
        </p:nvSpPr>
        <p:spPr>
          <a:xfrm>
            <a:off x="8723376" y="6519672"/>
            <a:ext cx="171450" cy="164592"/>
          </a:xfrm>
          <a:prstGeom prst="rect">
            <a:avLst/>
          </a:prstGeom>
          <a:extLst>
            <a:ext uri="{C572A759-6A51-4108-AA02-DFA0A04FC94B}">
              <ma14:wrappingTextBoxFlag xmlns:ma14="http://schemas.microsoft.com/office/mac/drawingml/2011/main" xmlns="" val="0"/>
            </a:ext>
          </a:extLst>
        </p:spPr>
        <p:txBody>
          <a:bodyPr/>
          <a:lstStyle>
            <a:lvl1pPr>
              <a:defRPr sz="525">
                <a:solidFill>
                  <a:srgbClr val="94A3B8"/>
                </a:solidFil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181426756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GB"/>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342892" indent="0" algn="ctr">
              <a:buNone/>
              <a:defRPr/>
            </a:lvl2pPr>
            <a:lvl3pPr marL="685783" indent="0" algn="ctr">
              <a:buNone/>
              <a:defRPr/>
            </a:lvl3pPr>
            <a:lvl4pPr marL="1028675" indent="0" algn="ctr">
              <a:buNone/>
              <a:defRPr/>
            </a:lvl4pPr>
            <a:lvl5pPr marL="1371566" indent="0" algn="ctr">
              <a:buNone/>
              <a:defRPr/>
            </a:lvl5pPr>
            <a:lvl6pPr marL="1714457" indent="0" algn="ctr">
              <a:buNone/>
              <a:defRPr/>
            </a:lvl6pPr>
            <a:lvl7pPr marL="2057348" indent="0" algn="ctr">
              <a:buNone/>
              <a:defRPr/>
            </a:lvl7pPr>
            <a:lvl8pPr marL="2400240" indent="0" algn="ctr">
              <a:buNone/>
              <a:defRPr/>
            </a:lvl8pPr>
            <a:lvl9pPr marL="2743132"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371774935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86034362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descr="A pink dragon with a shadow&#10;&#10;Description automatically generated with medium confidence">
            <a:extLst>
              <a:ext uri="{FF2B5EF4-FFF2-40B4-BE49-F238E27FC236}">
                <a16:creationId xmlns:a16="http://schemas.microsoft.com/office/drawing/2014/main" id="{F40D03E8-DAFB-D5E3-183E-185F6FCC0F47}"/>
              </a:ext>
            </a:extLst>
          </p:cNvPr>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395537" y="2336901"/>
            <a:ext cx="4464496" cy="1362075"/>
          </a:xfrm>
        </p:spPr>
        <p:txBody>
          <a:bodyPr/>
          <a:lstStyle>
            <a:lvl1pPr algn="l">
              <a:defRPr sz="3000" b="1" cap="all">
                <a:solidFill>
                  <a:srgbClr val="FF0000"/>
                </a:solidFill>
              </a:defRPr>
            </a:lvl1pPr>
          </a:lstStyle>
          <a:p>
            <a:r>
              <a:rPr lang="en-GB"/>
              <a:t>Click to edit Master title style</a:t>
            </a:r>
            <a:endParaRPr lang="en-US" dirty="0"/>
          </a:p>
        </p:txBody>
      </p:sp>
      <p:sp>
        <p:nvSpPr>
          <p:cNvPr id="3" name="Text Placeholder 2"/>
          <p:cNvSpPr>
            <a:spLocks noGrp="1"/>
          </p:cNvSpPr>
          <p:nvPr>
            <p:ph type="body" idx="1"/>
          </p:nvPr>
        </p:nvSpPr>
        <p:spPr>
          <a:xfrm>
            <a:off x="395537" y="836713"/>
            <a:ext cx="4464496" cy="1500187"/>
          </a:xfrm>
        </p:spPr>
        <p:txBody>
          <a:bodyPr anchor="b"/>
          <a:lstStyle>
            <a:lvl1pPr marL="0" indent="0">
              <a:buNone/>
              <a:defRPr sz="1500">
                <a:solidFill>
                  <a:srgbClr val="FF0000"/>
                </a:solidFill>
              </a:defRPr>
            </a:lvl1pPr>
            <a:lvl2pPr marL="342892" indent="0">
              <a:buNone/>
              <a:defRPr sz="1350"/>
            </a:lvl2pPr>
            <a:lvl3pPr marL="685783" indent="0">
              <a:buNone/>
              <a:defRPr sz="1200"/>
            </a:lvl3pPr>
            <a:lvl4pPr marL="1028675" indent="0">
              <a:buNone/>
              <a:defRPr sz="1050"/>
            </a:lvl4pPr>
            <a:lvl5pPr marL="1371566" indent="0">
              <a:buNone/>
              <a:defRPr sz="1050"/>
            </a:lvl5pPr>
            <a:lvl6pPr marL="1714457" indent="0">
              <a:buNone/>
              <a:defRPr sz="1050"/>
            </a:lvl6pPr>
            <a:lvl7pPr marL="2057348" indent="0">
              <a:buNone/>
              <a:defRPr sz="1050"/>
            </a:lvl7pPr>
            <a:lvl8pPr marL="2400240" indent="0">
              <a:buNone/>
              <a:defRPr sz="1050"/>
            </a:lvl8pPr>
            <a:lvl9pPr marL="2743132" indent="0">
              <a:buNone/>
              <a:defRPr sz="1050"/>
            </a:lvl9pPr>
          </a:lstStyle>
          <a:p>
            <a:pPr lvl="0"/>
            <a:r>
              <a:rPr lang="en-GB"/>
              <a:t>Click to edit Master text styles</a:t>
            </a:r>
          </a:p>
        </p:txBody>
      </p:sp>
    </p:spTree>
    <p:extLst>
      <p:ext uri="{BB962C8B-B14F-4D97-AF65-F5344CB8AC3E}">
        <p14:creationId xmlns:p14="http://schemas.microsoft.com/office/powerpoint/2010/main" val="339902689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251521" y="1524000"/>
            <a:ext cx="4176464" cy="5029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62736" y="1524000"/>
            <a:ext cx="4229744" cy="5029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29767669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4"/>
            <a:ext cx="4040188" cy="639763"/>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7" y="1535114"/>
            <a:ext cx="4041775" cy="639763"/>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4142244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07154249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729874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1"/>
          </a:xfrm>
        </p:spPr>
        <p:txBody>
          <a:bodyPr anchor="b"/>
          <a:lstStyle>
            <a:lvl1pPr algn="l">
              <a:defRPr sz="1500" b="1"/>
            </a:lvl1pPr>
          </a:lstStyle>
          <a:p>
            <a:r>
              <a:rPr lang="en-GB"/>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GB"/>
              <a:t>Click to edit Master text styles</a:t>
            </a:r>
          </a:p>
        </p:txBody>
      </p:sp>
    </p:spTree>
    <p:extLst>
      <p:ext uri="{BB962C8B-B14F-4D97-AF65-F5344CB8AC3E}">
        <p14:creationId xmlns:p14="http://schemas.microsoft.com/office/powerpoint/2010/main" val="370326500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pic>
        <p:nvPicPr>
          <p:cNvPr id="10" name="Picture 9" descr="A pink dragon with a shadow&#10;&#10;Description automatically generated with medium confidence">
            <a:extLst>
              <a:ext uri="{FF2B5EF4-FFF2-40B4-BE49-F238E27FC236}">
                <a16:creationId xmlns:a16="http://schemas.microsoft.com/office/drawing/2014/main" id="{54C5AA3C-A063-22DE-411A-D14BE12BA092}"/>
              </a:ext>
            </a:extLst>
          </p:cNvPr>
          <p:cNvPicPr>
            <a:picLocks noChangeAspect="1"/>
          </p:cNvPicPr>
          <p:nvPr/>
        </p:nvPicPr>
        <p:blipFill>
          <a:blip r:embed="rId2"/>
          <a:stretch>
            <a:fillRect/>
          </a:stretch>
        </p:blipFill>
        <p:spPr>
          <a:xfrm>
            <a:off x="0" y="0"/>
            <a:ext cx="9144000" cy="6858000"/>
          </a:xfrm>
          <a:prstGeom prst="rect">
            <a:avLst/>
          </a:prstGeom>
        </p:spPr>
      </p:pic>
      <p:sp>
        <p:nvSpPr>
          <p:cNvPr id="3" name="Picture Placeholder 2"/>
          <p:cNvSpPr>
            <a:spLocks noGrp="1"/>
          </p:cNvSpPr>
          <p:nvPr>
            <p:ph type="pic" idx="1"/>
          </p:nvPr>
        </p:nvSpPr>
        <p:spPr>
          <a:xfrm>
            <a:off x="4283968" y="0"/>
            <a:ext cx="4860032" cy="68580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lvl="0"/>
            <a:r>
              <a:rPr lang="en-GB" noProof="0"/>
              <a:t>Click icon to add picture</a:t>
            </a:r>
            <a:endParaRPr lang="en-US" noProof="0" dirty="0"/>
          </a:p>
        </p:txBody>
      </p:sp>
      <p:sp>
        <p:nvSpPr>
          <p:cNvPr id="8" name="Title 1">
            <a:extLst>
              <a:ext uri="{FF2B5EF4-FFF2-40B4-BE49-F238E27FC236}">
                <a16:creationId xmlns:a16="http://schemas.microsoft.com/office/drawing/2014/main" id="{EDF10290-B5AE-017F-086F-109E0234ED7B}"/>
              </a:ext>
            </a:extLst>
          </p:cNvPr>
          <p:cNvSpPr>
            <a:spLocks noGrp="1"/>
          </p:cNvSpPr>
          <p:nvPr>
            <p:ph type="title"/>
          </p:nvPr>
        </p:nvSpPr>
        <p:spPr>
          <a:xfrm>
            <a:off x="395536" y="2336901"/>
            <a:ext cx="3672408" cy="1362075"/>
          </a:xfrm>
        </p:spPr>
        <p:txBody>
          <a:bodyPr/>
          <a:lstStyle>
            <a:lvl1pPr algn="l">
              <a:defRPr sz="3000" b="1" cap="all">
                <a:solidFill>
                  <a:srgbClr val="FF0000"/>
                </a:solidFill>
              </a:defRPr>
            </a:lvl1pPr>
          </a:lstStyle>
          <a:p>
            <a:r>
              <a:rPr lang="en-GB"/>
              <a:t>Click to edit Master title style</a:t>
            </a:r>
            <a:endParaRPr lang="en-US" dirty="0"/>
          </a:p>
        </p:txBody>
      </p:sp>
      <p:sp>
        <p:nvSpPr>
          <p:cNvPr id="9" name="Text Placeholder 2">
            <a:extLst>
              <a:ext uri="{FF2B5EF4-FFF2-40B4-BE49-F238E27FC236}">
                <a16:creationId xmlns:a16="http://schemas.microsoft.com/office/drawing/2014/main" id="{83858759-A6F9-4D99-A443-ADFC9905968E}"/>
              </a:ext>
            </a:extLst>
          </p:cNvPr>
          <p:cNvSpPr>
            <a:spLocks noGrp="1"/>
          </p:cNvSpPr>
          <p:nvPr>
            <p:ph type="body" idx="10"/>
          </p:nvPr>
        </p:nvSpPr>
        <p:spPr>
          <a:xfrm>
            <a:off x="395536" y="836713"/>
            <a:ext cx="3672408" cy="1500187"/>
          </a:xfrm>
        </p:spPr>
        <p:txBody>
          <a:bodyPr anchor="b"/>
          <a:lstStyle>
            <a:lvl1pPr marL="0" indent="0">
              <a:buNone/>
              <a:defRPr sz="1500">
                <a:solidFill>
                  <a:srgbClr val="FF0000"/>
                </a:solidFill>
              </a:defRPr>
            </a:lvl1pPr>
            <a:lvl2pPr marL="342892" indent="0">
              <a:buNone/>
              <a:defRPr sz="1350"/>
            </a:lvl2pPr>
            <a:lvl3pPr marL="685783" indent="0">
              <a:buNone/>
              <a:defRPr sz="1200"/>
            </a:lvl3pPr>
            <a:lvl4pPr marL="1028675" indent="0">
              <a:buNone/>
              <a:defRPr sz="1050"/>
            </a:lvl4pPr>
            <a:lvl5pPr marL="1371566" indent="0">
              <a:buNone/>
              <a:defRPr sz="1050"/>
            </a:lvl5pPr>
            <a:lvl6pPr marL="1714457" indent="0">
              <a:buNone/>
              <a:defRPr sz="1050"/>
            </a:lvl6pPr>
            <a:lvl7pPr marL="2057348" indent="0">
              <a:buNone/>
              <a:defRPr sz="1050"/>
            </a:lvl7pPr>
            <a:lvl8pPr marL="2400240" indent="0">
              <a:buNone/>
              <a:defRPr sz="1050"/>
            </a:lvl8pPr>
            <a:lvl9pPr marL="2743132" indent="0">
              <a:buNone/>
              <a:defRPr sz="1050"/>
            </a:lvl9pPr>
          </a:lstStyle>
          <a:p>
            <a:pPr lvl="0"/>
            <a:r>
              <a:rPr lang="en-GB"/>
              <a:t>Click to edit Master text styles</a:t>
            </a:r>
          </a:p>
        </p:txBody>
      </p:sp>
    </p:spTree>
    <p:extLst>
      <p:ext uri="{BB962C8B-B14F-4D97-AF65-F5344CB8AC3E}">
        <p14:creationId xmlns:p14="http://schemas.microsoft.com/office/powerpoint/2010/main" val="42773672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13847946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304800"/>
            <a:ext cx="2038350" cy="54102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85800" y="304800"/>
            <a:ext cx="5962650" cy="54102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41570017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slide layout 1">
    <p:spTree>
      <p:nvGrpSpPr>
        <p:cNvPr id="1" name=""/>
        <p:cNvGrpSpPr/>
        <p:nvPr/>
      </p:nvGrpSpPr>
      <p:grpSpPr>
        <a:xfrm>
          <a:off x="0" y="0"/>
          <a:ext cx="0" cy="0"/>
          <a:chOff x="0" y="0"/>
          <a:chExt cx="0" cy="0"/>
        </a:xfrm>
      </p:grpSpPr>
      <p:sp>
        <p:nvSpPr>
          <p:cNvPr id="15" name="Content Placeholder 14"/>
          <p:cNvSpPr>
            <a:spLocks noGrp="1"/>
          </p:cNvSpPr>
          <p:nvPr>
            <p:ph sz="quarter" idx="10" hasCustomPrompt="1"/>
          </p:nvPr>
        </p:nvSpPr>
        <p:spPr>
          <a:xfrm>
            <a:off x="250826" y="404817"/>
            <a:ext cx="8613775" cy="719931"/>
          </a:xfrm>
          <a:prstGeom prst="rect">
            <a:avLst/>
          </a:prstGeom>
        </p:spPr>
        <p:txBody>
          <a:bodyPr/>
          <a:lstStyle>
            <a:lvl1pPr marL="0" indent="0" algn="ctr">
              <a:buNone/>
              <a:defRPr sz="2999" b="1" baseline="0">
                <a:solidFill>
                  <a:srgbClr val="262A6F"/>
                </a:solidFill>
              </a:defRPr>
            </a:lvl1pPr>
          </a:lstStyle>
          <a:p>
            <a:pPr lvl="0"/>
            <a:r>
              <a:rPr lang="en-GB" dirty="0"/>
              <a:t>Insert title here</a:t>
            </a:r>
          </a:p>
        </p:txBody>
      </p:sp>
      <p:sp>
        <p:nvSpPr>
          <p:cNvPr id="3" name="Text Placeholder 2"/>
          <p:cNvSpPr>
            <a:spLocks noGrp="1"/>
          </p:cNvSpPr>
          <p:nvPr>
            <p:ph type="body" sz="quarter" idx="11" hasCustomPrompt="1"/>
          </p:nvPr>
        </p:nvSpPr>
        <p:spPr>
          <a:xfrm>
            <a:off x="251521" y="1341438"/>
            <a:ext cx="8613080" cy="1008062"/>
          </a:xfrm>
          <a:prstGeom prst="rect">
            <a:avLst/>
          </a:prstGeom>
        </p:spPr>
        <p:txBody>
          <a:bodyPr/>
          <a:lstStyle>
            <a:lvl1pPr marL="0" marR="0" indent="0" algn="l" defTabSz="685595" rtl="0" eaLnBrk="1" fontAlgn="auto" latinLnBrk="0" hangingPunct="1">
              <a:lnSpc>
                <a:spcPct val="100000"/>
              </a:lnSpc>
              <a:spcBef>
                <a:spcPct val="20000"/>
              </a:spcBef>
              <a:spcAft>
                <a:spcPts val="0"/>
              </a:spcAft>
              <a:buClrTx/>
              <a:buSzTx/>
              <a:buFont typeface="Arial" panose="020B0604020202020204" pitchFamily="34" charset="0"/>
              <a:buNone/>
              <a:tabLst/>
              <a:defRPr lang="en-US" sz="1499" b="1" smtClean="0">
                <a:solidFill>
                  <a:srgbClr val="263D8A"/>
                </a:solidFill>
                <a:cs typeface="Arial"/>
              </a:defRPr>
            </a:lvl1pPr>
          </a:lstStyle>
          <a:p>
            <a:pPr marL="0" marR="0" lvl="0" indent="0" algn="l" defTabSz="685595"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sz="1724" b="1" dirty="0">
                <a:solidFill>
                  <a:srgbClr val="263D8A"/>
                </a:solidFill>
                <a:latin typeface="+mj-lt"/>
                <a:cs typeface="Arial"/>
              </a:rPr>
              <a:t>Sub-header or intro copy that needs to be bolder here… </a:t>
            </a:r>
            <a:r>
              <a:rPr lang="en-US" sz="1724" b="1" dirty="0" err="1">
                <a:solidFill>
                  <a:srgbClr val="263D8A"/>
                </a:solidFill>
                <a:latin typeface="+mj-lt"/>
                <a:cs typeface="Arial"/>
              </a:rPr>
              <a:t>Opta</a:t>
            </a:r>
            <a:r>
              <a:rPr lang="en-US" sz="1724" b="1" dirty="0">
                <a:solidFill>
                  <a:srgbClr val="263D8A"/>
                </a:solidFill>
                <a:latin typeface="+mj-lt"/>
                <a:cs typeface="Arial"/>
              </a:rPr>
              <a:t> </a:t>
            </a:r>
            <a:r>
              <a:rPr lang="en-US" sz="1724" b="1" dirty="0" err="1">
                <a:solidFill>
                  <a:srgbClr val="263D8A"/>
                </a:solidFill>
                <a:latin typeface="+mj-lt"/>
                <a:cs typeface="Arial"/>
              </a:rPr>
              <a:t>plabor</a:t>
            </a:r>
            <a:r>
              <a:rPr lang="en-US" sz="1724" b="1" dirty="0">
                <a:solidFill>
                  <a:srgbClr val="263D8A"/>
                </a:solidFill>
                <a:latin typeface="+mj-lt"/>
                <a:cs typeface="Arial"/>
              </a:rPr>
              <a:t> mi, </a:t>
            </a:r>
            <a:r>
              <a:rPr lang="en-US" sz="1724" b="1" dirty="0" err="1">
                <a:solidFill>
                  <a:srgbClr val="263D8A"/>
                </a:solidFill>
                <a:latin typeface="+mj-lt"/>
                <a:cs typeface="Arial"/>
              </a:rPr>
              <a:t>uta</a:t>
            </a:r>
            <a:r>
              <a:rPr lang="en-US" sz="1724" b="1" dirty="0">
                <a:solidFill>
                  <a:srgbClr val="263D8A"/>
                </a:solidFill>
                <a:latin typeface="+mj-lt"/>
                <a:cs typeface="Arial"/>
              </a:rPr>
              <a:t> </a:t>
            </a:r>
            <a:r>
              <a:rPr lang="en-US" sz="1724" b="1" dirty="0" err="1">
                <a:solidFill>
                  <a:srgbClr val="263D8A"/>
                </a:solidFill>
                <a:latin typeface="+mj-lt"/>
                <a:cs typeface="Arial"/>
              </a:rPr>
              <a:t>quas</a:t>
            </a:r>
            <a:r>
              <a:rPr lang="en-US" sz="1724" b="1" dirty="0">
                <a:solidFill>
                  <a:srgbClr val="263D8A"/>
                </a:solidFill>
                <a:latin typeface="+mj-lt"/>
                <a:cs typeface="Arial"/>
              </a:rPr>
              <a:t> </a:t>
            </a:r>
            <a:r>
              <a:rPr lang="en-US" sz="1724" b="1" dirty="0" err="1">
                <a:solidFill>
                  <a:srgbClr val="263D8A"/>
                </a:solidFill>
                <a:latin typeface="+mj-lt"/>
                <a:cs typeface="Arial"/>
              </a:rPr>
              <a:t>ut</a:t>
            </a:r>
            <a:r>
              <a:rPr lang="en-US" sz="1724" b="1" dirty="0">
                <a:solidFill>
                  <a:srgbClr val="263D8A"/>
                </a:solidFill>
                <a:latin typeface="+mj-lt"/>
                <a:cs typeface="Arial"/>
              </a:rPr>
              <a:t> </a:t>
            </a:r>
            <a:r>
              <a:rPr lang="en-US" sz="1724" b="1" dirty="0" err="1">
                <a:solidFill>
                  <a:srgbClr val="263D8A"/>
                </a:solidFill>
                <a:latin typeface="+mj-lt"/>
                <a:cs typeface="Arial"/>
              </a:rPr>
              <a:t>ute</a:t>
            </a:r>
            <a:r>
              <a:rPr lang="en-US" sz="1724" b="1" dirty="0">
                <a:solidFill>
                  <a:srgbClr val="263D8A"/>
                </a:solidFill>
                <a:latin typeface="+mj-lt"/>
                <a:cs typeface="Arial"/>
              </a:rPr>
              <a:t> pa </a:t>
            </a:r>
            <a:r>
              <a:rPr lang="en-US" sz="1724" b="1" dirty="0" err="1">
                <a:solidFill>
                  <a:srgbClr val="263D8A"/>
                </a:solidFill>
                <a:latin typeface="+mj-lt"/>
                <a:cs typeface="Arial"/>
              </a:rPr>
              <a:t>iducit</a:t>
            </a:r>
            <a:r>
              <a:rPr lang="en-US" sz="1724" b="1" dirty="0">
                <a:solidFill>
                  <a:srgbClr val="263D8A"/>
                </a:solidFill>
                <a:latin typeface="+mj-lt"/>
                <a:cs typeface="Arial"/>
              </a:rPr>
              <a:t> </a:t>
            </a:r>
            <a:r>
              <a:rPr lang="en-US" sz="1724" b="1" dirty="0" err="1">
                <a:solidFill>
                  <a:srgbClr val="263D8A"/>
                </a:solidFill>
                <a:latin typeface="+mj-lt"/>
                <a:cs typeface="Arial"/>
              </a:rPr>
              <a:t>magnimpos</a:t>
            </a:r>
            <a:r>
              <a:rPr lang="en-US" sz="1724" b="1" dirty="0">
                <a:solidFill>
                  <a:srgbClr val="263D8A"/>
                </a:solidFill>
                <a:latin typeface="+mj-lt"/>
                <a:cs typeface="Arial"/>
              </a:rPr>
              <a:t> </a:t>
            </a:r>
            <a:r>
              <a:rPr lang="en-US" sz="1724" b="1" dirty="0" err="1">
                <a:solidFill>
                  <a:srgbClr val="263D8A"/>
                </a:solidFill>
                <a:latin typeface="+mj-lt"/>
                <a:cs typeface="Arial"/>
              </a:rPr>
              <a:t>cusam</a:t>
            </a:r>
            <a:r>
              <a:rPr lang="en-US" sz="1724" b="1" dirty="0">
                <a:solidFill>
                  <a:srgbClr val="263D8A"/>
                </a:solidFill>
                <a:latin typeface="+mj-lt"/>
                <a:cs typeface="Arial"/>
              </a:rPr>
              <a:t> </a:t>
            </a:r>
            <a:r>
              <a:rPr lang="en-US" sz="1724" b="1" dirty="0" err="1">
                <a:solidFill>
                  <a:srgbClr val="263D8A"/>
                </a:solidFill>
                <a:latin typeface="+mj-lt"/>
                <a:cs typeface="Arial"/>
              </a:rPr>
              <a:t>rendam</a:t>
            </a:r>
            <a:r>
              <a:rPr lang="en-US" sz="1724" b="1" dirty="0">
                <a:solidFill>
                  <a:srgbClr val="263D8A"/>
                </a:solidFill>
                <a:latin typeface="+mj-lt"/>
                <a:cs typeface="Arial"/>
              </a:rPr>
              <a:t> </a:t>
            </a:r>
            <a:r>
              <a:rPr lang="en-US" sz="1724" b="1" dirty="0" err="1">
                <a:solidFill>
                  <a:srgbClr val="263D8A"/>
                </a:solidFill>
                <a:latin typeface="+mj-lt"/>
                <a:cs typeface="Arial"/>
              </a:rPr>
              <a:t>quis</a:t>
            </a:r>
            <a:r>
              <a:rPr lang="en-US" sz="1724" b="1" dirty="0">
                <a:solidFill>
                  <a:srgbClr val="263D8A"/>
                </a:solidFill>
                <a:latin typeface="+mj-lt"/>
                <a:cs typeface="Arial"/>
              </a:rPr>
              <a:t>.</a:t>
            </a:r>
            <a:endParaRPr lang="en-US" sz="1724" b="1" dirty="0">
              <a:latin typeface="+mj-lt"/>
              <a:cs typeface="Arial"/>
            </a:endParaRPr>
          </a:p>
        </p:txBody>
      </p:sp>
      <p:sp>
        <p:nvSpPr>
          <p:cNvPr id="5" name="Text Placeholder 4"/>
          <p:cNvSpPr>
            <a:spLocks noGrp="1"/>
          </p:cNvSpPr>
          <p:nvPr>
            <p:ph type="body" sz="quarter" idx="12" hasCustomPrompt="1"/>
          </p:nvPr>
        </p:nvSpPr>
        <p:spPr>
          <a:xfrm>
            <a:off x="251521" y="2636838"/>
            <a:ext cx="8613080" cy="3168650"/>
          </a:xfrm>
          <a:prstGeom prst="rect">
            <a:avLst/>
          </a:prstGeom>
        </p:spPr>
        <p:txBody>
          <a:bodyPr/>
          <a:lstStyle>
            <a:lvl1pPr marL="0" marR="0" indent="0" algn="l" defTabSz="685595" rtl="0" eaLnBrk="1" fontAlgn="auto" latinLnBrk="0" hangingPunct="1">
              <a:lnSpc>
                <a:spcPct val="100000"/>
              </a:lnSpc>
              <a:spcBef>
                <a:spcPct val="20000"/>
              </a:spcBef>
              <a:spcAft>
                <a:spcPts val="0"/>
              </a:spcAft>
              <a:buClrTx/>
              <a:buSzTx/>
              <a:buFont typeface="Arial" panose="020B0604020202020204" pitchFamily="34" charset="0"/>
              <a:buNone/>
              <a:tabLst/>
              <a:defRPr lang="en-US" sz="1349" smtClean="0">
                <a:solidFill>
                  <a:srgbClr val="263D8A"/>
                </a:solidFill>
                <a:cs typeface="Arial"/>
              </a:defRPr>
            </a:lvl1pPr>
          </a:lstStyle>
          <a:p>
            <a:pPr marL="0" marR="0" lvl="0" indent="0" algn="l" defTabSz="685595"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sz="1499" dirty="0">
                <a:solidFill>
                  <a:srgbClr val="263D8A"/>
                </a:solidFill>
                <a:latin typeface="+mj-lt"/>
                <a:cs typeface="Arial"/>
              </a:rPr>
              <a:t>Normal body copy… </a:t>
            </a:r>
            <a:r>
              <a:rPr lang="en-US" sz="1499" dirty="0" err="1">
                <a:solidFill>
                  <a:srgbClr val="263D8A"/>
                </a:solidFill>
                <a:latin typeface="+mj-lt"/>
                <a:cs typeface="Arial"/>
              </a:rPr>
              <a:t>hereIde</a:t>
            </a:r>
            <a:r>
              <a:rPr lang="en-US" sz="1499" dirty="0">
                <a:solidFill>
                  <a:srgbClr val="263D8A"/>
                </a:solidFill>
                <a:latin typeface="+mj-lt"/>
                <a:cs typeface="Arial"/>
              </a:rPr>
              <a:t> </a:t>
            </a:r>
            <a:r>
              <a:rPr lang="en-US" sz="1499" dirty="0" err="1">
                <a:solidFill>
                  <a:srgbClr val="263D8A"/>
                </a:solidFill>
                <a:latin typeface="+mj-lt"/>
                <a:cs typeface="Arial"/>
              </a:rPr>
              <a:t>nat</a:t>
            </a:r>
            <a:r>
              <a:rPr lang="en-US" sz="1499" dirty="0">
                <a:solidFill>
                  <a:srgbClr val="263D8A"/>
                </a:solidFill>
                <a:latin typeface="+mj-lt"/>
                <a:cs typeface="Arial"/>
              </a:rPr>
              <a:t> qui </a:t>
            </a:r>
            <a:r>
              <a:rPr lang="en-US" sz="1499" dirty="0" err="1">
                <a:solidFill>
                  <a:srgbClr val="263D8A"/>
                </a:solidFill>
                <a:latin typeface="+mj-lt"/>
                <a:cs typeface="Arial"/>
              </a:rPr>
              <a:t>apidunt</a:t>
            </a:r>
            <a:r>
              <a:rPr lang="en-US" sz="1499" dirty="0">
                <a:solidFill>
                  <a:srgbClr val="263D8A"/>
                </a:solidFill>
                <a:latin typeface="+mj-lt"/>
                <a:cs typeface="Arial"/>
              </a:rPr>
              <a:t>, </a:t>
            </a:r>
            <a:r>
              <a:rPr lang="en-US" sz="1499" dirty="0" err="1">
                <a:solidFill>
                  <a:srgbClr val="263D8A"/>
                </a:solidFill>
                <a:latin typeface="+mj-lt"/>
                <a:cs typeface="Arial"/>
              </a:rPr>
              <a:t>quates</a:t>
            </a:r>
            <a:r>
              <a:rPr lang="en-US" sz="1499" dirty="0">
                <a:solidFill>
                  <a:srgbClr val="263D8A"/>
                </a:solidFill>
                <a:latin typeface="+mj-lt"/>
                <a:cs typeface="Arial"/>
              </a:rPr>
              <a:t> </a:t>
            </a:r>
            <a:r>
              <a:rPr lang="en-US" sz="1499" dirty="0" err="1">
                <a:solidFill>
                  <a:srgbClr val="263D8A"/>
                </a:solidFill>
                <a:latin typeface="+mj-lt"/>
                <a:cs typeface="Arial"/>
              </a:rPr>
              <a:t>corehen</a:t>
            </a:r>
            <a:r>
              <a:rPr lang="en-US" sz="1499" dirty="0">
                <a:solidFill>
                  <a:srgbClr val="263D8A"/>
                </a:solidFill>
                <a:latin typeface="+mj-lt"/>
                <a:cs typeface="Arial"/>
              </a:rPr>
              <a:t> </a:t>
            </a:r>
            <a:r>
              <a:rPr lang="en-US" sz="1499" dirty="0" err="1">
                <a:solidFill>
                  <a:srgbClr val="263D8A"/>
                </a:solidFill>
                <a:latin typeface="+mj-lt"/>
                <a:cs typeface="Arial"/>
              </a:rPr>
              <a:t>duciae</a:t>
            </a:r>
            <a:r>
              <a:rPr lang="en-US" sz="1499" dirty="0">
                <a:solidFill>
                  <a:srgbClr val="263D8A"/>
                </a:solidFill>
                <a:latin typeface="+mj-lt"/>
                <a:cs typeface="Arial"/>
              </a:rPr>
              <a:t> quam </a:t>
            </a:r>
            <a:r>
              <a:rPr lang="en-US" sz="1499" dirty="0" err="1">
                <a:solidFill>
                  <a:srgbClr val="263D8A"/>
                </a:solidFill>
                <a:latin typeface="+mj-lt"/>
                <a:cs typeface="Arial"/>
              </a:rPr>
              <a:t>nobis</a:t>
            </a:r>
            <a:r>
              <a:rPr lang="en-US" sz="1499" dirty="0">
                <a:solidFill>
                  <a:srgbClr val="263D8A"/>
                </a:solidFill>
                <a:latin typeface="+mj-lt"/>
                <a:cs typeface="Arial"/>
              </a:rPr>
              <a:t> re con </a:t>
            </a:r>
            <a:r>
              <a:rPr lang="en-US" sz="1499" dirty="0" err="1">
                <a:solidFill>
                  <a:srgbClr val="263D8A"/>
                </a:solidFill>
                <a:latin typeface="+mj-lt"/>
                <a:cs typeface="Arial"/>
              </a:rPr>
              <a:t>cusam</a:t>
            </a:r>
            <a:r>
              <a:rPr lang="en-US" sz="1499" dirty="0">
                <a:solidFill>
                  <a:srgbClr val="263D8A"/>
                </a:solidFill>
                <a:latin typeface="+mj-lt"/>
                <a:cs typeface="Arial"/>
              </a:rPr>
              <a:t> dis </a:t>
            </a:r>
            <a:r>
              <a:rPr lang="en-US" sz="1499" dirty="0" err="1">
                <a:solidFill>
                  <a:srgbClr val="263D8A"/>
                </a:solidFill>
                <a:latin typeface="+mj-lt"/>
                <a:cs typeface="Arial"/>
              </a:rPr>
              <a:t>corpore</a:t>
            </a:r>
            <a:r>
              <a:rPr lang="en-US" sz="1499" dirty="0">
                <a:solidFill>
                  <a:srgbClr val="263D8A"/>
                </a:solidFill>
                <a:latin typeface="+mj-lt"/>
                <a:cs typeface="Arial"/>
              </a:rPr>
              <a:t> </a:t>
            </a:r>
            <a:r>
              <a:rPr lang="en-US" sz="1499" dirty="0" err="1">
                <a:solidFill>
                  <a:srgbClr val="263D8A"/>
                </a:solidFill>
                <a:latin typeface="+mj-lt"/>
                <a:cs typeface="Arial"/>
              </a:rPr>
              <a:t>cupta</a:t>
            </a:r>
            <a:r>
              <a:rPr lang="en-US" sz="1499" dirty="0">
                <a:solidFill>
                  <a:srgbClr val="263D8A"/>
                </a:solidFill>
                <a:latin typeface="+mj-lt"/>
                <a:cs typeface="Arial"/>
              </a:rPr>
              <a:t> que </a:t>
            </a:r>
            <a:r>
              <a:rPr lang="en-US" sz="1499" dirty="0" err="1">
                <a:solidFill>
                  <a:srgbClr val="263D8A"/>
                </a:solidFill>
                <a:latin typeface="+mj-lt"/>
                <a:cs typeface="Arial"/>
              </a:rPr>
              <a:t>ea</a:t>
            </a:r>
            <a:r>
              <a:rPr lang="en-US" sz="1499" dirty="0">
                <a:solidFill>
                  <a:srgbClr val="263D8A"/>
                </a:solidFill>
                <a:latin typeface="+mj-lt"/>
                <a:cs typeface="Arial"/>
              </a:rPr>
              <a:t> </a:t>
            </a:r>
            <a:r>
              <a:rPr lang="en-US" sz="1499" dirty="0" err="1">
                <a:solidFill>
                  <a:srgbClr val="263D8A"/>
                </a:solidFill>
                <a:latin typeface="+mj-lt"/>
                <a:cs typeface="Arial"/>
              </a:rPr>
              <a:t>volut</a:t>
            </a:r>
            <a:r>
              <a:rPr lang="en-US" sz="1499" dirty="0">
                <a:solidFill>
                  <a:srgbClr val="263D8A"/>
                </a:solidFill>
                <a:latin typeface="+mj-lt"/>
                <a:cs typeface="Arial"/>
              </a:rPr>
              <a:t> </a:t>
            </a:r>
            <a:r>
              <a:rPr lang="en-US" sz="1499" dirty="0" err="1">
                <a:solidFill>
                  <a:srgbClr val="263D8A"/>
                </a:solidFill>
                <a:latin typeface="+mj-lt"/>
                <a:cs typeface="Arial"/>
              </a:rPr>
              <a:t>perum</a:t>
            </a:r>
            <a:r>
              <a:rPr lang="en-US" sz="1499" dirty="0">
                <a:solidFill>
                  <a:srgbClr val="263D8A"/>
                </a:solidFill>
                <a:latin typeface="+mj-lt"/>
                <a:cs typeface="Arial"/>
              </a:rPr>
              <a:t> </a:t>
            </a:r>
            <a:r>
              <a:rPr lang="en-US" sz="1499" dirty="0" err="1">
                <a:solidFill>
                  <a:srgbClr val="263D8A"/>
                </a:solidFill>
                <a:latin typeface="+mj-lt"/>
                <a:cs typeface="Arial"/>
              </a:rPr>
              <a:t>harciissent</a:t>
            </a:r>
            <a:r>
              <a:rPr lang="en-US" sz="1499" dirty="0">
                <a:solidFill>
                  <a:srgbClr val="263D8A"/>
                </a:solidFill>
                <a:latin typeface="+mj-lt"/>
                <a:cs typeface="Arial"/>
              </a:rPr>
              <a:t>, </a:t>
            </a:r>
            <a:r>
              <a:rPr lang="en-US" sz="1499" dirty="0" err="1">
                <a:solidFill>
                  <a:srgbClr val="263D8A"/>
                </a:solidFill>
                <a:latin typeface="+mj-lt"/>
                <a:cs typeface="Arial"/>
              </a:rPr>
              <a:t>erum</a:t>
            </a:r>
            <a:r>
              <a:rPr lang="en-US" sz="1499" dirty="0">
                <a:solidFill>
                  <a:srgbClr val="263D8A"/>
                </a:solidFill>
                <a:latin typeface="+mj-lt"/>
                <a:cs typeface="Arial"/>
              </a:rPr>
              <a:t>, tem </a:t>
            </a:r>
            <a:r>
              <a:rPr lang="en-US" sz="1499" dirty="0" err="1">
                <a:solidFill>
                  <a:srgbClr val="263D8A"/>
                </a:solidFill>
                <a:latin typeface="+mj-lt"/>
                <a:cs typeface="Arial"/>
              </a:rPr>
              <a:t>nes</a:t>
            </a:r>
            <a:r>
              <a:rPr lang="en-US" sz="1499" dirty="0">
                <a:solidFill>
                  <a:srgbClr val="263D8A"/>
                </a:solidFill>
                <a:latin typeface="+mj-lt"/>
                <a:cs typeface="Arial"/>
              </a:rPr>
              <a:t> </a:t>
            </a:r>
            <a:r>
              <a:rPr lang="en-US" sz="1499" dirty="0" err="1">
                <a:solidFill>
                  <a:srgbClr val="263D8A"/>
                </a:solidFill>
                <a:latin typeface="+mj-lt"/>
                <a:cs typeface="Arial"/>
              </a:rPr>
              <a:t>proviti</a:t>
            </a:r>
            <a:r>
              <a:rPr lang="en-US" sz="1499" dirty="0">
                <a:solidFill>
                  <a:srgbClr val="263D8A"/>
                </a:solidFill>
                <a:latin typeface="+mj-lt"/>
                <a:cs typeface="Arial"/>
              </a:rPr>
              <a:t> </a:t>
            </a:r>
            <a:r>
              <a:rPr lang="en-US" sz="1499" dirty="0" err="1">
                <a:solidFill>
                  <a:srgbClr val="263D8A"/>
                </a:solidFill>
                <a:latin typeface="+mj-lt"/>
                <a:cs typeface="Arial"/>
              </a:rPr>
              <a:t>berfero</a:t>
            </a:r>
            <a:r>
              <a:rPr lang="en-US" sz="1499" dirty="0">
                <a:solidFill>
                  <a:srgbClr val="263D8A"/>
                </a:solidFill>
                <a:latin typeface="+mj-lt"/>
                <a:cs typeface="Arial"/>
              </a:rPr>
              <a:t> que </a:t>
            </a:r>
            <a:r>
              <a:rPr lang="en-US" sz="1499" dirty="0" err="1">
                <a:solidFill>
                  <a:srgbClr val="263D8A"/>
                </a:solidFill>
                <a:latin typeface="+mj-lt"/>
                <a:cs typeface="Arial"/>
              </a:rPr>
              <a:t>Veris</a:t>
            </a:r>
            <a:r>
              <a:rPr lang="en-US" sz="1499" dirty="0">
                <a:solidFill>
                  <a:srgbClr val="263D8A"/>
                </a:solidFill>
                <a:latin typeface="+mj-lt"/>
                <a:cs typeface="Arial"/>
              </a:rPr>
              <a:t> </a:t>
            </a:r>
            <a:r>
              <a:rPr lang="en-US" sz="1499" dirty="0" err="1">
                <a:solidFill>
                  <a:srgbClr val="263D8A"/>
                </a:solidFill>
                <a:latin typeface="+mj-lt"/>
                <a:cs typeface="Arial"/>
              </a:rPr>
              <a:t>erovide</a:t>
            </a:r>
            <a:r>
              <a:rPr lang="en-US" sz="1499" dirty="0">
                <a:solidFill>
                  <a:srgbClr val="263D8A"/>
                </a:solidFill>
                <a:latin typeface="+mj-lt"/>
                <a:cs typeface="Arial"/>
              </a:rPr>
              <a:t> </a:t>
            </a:r>
            <a:r>
              <a:rPr lang="en-US" sz="1499" dirty="0" err="1">
                <a:solidFill>
                  <a:srgbClr val="263D8A"/>
                </a:solidFill>
                <a:latin typeface="+mj-lt"/>
                <a:cs typeface="Arial"/>
              </a:rPr>
              <a:t>acit</a:t>
            </a:r>
            <a:r>
              <a:rPr lang="en-US" sz="1499" dirty="0">
                <a:solidFill>
                  <a:srgbClr val="263D8A"/>
                </a:solidFill>
                <a:latin typeface="+mj-lt"/>
                <a:cs typeface="Arial"/>
              </a:rPr>
              <a:t> </a:t>
            </a:r>
            <a:r>
              <a:rPr lang="en-US" sz="1499" dirty="0" err="1">
                <a:solidFill>
                  <a:srgbClr val="263D8A"/>
                </a:solidFill>
                <a:latin typeface="+mj-lt"/>
                <a:cs typeface="Arial"/>
              </a:rPr>
              <a:t>dolorrum</a:t>
            </a:r>
            <a:r>
              <a:rPr lang="en-US" sz="1499" dirty="0">
                <a:solidFill>
                  <a:srgbClr val="263D8A"/>
                </a:solidFill>
                <a:latin typeface="+mj-lt"/>
                <a:cs typeface="Arial"/>
              </a:rPr>
              <a:t> </a:t>
            </a:r>
            <a:r>
              <a:rPr lang="en-US" sz="1499" dirty="0" err="1">
                <a:solidFill>
                  <a:srgbClr val="263D8A"/>
                </a:solidFill>
                <a:latin typeface="+mj-lt"/>
                <a:cs typeface="Arial"/>
              </a:rPr>
              <a:t>sitatemped</a:t>
            </a:r>
            <a:r>
              <a:rPr lang="en-US" sz="1499" dirty="0">
                <a:solidFill>
                  <a:srgbClr val="263D8A"/>
                </a:solidFill>
                <a:latin typeface="+mj-lt"/>
                <a:cs typeface="Arial"/>
              </a:rPr>
              <a:t> </a:t>
            </a:r>
            <a:r>
              <a:rPr lang="en-US" sz="1499" dirty="0" err="1">
                <a:solidFill>
                  <a:srgbClr val="263D8A"/>
                </a:solidFill>
                <a:latin typeface="+mj-lt"/>
                <a:cs typeface="Arial"/>
              </a:rPr>
              <a:t>quatenis</a:t>
            </a:r>
            <a:r>
              <a:rPr lang="en-US" sz="1499" dirty="0">
                <a:solidFill>
                  <a:srgbClr val="263D8A"/>
                </a:solidFill>
                <a:latin typeface="+mj-lt"/>
                <a:cs typeface="Arial"/>
              </a:rPr>
              <a:t> </a:t>
            </a:r>
            <a:r>
              <a:rPr lang="en-US" sz="1499" dirty="0" err="1">
                <a:solidFill>
                  <a:srgbClr val="263D8A"/>
                </a:solidFill>
                <a:latin typeface="+mj-lt"/>
                <a:cs typeface="Arial"/>
              </a:rPr>
              <a:t>ute</a:t>
            </a:r>
            <a:r>
              <a:rPr lang="en-US" sz="1499" dirty="0">
                <a:solidFill>
                  <a:srgbClr val="263D8A"/>
                </a:solidFill>
                <a:latin typeface="+mj-lt"/>
                <a:cs typeface="Arial"/>
              </a:rPr>
              <a:t> </a:t>
            </a:r>
            <a:r>
              <a:rPr lang="en-US" sz="1499" dirty="0" err="1">
                <a:solidFill>
                  <a:srgbClr val="263D8A"/>
                </a:solidFill>
                <a:latin typeface="+mj-lt"/>
                <a:cs typeface="Arial"/>
              </a:rPr>
              <a:t>si</a:t>
            </a:r>
            <a:r>
              <a:rPr lang="en-US" sz="1499" dirty="0">
                <a:solidFill>
                  <a:srgbClr val="263D8A"/>
                </a:solidFill>
                <a:latin typeface="+mj-lt"/>
                <a:cs typeface="Arial"/>
              </a:rPr>
              <a:t> </a:t>
            </a:r>
            <a:r>
              <a:rPr lang="en-US" sz="1499" dirty="0" err="1">
                <a:solidFill>
                  <a:srgbClr val="263D8A"/>
                </a:solidFill>
                <a:latin typeface="+mj-lt"/>
                <a:cs typeface="Arial"/>
              </a:rPr>
              <a:t>dest</a:t>
            </a:r>
            <a:r>
              <a:rPr lang="en-US" sz="1499" dirty="0">
                <a:solidFill>
                  <a:srgbClr val="263D8A"/>
                </a:solidFill>
                <a:latin typeface="+mj-lt"/>
                <a:cs typeface="Arial"/>
              </a:rPr>
              <a:t> </a:t>
            </a:r>
            <a:r>
              <a:rPr lang="en-US" sz="1499" dirty="0" err="1">
                <a:solidFill>
                  <a:srgbClr val="263D8A"/>
                </a:solidFill>
                <a:latin typeface="+mj-lt"/>
                <a:cs typeface="Arial"/>
              </a:rPr>
              <a:t>dolorum</a:t>
            </a:r>
            <a:r>
              <a:rPr lang="en-US" sz="1499" dirty="0">
                <a:solidFill>
                  <a:srgbClr val="263D8A"/>
                </a:solidFill>
                <a:latin typeface="+mj-lt"/>
                <a:cs typeface="Arial"/>
              </a:rPr>
              <a:t> </a:t>
            </a:r>
            <a:r>
              <a:rPr lang="en-US" sz="1499" dirty="0" err="1">
                <a:solidFill>
                  <a:srgbClr val="263D8A"/>
                </a:solidFill>
                <a:latin typeface="+mj-lt"/>
                <a:cs typeface="Arial"/>
              </a:rPr>
              <a:t>voloreptus</a:t>
            </a:r>
            <a:r>
              <a:rPr lang="en-US" sz="1499" dirty="0">
                <a:solidFill>
                  <a:srgbClr val="263D8A"/>
                </a:solidFill>
                <a:latin typeface="+mj-lt"/>
                <a:cs typeface="Arial"/>
              </a:rPr>
              <a:t> </a:t>
            </a:r>
            <a:r>
              <a:rPr lang="en-US" sz="1499" dirty="0" err="1">
                <a:solidFill>
                  <a:srgbClr val="263D8A"/>
                </a:solidFill>
                <a:latin typeface="+mj-lt"/>
                <a:cs typeface="Arial"/>
              </a:rPr>
              <a:t>sunderum</a:t>
            </a:r>
            <a:r>
              <a:rPr lang="en-US" sz="1499" dirty="0">
                <a:solidFill>
                  <a:srgbClr val="263D8A"/>
                </a:solidFill>
                <a:latin typeface="+mj-lt"/>
                <a:cs typeface="Arial"/>
              </a:rPr>
              <a:t> </a:t>
            </a:r>
            <a:r>
              <a:rPr lang="en-US" sz="1499" dirty="0" err="1">
                <a:solidFill>
                  <a:srgbClr val="263D8A"/>
                </a:solidFill>
                <a:latin typeface="+mj-lt"/>
                <a:cs typeface="Arial"/>
              </a:rPr>
              <a:t>volore</a:t>
            </a:r>
            <a:r>
              <a:rPr lang="en-US" sz="1499" dirty="0">
                <a:solidFill>
                  <a:srgbClr val="263D8A"/>
                </a:solidFill>
                <a:latin typeface="+mj-lt"/>
                <a:cs typeface="Arial"/>
              </a:rPr>
              <a:t> </a:t>
            </a:r>
            <a:r>
              <a:rPr lang="en-US" sz="1499" dirty="0" err="1">
                <a:solidFill>
                  <a:srgbClr val="263D8A"/>
                </a:solidFill>
                <a:latin typeface="+mj-lt"/>
                <a:cs typeface="Arial"/>
              </a:rPr>
              <a:t>abor</a:t>
            </a:r>
            <a:r>
              <a:rPr lang="en-US" sz="1499" dirty="0">
                <a:solidFill>
                  <a:srgbClr val="263D8A"/>
                </a:solidFill>
                <a:latin typeface="+mj-lt"/>
                <a:cs typeface="Arial"/>
              </a:rPr>
              <a:t> </a:t>
            </a:r>
            <a:r>
              <a:rPr lang="en-US" sz="1499" dirty="0" err="1">
                <a:solidFill>
                  <a:srgbClr val="263D8A"/>
                </a:solidFill>
                <a:latin typeface="+mj-lt"/>
                <a:cs typeface="Arial"/>
              </a:rPr>
              <a:t>audist</a:t>
            </a:r>
            <a:r>
              <a:rPr lang="en-US" sz="1499" dirty="0">
                <a:solidFill>
                  <a:srgbClr val="263D8A"/>
                </a:solidFill>
                <a:latin typeface="+mj-lt"/>
                <a:cs typeface="Arial"/>
              </a:rPr>
              <a:t> </a:t>
            </a:r>
            <a:r>
              <a:rPr lang="en-US" sz="1499" dirty="0" err="1">
                <a:solidFill>
                  <a:srgbClr val="263D8A"/>
                </a:solidFill>
                <a:latin typeface="+mj-lt"/>
                <a:cs typeface="Arial"/>
              </a:rPr>
              <a:t>volenimin</a:t>
            </a:r>
            <a:r>
              <a:rPr lang="en-US" sz="1499" dirty="0">
                <a:solidFill>
                  <a:srgbClr val="263D8A"/>
                </a:solidFill>
                <a:latin typeface="+mj-lt"/>
                <a:cs typeface="Arial"/>
              </a:rPr>
              <a:t> non </a:t>
            </a:r>
            <a:r>
              <a:rPr lang="en-US" sz="1499" dirty="0" err="1">
                <a:solidFill>
                  <a:srgbClr val="263D8A"/>
                </a:solidFill>
                <a:latin typeface="+mj-lt"/>
                <a:cs typeface="Arial"/>
              </a:rPr>
              <a:t>nobisti</a:t>
            </a:r>
            <a:r>
              <a:rPr lang="en-US" sz="1499" dirty="0">
                <a:solidFill>
                  <a:srgbClr val="263D8A"/>
                </a:solidFill>
                <a:latin typeface="+mj-lt"/>
                <a:cs typeface="Arial"/>
              </a:rPr>
              <a:t> </a:t>
            </a:r>
            <a:r>
              <a:rPr lang="en-US" sz="1499" dirty="0" err="1">
                <a:solidFill>
                  <a:srgbClr val="263D8A"/>
                </a:solidFill>
                <a:latin typeface="+mj-lt"/>
                <a:cs typeface="Arial"/>
              </a:rPr>
              <a:t>omnim</a:t>
            </a:r>
            <a:r>
              <a:rPr lang="en-US" sz="1499" dirty="0">
                <a:solidFill>
                  <a:srgbClr val="263D8A"/>
                </a:solidFill>
                <a:latin typeface="+mj-lt"/>
                <a:cs typeface="Arial"/>
              </a:rPr>
              <a:t> ad quo </a:t>
            </a:r>
            <a:r>
              <a:rPr lang="en-US" sz="1499" dirty="0" err="1">
                <a:solidFill>
                  <a:srgbClr val="263D8A"/>
                </a:solidFill>
                <a:latin typeface="+mj-lt"/>
                <a:cs typeface="Arial"/>
              </a:rPr>
              <a:t>dolum</a:t>
            </a:r>
            <a:r>
              <a:rPr lang="en-US" sz="1499" dirty="0">
                <a:solidFill>
                  <a:srgbClr val="263D8A"/>
                </a:solidFill>
                <a:latin typeface="+mj-lt"/>
                <a:cs typeface="Arial"/>
              </a:rPr>
              <a:t> </a:t>
            </a:r>
            <a:r>
              <a:rPr lang="en-US" sz="1499" dirty="0" err="1">
                <a:solidFill>
                  <a:srgbClr val="263D8A"/>
                </a:solidFill>
                <a:latin typeface="+mj-lt"/>
                <a:cs typeface="Arial"/>
              </a:rPr>
              <a:t>solorro</a:t>
            </a:r>
            <a:r>
              <a:rPr lang="en-US" sz="1499" dirty="0">
                <a:solidFill>
                  <a:srgbClr val="263D8A"/>
                </a:solidFill>
                <a:latin typeface="+mj-lt"/>
                <a:cs typeface="Arial"/>
              </a:rPr>
              <a:t> </a:t>
            </a:r>
            <a:r>
              <a:rPr lang="en-US" sz="1499" dirty="0" err="1">
                <a:solidFill>
                  <a:srgbClr val="263D8A"/>
                </a:solidFill>
                <a:latin typeface="+mj-lt"/>
                <a:cs typeface="Arial"/>
              </a:rPr>
              <a:t>voluptate</a:t>
            </a:r>
            <a:r>
              <a:rPr lang="en-US" sz="1499" dirty="0">
                <a:solidFill>
                  <a:srgbClr val="263D8A"/>
                </a:solidFill>
                <a:latin typeface="+mj-lt"/>
                <a:cs typeface="Arial"/>
              </a:rPr>
              <a:t> a none </a:t>
            </a:r>
            <a:r>
              <a:rPr lang="en-US" sz="1499" dirty="0" err="1">
                <a:solidFill>
                  <a:srgbClr val="263D8A"/>
                </a:solidFill>
                <a:latin typeface="+mj-lt"/>
                <a:cs typeface="Arial"/>
              </a:rPr>
              <a:t>nonseque</a:t>
            </a:r>
            <a:r>
              <a:rPr lang="en-US" sz="1499" dirty="0">
                <a:solidFill>
                  <a:srgbClr val="263D8A"/>
                </a:solidFill>
                <a:latin typeface="+mj-lt"/>
                <a:cs typeface="Arial"/>
              </a:rPr>
              <a:t> rem </a:t>
            </a:r>
            <a:r>
              <a:rPr lang="en-US" sz="1499" dirty="0" err="1">
                <a:solidFill>
                  <a:srgbClr val="263D8A"/>
                </a:solidFill>
                <a:latin typeface="+mj-lt"/>
                <a:cs typeface="Arial"/>
              </a:rPr>
              <a:t>sunto</a:t>
            </a:r>
            <a:r>
              <a:rPr lang="en-US" sz="1499" dirty="0">
                <a:solidFill>
                  <a:srgbClr val="263D8A"/>
                </a:solidFill>
                <a:latin typeface="+mj-lt"/>
                <a:cs typeface="Arial"/>
              </a:rPr>
              <a:t> </a:t>
            </a:r>
            <a:r>
              <a:rPr lang="en-US" sz="1499" dirty="0" err="1">
                <a:solidFill>
                  <a:srgbClr val="263D8A"/>
                </a:solidFill>
                <a:latin typeface="+mj-lt"/>
                <a:cs typeface="Arial"/>
              </a:rPr>
              <a:t>omniet</a:t>
            </a:r>
            <a:r>
              <a:rPr lang="en-US" sz="1499" dirty="0">
                <a:solidFill>
                  <a:srgbClr val="263D8A"/>
                </a:solidFill>
                <a:latin typeface="+mj-lt"/>
                <a:cs typeface="Arial"/>
              </a:rPr>
              <a:t>.</a:t>
            </a:r>
            <a:endParaRPr lang="en-US" sz="1499" dirty="0">
              <a:latin typeface="+mj-lt"/>
              <a:cs typeface="Arial"/>
            </a:endParaRPr>
          </a:p>
          <a:p>
            <a:pPr lvl="0"/>
            <a:endParaRPr lang="en-GB" dirty="0"/>
          </a:p>
        </p:txBody>
      </p:sp>
    </p:spTree>
    <p:extLst>
      <p:ext uri="{BB962C8B-B14F-4D97-AF65-F5344CB8AC3E}">
        <p14:creationId xmlns:p14="http://schemas.microsoft.com/office/powerpoint/2010/main" val="208552222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layout 2">
    <p:spTree>
      <p:nvGrpSpPr>
        <p:cNvPr id="1" name=""/>
        <p:cNvGrpSpPr/>
        <p:nvPr/>
      </p:nvGrpSpPr>
      <p:grpSpPr>
        <a:xfrm>
          <a:off x="0" y="0"/>
          <a:ext cx="0" cy="0"/>
          <a:chOff x="0" y="0"/>
          <a:chExt cx="0" cy="0"/>
        </a:xfrm>
      </p:grpSpPr>
      <p:sp>
        <p:nvSpPr>
          <p:cNvPr id="10" name="Content Placeholder 9"/>
          <p:cNvSpPr>
            <a:spLocks noGrp="1"/>
          </p:cNvSpPr>
          <p:nvPr>
            <p:ph sz="quarter" idx="10" hasCustomPrompt="1"/>
          </p:nvPr>
        </p:nvSpPr>
        <p:spPr>
          <a:xfrm>
            <a:off x="107506" y="405387"/>
            <a:ext cx="8893175" cy="719361"/>
          </a:xfrm>
          <a:prstGeom prst="rect">
            <a:avLst/>
          </a:prstGeom>
        </p:spPr>
        <p:txBody>
          <a:bodyPr/>
          <a:lstStyle>
            <a:lvl1pPr marL="0" indent="0" algn="ctr">
              <a:buNone/>
              <a:defRPr sz="2999" b="1" baseline="0">
                <a:solidFill>
                  <a:srgbClr val="262A6F"/>
                </a:solidFill>
              </a:defRPr>
            </a:lvl1pPr>
          </a:lstStyle>
          <a:p>
            <a:pPr lvl="0"/>
            <a:r>
              <a:rPr lang="en-GB" dirty="0"/>
              <a:t>Insert title here</a:t>
            </a:r>
          </a:p>
        </p:txBody>
      </p:sp>
      <p:sp>
        <p:nvSpPr>
          <p:cNvPr id="12" name="Text Placeholder 11"/>
          <p:cNvSpPr>
            <a:spLocks noGrp="1"/>
          </p:cNvSpPr>
          <p:nvPr>
            <p:ph type="body" sz="quarter" idx="11" hasCustomPrompt="1"/>
          </p:nvPr>
        </p:nvSpPr>
        <p:spPr>
          <a:xfrm>
            <a:off x="107952" y="1268415"/>
            <a:ext cx="8928100" cy="1152525"/>
          </a:xfrm>
          <a:prstGeom prst="rect">
            <a:avLst/>
          </a:prstGeom>
        </p:spPr>
        <p:txBody>
          <a:bodyPr/>
          <a:lstStyle>
            <a:lvl1pPr marL="0" marR="0" indent="0" algn="l" defTabSz="685595" rtl="0" eaLnBrk="1" fontAlgn="auto" latinLnBrk="0" hangingPunct="1">
              <a:lnSpc>
                <a:spcPct val="100000"/>
              </a:lnSpc>
              <a:spcBef>
                <a:spcPct val="20000"/>
              </a:spcBef>
              <a:spcAft>
                <a:spcPts val="0"/>
              </a:spcAft>
              <a:buClrTx/>
              <a:buSzTx/>
              <a:buFont typeface="Arial" panose="020B0604020202020204" pitchFamily="34" charset="0"/>
              <a:buNone/>
              <a:tabLst/>
              <a:defRPr lang="en-US" sz="1724" b="1" smtClean="0">
                <a:solidFill>
                  <a:srgbClr val="263D8A"/>
                </a:solidFill>
                <a:cs typeface="Arial"/>
              </a:defRPr>
            </a:lvl1pPr>
          </a:lstStyle>
          <a:p>
            <a:pPr marL="0" marR="0" lvl="0" indent="0" algn="l" defTabSz="685595"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sz="1724" b="1" dirty="0">
                <a:solidFill>
                  <a:srgbClr val="263D8A"/>
                </a:solidFill>
                <a:latin typeface="+mj-lt"/>
                <a:cs typeface="Arial"/>
              </a:rPr>
              <a:t>Sub-header or intro copy that needs to be bolder here… </a:t>
            </a:r>
            <a:r>
              <a:rPr lang="en-US" sz="1724" b="1" dirty="0" err="1">
                <a:solidFill>
                  <a:srgbClr val="263D8A"/>
                </a:solidFill>
                <a:latin typeface="+mj-lt"/>
                <a:cs typeface="Arial"/>
              </a:rPr>
              <a:t>Opta</a:t>
            </a:r>
            <a:r>
              <a:rPr lang="en-US" sz="1724" b="1" dirty="0">
                <a:solidFill>
                  <a:srgbClr val="263D8A"/>
                </a:solidFill>
                <a:latin typeface="+mj-lt"/>
                <a:cs typeface="Arial"/>
              </a:rPr>
              <a:t> </a:t>
            </a:r>
            <a:r>
              <a:rPr lang="en-US" sz="1724" b="1" dirty="0" err="1">
                <a:solidFill>
                  <a:srgbClr val="263D8A"/>
                </a:solidFill>
                <a:latin typeface="+mj-lt"/>
                <a:cs typeface="Arial"/>
              </a:rPr>
              <a:t>plabor</a:t>
            </a:r>
            <a:r>
              <a:rPr lang="en-US" sz="1724" b="1" dirty="0">
                <a:solidFill>
                  <a:srgbClr val="263D8A"/>
                </a:solidFill>
                <a:latin typeface="+mj-lt"/>
                <a:cs typeface="Arial"/>
              </a:rPr>
              <a:t> mi, </a:t>
            </a:r>
            <a:r>
              <a:rPr lang="en-US" sz="1724" b="1" dirty="0" err="1">
                <a:solidFill>
                  <a:srgbClr val="263D8A"/>
                </a:solidFill>
                <a:latin typeface="+mj-lt"/>
                <a:cs typeface="Arial"/>
              </a:rPr>
              <a:t>uta</a:t>
            </a:r>
            <a:r>
              <a:rPr lang="en-US" sz="1724" b="1" dirty="0">
                <a:solidFill>
                  <a:srgbClr val="263D8A"/>
                </a:solidFill>
                <a:latin typeface="+mj-lt"/>
                <a:cs typeface="Arial"/>
              </a:rPr>
              <a:t> </a:t>
            </a:r>
            <a:r>
              <a:rPr lang="en-US" sz="1724" b="1" dirty="0" err="1">
                <a:solidFill>
                  <a:srgbClr val="263D8A"/>
                </a:solidFill>
                <a:latin typeface="+mj-lt"/>
                <a:cs typeface="Arial"/>
              </a:rPr>
              <a:t>quas</a:t>
            </a:r>
            <a:r>
              <a:rPr lang="en-US" sz="1724" b="1" dirty="0">
                <a:solidFill>
                  <a:srgbClr val="263D8A"/>
                </a:solidFill>
                <a:latin typeface="+mj-lt"/>
                <a:cs typeface="Arial"/>
              </a:rPr>
              <a:t> </a:t>
            </a:r>
            <a:r>
              <a:rPr lang="en-US" sz="1724" b="1" dirty="0" err="1">
                <a:solidFill>
                  <a:srgbClr val="263D8A"/>
                </a:solidFill>
                <a:latin typeface="+mj-lt"/>
                <a:cs typeface="Arial"/>
              </a:rPr>
              <a:t>ut</a:t>
            </a:r>
            <a:r>
              <a:rPr lang="en-US" sz="1724" b="1" dirty="0">
                <a:solidFill>
                  <a:srgbClr val="263D8A"/>
                </a:solidFill>
                <a:latin typeface="+mj-lt"/>
                <a:cs typeface="Arial"/>
              </a:rPr>
              <a:t> </a:t>
            </a:r>
            <a:r>
              <a:rPr lang="en-US" sz="1724" b="1" dirty="0" err="1">
                <a:solidFill>
                  <a:srgbClr val="263D8A"/>
                </a:solidFill>
                <a:latin typeface="+mj-lt"/>
                <a:cs typeface="Arial"/>
              </a:rPr>
              <a:t>ute</a:t>
            </a:r>
            <a:r>
              <a:rPr lang="en-US" sz="1724" b="1" dirty="0">
                <a:solidFill>
                  <a:srgbClr val="263D8A"/>
                </a:solidFill>
                <a:latin typeface="+mj-lt"/>
                <a:cs typeface="Arial"/>
              </a:rPr>
              <a:t> pa </a:t>
            </a:r>
            <a:r>
              <a:rPr lang="en-US" sz="1724" b="1" dirty="0" err="1">
                <a:solidFill>
                  <a:srgbClr val="263D8A"/>
                </a:solidFill>
                <a:latin typeface="+mj-lt"/>
                <a:cs typeface="Arial"/>
              </a:rPr>
              <a:t>iducit</a:t>
            </a:r>
            <a:r>
              <a:rPr lang="en-US" sz="1724" b="1" dirty="0">
                <a:solidFill>
                  <a:srgbClr val="263D8A"/>
                </a:solidFill>
                <a:latin typeface="+mj-lt"/>
                <a:cs typeface="Arial"/>
              </a:rPr>
              <a:t> </a:t>
            </a:r>
            <a:r>
              <a:rPr lang="en-US" sz="1724" b="1" dirty="0" err="1">
                <a:solidFill>
                  <a:srgbClr val="263D8A"/>
                </a:solidFill>
                <a:latin typeface="+mj-lt"/>
                <a:cs typeface="Arial"/>
              </a:rPr>
              <a:t>magnimpos</a:t>
            </a:r>
            <a:r>
              <a:rPr lang="en-US" sz="1724" b="1" dirty="0">
                <a:solidFill>
                  <a:srgbClr val="263D8A"/>
                </a:solidFill>
                <a:latin typeface="+mj-lt"/>
                <a:cs typeface="Arial"/>
              </a:rPr>
              <a:t> </a:t>
            </a:r>
            <a:r>
              <a:rPr lang="en-US" sz="1724" b="1" dirty="0" err="1">
                <a:solidFill>
                  <a:srgbClr val="263D8A"/>
                </a:solidFill>
                <a:latin typeface="+mj-lt"/>
                <a:cs typeface="Arial"/>
              </a:rPr>
              <a:t>cusam</a:t>
            </a:r>
            <a:r>
              <a:rPr lang="en-US" sz="1724" b="1" dirty="0">
                <a:solidFill>
                  <a:srgbClr val="263D8A"/>
                </a:solidFill>
                <a:latin typeface="+mj-lt"/>
                <a:cs typeface="Arial"/>
              </a:rPr>
              <a:t> </a:t>
            </a:r>
            <a:r>
              <a:rPr lang="en-US" sz="1724" b="1" dirty="0" err="1">
                <a:solidFill>
                  <a:srgbClr val="263D8A"/>
                </a:solidFill>
                <a:latin typeface="+mj-lt"/>
                <a:cs typeface="Arial"/>
              </a:rPr>
              <a:t>rendam</a:t>
            </a:r>
            <a:r>
              <a:rPr lang="en-US" sz="1724" b="1" dirty="0">
                <a:solidFill>
                  <a:srgbClr val="263D8A"/>
                </a:solidFill>
                <a:latin typeface="+mj-lt"/>
                <a:cs typeface="Arial"/>
              </a:rPr>
              <a:t> </a:t>
            </a:r>
            <a:r>
              <a:rPr lang="en-US" sz="1724" b="1" dirty="0" err="1">
                <a:solidFill>
                  <a:srgbClr val="263D8A"/>
                </a:solidFill>
                <a:latin typeface="+mj-lt"/>
                <a:cs typeface="Arial"/>
              </a:rPr>
              <a:t>quis</a:t>
            </a:r>
            <a:r>
              <a:rPr lang="en-US" sz="1724" b="1" dirty="0">
                <a:solidFill>
                  <a:srgbClr val="263D8A"/>
                </a:solidFill>
                <a:latin typeface="+mj-lt"/>
                <a:cs typeface="Arial"/>
              </a:rPr>
              <a:t>.</a:t>
            </a:r>
            <a:endParaRPr lang="en-US" sz="1724" b="1" dirty="0">
              <a:latin typeface="+mj-lt"/>
              <a:cs typeface="Arial"/>
            </a:endParaRPr>
          </a:p>
        </p:txBody>
      </p:sp>
      <p:sp>
        <p:nvSpPr>
          <p:cNvPr id="14" name="Text Placeholder 13"/>
          <p:cNvSpPr>
            <a:spLocks noGrp="1"/>
          </p:cNvSpPr>
          <p:nvPr>
            <p:ph type="body" sz="quarter" idx="12" hasCustomPrompt="1"/>
          </p:nvPr>
        </p:nvSpPr>
        <p:spPr>
          <a:xfrm>
            <a:off x="107951" y="2565400"/>
            <a:ext cx="5688013" cy="3600450"/>
          </a:xfrm>
          <a:prstGeom prst="rect">
            <a:avLst/>
          </a:prstGeom>
        </p:spPr>
        <p:txBody>
          <a:bodyPr/>
          <a:lstStyle>
            <a:lvl1pPr marL="0" indent="0">
              <a:buNone/>
              <a:defRPr lang="en-US" sz="1499" smtClean="0">
                <a:solidFill>
                  <a:srgbClr val="263D8A"/>
                </a:solidFill>
                <a:cs typeface="Arial"/>
              </a:defRPr>
            </a:lvl1pPr>
          </a:lstStyle>
          <a:p>
            <a:pPr>
              <a:lnSpc>
                <a:spcPct val="115000"/>
              </a:lnSpc>
            </a:pPr>
            <a:r>
              <a:rPr lang="en-US" sz="1499" dirty="0">
                <a:solidFill>
                  <a:srgbClr val="263D8A"/>
                </a:solidFill>
                <a:latin typeface="+mj-lt"/>
                <a:cs typeface="Arial"/>
              </a:rPr>
              <a:t>Normal body copy… </a:t>
            </a:r>
            <a:r>
              <a:rPr lang="en-US" sz="1499" dirty="0" err="1">
                <a:solidFill>
                  <a:srgbClr val="263D8A"/>
                </a:solidFill>
                <a:latin typeface="+mj-lt"/>
                <a:cs typeface="Arial"/>
              </a:rPr>
              <a:t>hereIde</a:t>
            </a:r>
            <a:r>
              <a:rPr lang="en-US" sz="1499" dirty="0">
                <a:solidFill>
                  <a:srgbClr val="263D8A"/>
                </a:solidFill>
                <a:latin typeface="+mj-lt"/>
                <a:cs typeface="Arial"/>
              </a:rPr>
              <a:t> </a:t>
            </a:r>
            <a:r>
              <a:rPr lang="en-US" sz="1499" dirty="0" err="1">
                <a:solidFill>
                  <a:srgbClr val="263D8A"/>
                </a:solidFill>
                <a:latin typeface="+mj-lt"/>
                <a:cs typeface="Arial"/>
              </a:rPr>
              <a:t>nat</a:t>
            </a:r>
            <a:r>
              <a:rPr lang="en-US" sz="1499" dirty="0">
                <a:solidFill>
                  <a:srgbClr val="263D8A"/>
                </a:solidFill>
                <a:latin typeface="+mj-lt"/>
                <a:cs typeface="Arial"/>
              </a:rPr>
              <a:t> qui </a:t>
            </a:r>
            <a:r>
              <a:rPr lang="en-US" sz="1499" dirty="0" err="1">
                <a:solidFill>
                  <a:srgbClr val="263D8A"/>
                </a:solidFill>
                <a:latin typeface="+mj-lt"/>
                <a:cs typeface="Arial"/>
              </a:rPr>
              <a:t>apidunt</a:t>
            </a:r>
            <a:r>
              <a:rPr lang="en-US" sz="1499" dirty="0">
                <a:solidFill>
                  <a:srgbClr val="263D8A"/>
                </a:solidFill>
                <a:latin typeface="+mj-lt"/>
                <a:cs typeface="Arial"/>
              </a:rPr>
              <a:t>, </a:t>
            </a:r>
            <a:r>
              <a:rPr lang="en-US" sz="1499" dirty="0" err="1">
                <a:solidFill>
                  <a:srgbClr val="263D8A"/>
                </a:solidFill>
                <a:latin typeface="+mj-lt"/>
                <a:cs typeface="Arial"/>
              </a:rPr>
              <a:t>quates</a:t>
            </a:r>
            <a:r>
              <a:rPr lang="en-US" sz="1499" dirty="0">
                <a:solidFill>
                  <a:srgbClr val="263D8A"/>
                </a:solidFill>
                <a:latin typeface="+mj-lt"/>
                <a:cs typeface="Arial"/>
              </a:rPr>
              <a:t> </a:t>
            </a:r>
            <a:r>
              <a:rPr lang="en-US" sz="1499" dirty="0" err="1">
                <a:solidFill>
                  <a:srgbClr val="263D8A"/>
                </a:solidFill>
                <a:latin typeface="+mj-lt"/>
                <a:cs typeface="Arial"/>
              </a:rPr>
              <a:t>corehen</a:t>
            </a:r>
            <a:r>
              <a:rPr lang="en-US" sz="1499" dirty="0">
                <a:solidFill>
                  <a:srgbClr val="263D8A"/>
                </a:solidFill>
                <a:latin typeface="+mj-lt"/>
                <a:cs typeface="Arial"/>
              </a:rPr>
              <a:t> </a:t>
            </a:r>
            <a:r>
              <a:rPr lang="en-US" sz="1499" dirty="0" err="1">
                <a:solidFill>
                  <a:srgbClr val="263D8A"/>
                </a:solidFill>
                <a:latin typeface="+mj-lt"/>
                <a:cs typeface="Arial"/>
              </a:rPr>
              <a:t>duciae</a:t>
            </a:r>
            <a:r>
              <a:rPr lang="en-US" sz="1499" dirty="0">
                <a:solidFill>
                  <a:srgbClr val="263D8A"/>
                </a:solidFill>
                <a:latin typeface="+mj-lt"/>
                <a:cs typeface="Arial"/>
              </a:rPr>
              <a:t> quam </a:t>
            </a:r>
            <a:r>
              <a:rPr lang="en-US" sz="1499" dirty="0" err="1">
                <a:solidFill>
                  <a:srgbClr val="263D8A"/>
                </a:solidFill>
                <a:latin typeface="+mj-lt"/>
                <a:cs typeface="Arial"/>
              </a:rPr>
              <a:t>nobis</a:t>
            </a:r>
            <a:r>
              <a:rPr lang="en-US" sz="1499" dirty="0">
                <a:solidFill>
                  <a:srgbClr val="263D8A"/>
                </a:solidFill>
                <a:latin typeface="+mj-lt"/>
                <a:cs typeface="Arial"/>
              </a:rPr>
              <a:t> re con </a:t>
            </a:r>
            <a:r>
              <a:rPr lang="en-US" sz="1499" dirty="0" err="1">
                <a:solidFill>
                  <a:srgbClr val="263D8A"/>
                </a:solidFill>
                <a:latin typeface="+mj-lt"/>
                <a:cs typeface="Arial"/>
              </a:rPr>
              <a:t>cusam</a:t>
            </a:r>
            <a:r>
              <a:rPr lang="en-US" sz="1499" dirty="0">
                <a:solidFill>
                  <a:srgbClr val="263D8A"/>
                </a:solidFill>
                <a:latin typeface="+mj-lt"/>
                <a:cs typeface="Arial"/>
              </a:rPr>
              <a:t> dis </a:t>
            </a:r>
            <a:r>
              <a:rPr lang="en-US" sz="1499" dirty="0" err="1">
                <a:solidFill>
                  <a:srgbClr val="263D8A"/>
                </a:solidFill>
                <a:latin typeface="+mj-lt"/>
                <a:cs typeface="Arial"/>
              </a:rPr>
              <a:t>corpore</a:t>
            </a:r>
            <a:r>
              <a:rPr lang="en-US" sz="1499" dirty="0">
                <a:solidFill>
                  <a:srgbClr val="263D8A"/>
                </a:solidFill>
                <a:latin typeface="+mj-lt"/>
                <a:cs typeface="Arial"/>
              </a:rPr>
              <a:t> </a:t>
            </a:r>
            <a:r>
              <a:rPr lang="en-US" sz="1499" dirty="0" err="1">
                <a:solidFill>
                  <a:srgbClr val="263D8A"/>
                </a:solidFill>
                <a:latin typeface="+mj-lt"/>
                <a:cs typeface="Arial"/>
              </a:rPr>
              <a:t>cupta</a:t>
            </a:r>
            <a:r>
              <a:rPr lang="en-US" sz="1499" dirty="0">
                <a:solidFill>
                  <a:srgbClr val="263D8A"/>
                </a:solidFill>
                <a:latin typeface="+mj-lt"/>
                <a:cs typeface="Arial"/>
              </a:rPr>
              <a:t> que </a:t>
            </a:r>
            <a:r>
              <a:rPr lang="en-US" sz="1499" dirty="0" err="1">
                <a:solidFill>
                  <a:srgbClr val="263D8A"/>
                </a:solidFill>
                <a:latin typeface="+mj-lt"/>
                <a:cs typeface="Arial"/>
              </a:rPr>
              <a:t>ea</a:t>
            </a:r>
            <a:r>
              <a:rPr lang="en-US" sz="1499" dirty="0">
                <a:solidFill>
                  <a:srgbClr val="263D8A"/>
                </a:solidFill>
                <a:latin typeface="+mj-lt"/>
                <a:cs typeface="Arial"/>
              </a:rPr>
              <a:t> </a:t>
            </a:r>
            <a:r>
              <a:rPr lang="en-US" sz="1499" dirty="0" err="1">
                <a:solidFill>
                  <a:srgbClr val="263D8A"/>
                </a:solidFill>
                <a:latin typeface="+mj-lt"/>
                <a:cs typeface="Arial"/>
              </a:rPr>
              <a:t>volut</a:t>
            </a:r>
            <a:r>
              <a:rPr lang="en-US" sz="1499" dirty="0">
                <a:solidFill>
                  <a:srgbClr val="263D8A"/>
                </a:solidFill>
                <a:latin typeface="+mj-lt"/>
                <a:cs typeface="Arial"/>
              </a:rPr>
              <a:t> </a:t>
            </a:r>
            <a:r>
              <a:rPr lang="en-US" sz="1499" dirty="0" err="1">
                <a:solidFill>
                  <a:srgbClr val="263D8A"/>
                </a:solidFill>
                <a:latin typeface="+mj-lt"/>
                <a:cs typeface="Arial"/>
              </a:rPr>
              <a:t>perum</a:t>
            </a:r>
            <a:r>
              <a:rPr lang="en-US" sz="1499" dirty="0">
                <a:solidFill>
                  <a:srgbClr val="263D8A"/>
                </a:solidFill>
                <a:latin typeface="+mj-lt"/>
                <a:cs typeface="Arial"/>
              </a:rPr>
              <a:t> </a:t>
            </a:r>
            <a:r>
              <a:rPr lang="en-US" sz="1499" dirty="0" err="1">
                <a:solidFill>
                  <a:srgbClr val="263D8A"/>
                </a:solidFill>
                <a:latin typeface="+mj-lt"/>
                <a:cs typeface="Arial"/>
              </a:rPr>
              <a:t>harciissent</a:t>
            </a:r>
            <a:r>
              <a:rPr lang="en-US" sz="1499" dirty="0">
                <a:solidFill>
                  <a:srgbClr val="263D8A"/>
                </a:solidFill>
                <a:latin typeface="+mj-lt"/>
                <a:cs typeface="Arial"/>
              </a:rPr>
              <a:t>,</a:t>
            </a:r>
            <a:endParaRPr lang="en-US" sz="1499" dirty="0">
              <a:latin typeface="+mj-lt"/>
              <a:cs typeface="Arial"/>
            </a:endParaRPr>
          </a:p>
          <a:p>
            <a:pPr>
              <a:lnSpc>
                <a:spcPct val="115000"/>
              </a:lnSpc>
            </a:pPr>
            <a:r>
              <a:rPr lang="en-US" sz="1499" dirty="0" err="1">
                <a:solidFill>
                  <a:srgbClr val="263D8A"/>
                </a:solidFill>
                <a:latin typeface="+mj-lt"/>
                <a:cs typeface="Arial"/>
              </a:rPr>
              <a:t>erum</a:t>
            </a:r>
            <a:r>
              <a:rPr lang="en-US" sz="1499" dirty="0">
                <a:solidFill>
                  <a:srgbClr val="263D8A"/>
                </a:solidFill>
                <a:latin typeface="+mj-lt"/>
                <a:cs typeface="Arial"/>
              </a:rPr>
              <a:t>, tem </a:t>
            </a:r>
            <a:r>
              <a:rPr lang="en-US" sz="1499" dirty="0" err="1">
                <a:solidFill>
                  <a:srgbClr val="263D8A"/>
                </a:solidFill>
                <a:latin typeface="+mj-lt"/>
                <a:cs typeface="Arial"/>
              </a:rPr>
              <a:t>nes</a:t>
            </a:r>
            <a:r>
              <a:rPr lang="en-US" sz="1499" dirty="0">
                <a:solidFill>
                  <a:srgbClr val="263D8A"/>
                </a:solidFill>
                <a:latin typeface="+mj-lt"/>
                <a:cs typeface="Arial"/>
              </a:rPr>
              <a:t> </a:t>
            </a:r>
            <a:r>
              <a:rPr lang="en-US" sz="1499" dirty="0" err="1">
                <a:solidFill>
                  <a:srgbClr val="263D8A"/>
                </a:solidFill>
                <a:latin typeface="+mj-lt"/>
                <a:cs typeface="Arial"/>
              </a:rPr>
              <a:t>proviti</a:t>
            </a:r>
            <a:r>
              <a:rPr lang="en-US" sz="1499" dirty="0">
                <a:solidFill>
                  <a:srgbClr val="263D8A"/>
                </a:solidFill>
                <a:latin typeface="+mj-lt"/>
                <a:cs typeface="Arial"/>
              </a:rPr>
              <a:t> </a:t>
            </a:r>
            <a:r>
              <a:rPr lang="en-US" sz="1499" dirty="0" err="1">
                <a:solidFill>
                  <a:srgbClr val="263D8A"/>
                </a:solidFill>
                <a:latin typeface="+mj-lt"/>
                <a:cs typeface="Arial"/>
              </a:rPr>
              <a:t>berfero</a:t>
            </a:r>
            <a:r>
              <a:rPr lang="en-US" sz="1499" dirty="0">
                <a:solidFill>
                  <a:srgbClr val="263D8A"/>
                </a:solidFill>
                <a:latin typeface="+mj-lt"/>
                <a:cs typeface="Arial"/>
              </a:rPr>
              <a:t> </a:t>
            </a:r>
            <a:r>
              <a:rPr lang="en-US" sz="1499" dirty="0" err="1">
                <a:solidFill>
                  <a:srgbClr val="263D8A"/>
                </a:solidFill>
                <a:latin typeface="+mj-lt"/>
                <a:cs typeface="Arial"/>
              </a:rPr>
              <a:t>solorro</a:t>
            </a:r>
            <a:r>
              <a:rPr lang="en-US" sz="1499" dirty="0">
                <a:solidFill>
                  <a:srgbClr val="263D8A"/>
                </a:solidFill>
                <a:latin typeface="+mj-lt"/>
                <a:cs typeface="Arial"/>
              </a:rPr>
              <a:t> </a:t>
            </a:r>
            <a:r>
              <a:rPr lang="en-US" sz="1499" dirty="0" err="1">
                <a:solidFill>
                  <a:srgbClr val="263D8A"/>
                </a:solidFill>
                <a:latin typeface="+mj-lt"/>
                <a:cs typeface="Arial"/>
              </a:rPr>
              <a:t>voluptate</a:t>
            </a:r>
            <a:r>
              <a:rPr lang="en-US" sz="1499" dirty="0">
                <a:solidFill>
                  <a:srgbClr val="263D8A"/>
                </a:solidFill>
                <a:latin typeface="+mj-lt"/>
                <a:cs typeface="Arial"/>
              </a:rPr>
              <a:t> a none </a:t>
            </a:r>
            <a:r>
              <a:rPr lang="en-US" sz="1499" dirty="0" err="1">
                <a:solidFill>
                  <a:srgbClr val="263D8A"/>
                </a:solidFill>
                <a:latin typeface="+mj-lt"/>
                <a:cs typeface="Arial"/>
              </a:rPr>
              <a:t>nonseque</a:t>
            </a:r>
            <a:r>
              <a:rPr lang="en-US" sz="1499" dirty="0">
                <a:solidFill>
                  <a:srgbClr val="263D8A"/>
                </a:solidFill>
                <a:latin typeface="+mj-lt"/>
                <a:cs typeface="Arial"/>
              </a:rPr>
              <a:t> rem </a:t>
            </a:r>
            <a:r>
              <a:rPr lang="en-US" sz="1499" dirty="0" err="1">
                <a:solidFill>
                  <a:srgbClr val="263D8A"/>
                </a:solidFill>
                <a:latin typeface="+mj-lt"/>
                <a:cs typeface="Arial"/>
              </a:rPr>
              <a:t>sunto</a:t>
            </a:r>
            <a:r>
              <a:rPr lang="en-US" sz="1499" dirty="0">
                <a:solidFill>
                  <a:srgbClr val="263D8A"/>
                </a:solidFill>
                <a:latin typeface="+mj-lt"/>
                <a:cs typeface="Arial"/>
              </a:rPr>
              <a:t> </a:t>
            </a:r>
            <a:r>
              <a:rPr lang="en-US" sz="1499" dirty="0" err="1">
                <a:solidFill>
                  <a:srgbClr val="263D8A"/>
                </a:solidFill>
                <a:latin typeface="+mj-lt"/>
                <a:cs typeface="Arial"/>
              </a:rPr>
              <a:t>omniet</a:t>
            </a:r>
            <a:r>
              <a:rPr lang="en-US" sz="1499" dirty="0">
                <a:solidFill>
                  <a:srgbClr val="263D8A"/>
                </a:solidFill>
                <a:latin typeface="+mj-lt"/>
                <a:cs typeface="Arial"/>
              </a:rPr>
              <a:t> </a:t>
            </a:r>
            <a:r>
              <a:rPr lang="en-US" sz="1499" dirty="0" err="1">
                <a:solidFill>
                  <a:srgbClr val="263D8A"/>
                </a:solidFill>
                <a:latin typeface="+mj-lt"/>
                <a:cs typeface="Arial"/>
              </a:rPr>
              <a:t>Itatquatioste</a:t>
            </a:r>
            <a:r>
              <a:rPr lang="en-US" sz="1499" dirty="0">
                <a:solidFill>
                  <a:srgbClr val="263D8A"/>
                </a:solidFill>
                <a:latin typeface="+mj-lt"/>
                <a:cs typeface="Arial"/>
              </a:rPr>
              <a:t> </a:t>
            </a:r>
            <a:r>
              <a:rPr lang="en-US" sz="1499" dirty="0" err="1">
                <a:solidFill>
                  <a:srgbClr val="263D8A"/>
                </a:solidFill>
                <a:latin typeface="+mj-lt"/>
                <a:cs typeface="Arial"/>
              </a:rPr>
              <a:t>eum</a:t>
            </a:r>
            <a:r>
              <a:rPr lang="en-US" sz="1499" dirty="0">
                <a:solidFill>
                  <a:srgbClr val="263D8A"/>
                </a:solidFill>
                <a:latin typeface="+mj-lt"/>
                <a:cs typeface="Arial"/>
              </a:rPr>
              <a:t> </a:t>
            </a:r>
            <a:r>
              <a:rPr lang="en-US" sz="1499" dirty="0" err="1">
                <a:solidFill>
                  <a:srgbClr val="263D8A"/>
                </a:solidFill>
                <a:latin typeface="+mj-lt"/>
                <a:cs typeface="Arial"/>
              </a:rPr>
              <a:t>quatus</a:t>
            </a:r>
            <a:r>
              <a:rPr lang="en-US" sz="1499" dirty="0">
                <a:solidFill>
                  <a:srgbClr val="263D8A"/>
                </a:solidFill>
                <a:latin typeface="+mj-lt"/>
                <a:cs typeface="Arial"/>
              </a:rPr>
              <a:t>, </a:t>
            </a:r>
            <a:r>
              <a:rPr lang="en-US" sz="1499" dirty="0" err="1">
                <a:solidFill>
                  <a:srgbClr val="263D8A"/>
                </a:solidFill>
                <a:latin typeface="+mj-lt"/>
                <a:cs typeface="Arial"/>
              </a:rPr>
              <a:t>ut</a:t>
            </a:r>
            <a:r>
              <a:rPr lang="en-US" sz="1499" dirty="0">
                <a:solidFill>
                  <a:srgbClr val="263D8A"/>
                </a:solidFill>
                <a:latin typeface="+mj-lt"/>
                <a:cs typeface="Arial"/>
              </a:rPr>
              <a:t> </a:t>
            </a:r>
            <a:r>
              <a:rPr lang="en-US" sz="1499" dirty="0" err="1">
                <a:solidFill>
                  <a:srgbClr val="263D8A"/>
                </a:solidFill>
                <a:latin typeface="+mj-lt"/>
                <a:cs typeface="Arial"/>
              </a:rPr>
              <a:t>volor</a:t>
            </a:r>
            <a:r>
              <a:rPr lang="en-US" sz="1499" dirty="0">
                <a:solidFill>
                  <a:srgbClr val="263D8A"/>
                </a:solidFill>
                <a:latin typeface="+mj-lt"/>
                <a:cs typeface="Arial"/>
              </a:rPr>
              <a:t> alit et </a:t>
            </a:r>
            <a:r>
              <a:rPr lang="en-US" sz="1499" dirty="0" err="1">
                <a:solidFill>
                  <a:srgbClr val="263D8A"/>
                </a:solidFill>
                <a:latin typeface="+mj-lt"/>
                <a:cs typeface="Arial"/>
              </a:rPr>
              <a:t>laut</a:t>
            </a:r>
            <a:r>
              <a:rPr lang="en-US" sz="1499" dirty="0">
                <a:solidFill>
                  <a:srgbClr val="263D8A"/>
                </a:solidFill>
                <a:latin typeface="+mj-lt"/>
                <a:cs typeface="Arial"/>
              </a:rPr>
              <a:t> </a:t>
            </a:r>
            <a:r>
              <a:rPr lang="en-US" sz="1499" dirty="0" err="1">
                <a:solidFill>
                  <a:srgbClr val="263D8A"/>
                </a:solidFill>
                <a:latin typeface="+mj-lt"/>
                <a:cs typeface="Arial"/>
              </a:rPr>
              <a:t>velisit</a:t>
            </a:r>
            <a:r>
              <a:rPr lang="en-US" sz="1499" dirty="0">
                <a:solidFill>
                  <a:srgbClr val="263D8A"/>
                </a:solidFill>
                <a:latin typeface="+mj-lt"/>
                <a:cs typeface="Arial"/>
              </a:rPr>
              <a:t> </a:t>
            </a:r>
            <a:r>
              <a:rPr lang="en-US" sz="1499" dirty="0" err="1">
                <a:solidFill>
                  <a:srgbClr val="263D8A"/>
                </a:solidFill>
                <a:latin typeface="+mj-lt"/>
                <a:cs typeface="Arial"/>
              </a:rPr>
              <a:t>faccuptus</a:t>
            </a:r>
            <a:r>
              <a:rPr lang="en-US" sz="1499" dirty="0">
                <a:solidFill>
                  <a:srgbClr val="263D8A"/>
                </a:solidFill>
                <a:latin typeface="+mj-lt"/>
                <a:cs typeface="Arial"/>
              </a:rPr>
              <a:t> </a:t>
            </a:r>
            <a:r>
              <a:rPr lang="en-US" sz="1499" dirty="0" err="1">
                <a:solidFill>
                  <a:srgbClr val="263D8A"/>
                </a:solidFill>
                <a:latin typeface="+mj-lt"/>
                <a:cs typeface="Arial"/>
              </a:rPr>
              <a:t>esequi</a:t>
            </a:r>
            <a:r>
              <a:rPr lang="en-US" sz="1499" dirty="0">
                <a:solidFill>
                  <a:srgbClr val="263D8A"/>
                </a:solidFill>
                <a:latin typeface="+mj-lt"/>
                <a:cs typeface="Arial"/>
              </a:rPr>
              <a:t> </a:t>
            </a:r>
            <a:r>
              <a:rPr lang="en-US" sz="1499" dirty="0" err="1">
                <a:solidFill>
                  <a:srgbClr val="263D8A"/>
                </a:solidFill>
                <a:latin typeface="+mj-lt"/>
                <a:cs typeface="Arial"/>
              </a:rPr>
              <a:t>anim</a:t>
            </a:r>
            <a:r>
              <a:rPr lang="en-US" sz="1499" dirty="0">
                <a:solidFill>
                  <a:srgbClr val="263D8A"/>
                </a:solidFill>
                <a:latin typeface="+mj-lt"/>
                <a:cs typeface="Arial"/>
              </a:rPr>
              <a:t> et </a:t>
            </a:r>
            <a:r>
              <a:rPr lang="en-US" sz="1499" dirty="0" err="1">
                <a:solidFill>
                  <a:srgbClr val="263D8A"/>
                </a:solidFill>
                <a:latin typeface="+mj-lt"/>
                <a:cs typeface="Arial"/>
              </a:rPr>
              <a:t>explitio</a:t>
            </a:r>
            <a:r>
              <a:rPr lang="en-US" sz="1499" dirty="0">
                <a:solidFill>
                  <a:srgbClr val="263D8A"/>
                </a:solidFill>
                <a:latin typeface="+mj-lt"/>
                <a:cs typeface="Arial"/>
              </a:rPr>
              <a:t> qui </a:t>
            </a:r>
            <a:r>
              <a:rPr lang="en-US" sz="1499" dirty="0" err="1">
                <a:solidFill>
                  <a:srgbClr val="263D8A"/>
                </a:solidFill>
                <a:latin typeface="+mj-lt"/>
                <a:cs typeface="Arial"/>
              </a:rPr>
              <a:t>nitatem</a:t>
            </a:r>
            <a:r>
              <a:rPr lang="en-US" sz="1499" dirty="0">
                <a:solidFill>
                  <a:srgbClr val="263D8A"/>
                </a:solidFill>
                <a:latin typeface="+mj-lt"/>
                <a:cs typeface="Arial"/>
              </a:rPr>
              <a:t>.</a:t>
            </a:r>
            <a:endParaRPr lang="en-US" sz="1499" dirty="0">
              <a:latin typeface="+mj-lt"/>
              <a:cs typeface="Arial"/>
            </a:endParaRPr>
          </a:p>
        </p:txBody>
      </p:sp>
      <p:sp>
        <p:nvSpPr>
          <p:cNvPr id="3" name="Chart Placeholder 2"/>
          <p:cNvSpPr>
            <a:spLocks noGrp="1"/>
          </p:cNvSpPr>
          <p:nvPr>
            <p:ph type="chart" sz="quarter" idx="13" hasCustomPrompt="1"/>
          </p:nvPr>
        </p:nvSpPr>
        <p:spPr>
          <a:xfrm>
            <a:off x="5940427" y="2565400"/>
            <a:ext cx="3024188" cy="3600450"/>
          </a:xfrm>
          <a:prstGeom prst="rect">
            <a:avLst/>
          </a:prstGeom>
        </p:spPr>
        <p:txBody>
          <a:bodyPr/>
          <a:lstStyle>
            <a:lvl1pPr marL="0" indent="0">
              <a:buNone/>
              <a:defRPr sz="1499">
                <a:solidFill>
                  <a:schemeClr val="tx2"/>
                </a:solidFill>
              </a:defRPr>
            </a:lvl1pPr>
          </a:lstStyle>
          <a:p>
            <a:r>
              <a:rPr lang="en-GB" dirty="0"/>
              <a:t>Insert image graph or chart here</a:t>
            </a:r>
          </a:p>
        </p:txBody>
      </p:sp>
    </p:spTree>
    <p:extLst>
      <p:ext uri="{BB962C8B-B14F-4D97-AF65-F5344CB8AC3E}">
        <p14:creationId xmlns:p14="http://schemas.microsoft.com/office/powerpoint/2010/main" val="335519201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GB"/>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342892" indent="0" algn="ctr">
              <a:buNone/>
              <a:defRPr/>
            </a:lvl2pPr>
            <a:lvl3pPr marL="685783" indent="0" algn="ctr">
              <a:buNone/>
              <a:defRPr/>
            </a:lvl3pPr>
            <a:lvl4pPr marL="1028675" indent="0" algn="ctr">
              <a:buNone/>
              <a:defRPr/>
            </a:lvl4pPr>
            <a:lvl5pPr marL="1371566" indent="0" algn="ctr">
              <a:buNone/>
              <a:defRPr/>
            </a:lvl5pPr>
            <a:lvl6pPr marL="1714457" indent="0" algn="ctr">
              <a:buNone/>
              <a:defRPr/>
            </a:lvl6pPr>
            <a:lvl7pPr marL="2057348" indent="0" algn="ctr">
              <a:buNone/>
              <a:defRPr/>
            </a:lvl7pPr>
            <a:lvl8pPr marL="2400240" indent="0" algn="ctr">
              <a:buNone/>
              <a:defRPr/>
            </a:lvl8pPr>
            <a:lvl9pPr marL="2743132"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95625243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22284935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descr="A pink dragon with a shadow&#10;&#10;Description automatically generated with medium confidence">
            <a:extLst>
              <a:ext uri="{FF2B5EF4-FFF2-40B4-BE49-F238E27FC236}">
                <a16:creationId xmlns:a16="http://schemas.microsoft.com/office/drawing/2014/main" id="{F40D03E8-DAFB-D5E3-183E-185F6FCC0F47}"/>
              </a:ext>
            </a:extLst>
          </p:cNvPr>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395537" y="2336901"/>
            <a:ext cx="4464496" cy="1362075"/>
          </a:xfrm>
        </p:spPr>
        <p:txBody>
          <a:bodyPr/>
          <a:lstStyle>
            <a:lvl1pPr algn="l">
              <a:defRPr sz="3000" b="1" cap="all">
                <a:solidFill>
                  <a:srgbClr val="FF0000"/>
                </a:solidFill>
              </a:defRPr>
            </a:lvl1pPr>
          </a:lstStyle>
          <a:p>
            <a:r>
              <a:rPr lang="en-GB"/>
              <a:t>Click to edit Master title style</a:t>
            </a:r>
            <a:endParaRPr lang="en-US" dirty="0"/>
          </a:p>
        </p:txBody>
      </p:sp>
      <p:sp>
        <p:nvSpPr>
          <p:cNvPr id="3" name="Text Placeholder 2"/>
          <p:cNvSpPr>
            <a:spLocks noGrp="1"/>
          </p:cNvSpPr>
          <p:nvPr>
            <p:ph type="body" idx="1"/>
          </p:nvPr>
        </p:nvSpPr>
        <p:spPr>
          <a:xfrm>
            <a:off x="395537" y="836713"/>
            <a:ext cx="4464496" cy="1500187"/>
          </a:xfrm>
        </p:spPr>
        <p:txBody>
          <a:bodyPr anchor="b"/>
          <a:lstStyle>
            <a:lvl1pPr marL="0" indent="0">
              <a:buNone/>
              <a:defRPr sz="1500">
                <a:solidFill>
                  <a:srgbClr val="FF0000"/>
                </a:solidFill>
              </a:defRPr>
            </a:lvl1pPr>
            <a:lvl2pPr marL="342892" indent="0">
              <a:buNone/>
              <a:defRPr sz="1350"/>
            </a:lvl2pPr>
            <a:lvl3pPr marL="685783" indent="0">
              <a:buNone/>
              <a:defRPr sz="1200"/>
            </a:lvl3pPr>
            <a:lvl4pPr marL="1028675" indent="0">
              <a:buNone/>
              <a:defRPr sz="1050"/>
            </a:lvl4pPr>
            <a:lvl5pPr marL="1371566" indent="0">
              <a:buNone/>
              <a:defRPr sz="1050"/>
            </a:lvl5pPr>
            <a:lvl6pPr marL="1714457" indent="0">
              <a:buNone/>
              <a:defRPr sz="1050"/>
            </a:lvl6pPr>
            <a:lvl7pPr marL="2057348" indent="0">
              <a:buNone/>
              <a:defRPr sz="1050"/>
            </a:lvl7pPr>
            <a:lvl8pPr marL="2400240" indent="0">
              <a:buNone/>
              <a:defRPr sz="1050"/>
            </a:lvl8pPr>
            <a:lvl9pPr marL="2743132" indent="0">
              <a:buNone/>
              <a:defRPr sz="1050"/>
            </a:lvl9pPr>
          </a:lstStyle>
          <a:p>
            <a:pPr lvl="0"/>
            <a:r>
              <a:rPr lang="en-GB"/>
              <a:t>Click to edit Master text styles</a:t>
            </a:r>
          </a:p>
        </p:txBody>
      </p:sp>
    </p:spTree>
    <p:extLst>
      <p:ext uri="{BB962C8B-B14F-4D97-AF65-F5344CB8AC3E}">
        <p14:creationId xmlns:p14="http://schemas.microsoft.com/office/powerpoint/2010/main" val="210719905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251521" y="1524000"/>
            <a:ext cx="4176464" cy="5029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62736" y="1524000"/>
            <a:ext cx="4229744" cy="50292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76410857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4"/>
            <a:ext cx="4040188" cy="639763"/>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7" y="1535114"/>
            <a:ext cx="4041775" cy="639763"/>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74297678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231876225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4567965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1"/>
          </a:xfrm>
        </p:spPr>
        <p:txBody>
          <a:bodyPr anchor="b"/>
          <a:lstStyle>
            <a:lvl1pPr algn="l">
              <a:defRPr sz="1500" b="1"/>
            </a:lvl1pPr>
          </a:lstStyle>
          <a:p>
            <a:r>
              <a:rPr lang="en-GB"/>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GB"/>
              <a:t>Click to edit Master text styles</a:t>
            </a:r>
          </a:p>
        </p:txBody>
      </p:sp>
    </p:spTree>
    <p:extLst>
      <p:ext uri="{BB962C8B-B14F-4D97-AF65-F5344CB8AC3E}">
        <p14:creationId xmlns:p14="http://schemas.microsoft.com/office/powerpoint/2010/main" val="284436378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pic>
        <p:nvPicPr>
          <p:cNvPr id="10" name="Picture 9" descr="A pink dragon with a shadow&#10;&#10;Description automatically generated with medium confidence">
            <a:extLst>
              <a:ext uri="{FF2B5EF4-FFF2-40B4-BE49-F238E27FC236}">
                <a16:creationId xmlns:a16="http://schemas.microsoft.com/office/drawing/2014/main" id="{54C5AA3C-A063-22DE-411A-D14BE12BA092}"/>
              </a:ext>
            </a:extLst>
          </p:cNvPr>
          <p:cNvPicPr>
            <a:picLocks noChangeAspect="1"/>
          </p:cNvPicPr>
          <p:nvPr/>
        </p:nvPicPr>
        <p:blipFill>
          <a:blip r:embed="rId2"/>
          <a:stretch>
            <a:fillRect/>
          </a:stretch>
        </p:blipFill>
        <p:spPr>
          <a:xfrm>
            <a:off x="0" y="0"/>
            <a:ext cx="9144000" cy="6858000"/>
          </a:xfrm>
          <a:prstGeom prst="rect">
            <a:avLst/>
          </a:prstGeom>
        </p:spPr>
      </p:pic>
      <p:sp>
        <p:nvSpPr>
          <p:cNvPr id="3" name="Picture Placeholder 2"/>
          <p:cNvSpPr>
            <a:spLocks noGrp="1"/>
          </p:cNvSpPr>
          <p:nvPr>
            <p:ph type="pic" idx="1"/>
          </p:nvPr>
        </p:nvSpPr>
        <p:spPr>
          <a:xfrm>
            <a:off x="4283968" y="0"/>
            <a:ext cx="4860032" cy="68580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lvl="0"/>
            <a:r>
              <a:rPr lang="en-GB" noProof="0"/>
              <a:t>Click icon to add picture</a:t>
            </a:r>
            <a:endParaRPr lang="en-US" noProof="0" dirty="0"/>
          </a:p>
        </p:txBody>
      </p:sp>
      <p:sp>
        <p:nvSpPr>
          <p:cNvPr id="8" name="Title 1">
            <a:extLst>
              <a:ext uri="{FF2B5EF4-FFF2-40B4-BE49-F238E27FC236}">
                <a16:creationId xmlns:a16="http://schemas.microsoft.com/office/drawing/2014/main" id="{EDF10290-B5AE-017F-086F-109E0234ED7B}"/>
              </a:ext>
            </a:extLst>
          </p:cNvPr>
          <p:cNvSpPr>
            <a:spLocks noGrp="1"/>
          </p:cNvSpPr>
          <p:nvPr>
            <p:ph type="title"/>
          </p:nvPr>
        </p:nvSpPr>
        <p:spPr>
          <a:xfrm>
            <a:off x="395536" y="2336901"/>
            <a:ext cx="3672408" cy="1362075"/>
          </a:xfrm>
        </p:spPr>
        <p:txBody>
          <a:bodyPr/>
          <a:lstStyle>
            <a:lvl1pPr algn="l">
              <a:defRPr sz="3000" b="1" cap="all">
                <a:solidFill>
                  <a:srgbClr val="FF0000"/>
                </a:solidFill>
              </a:defRPr>
            </a:lvl1pPr>
          </a:lstStyle>
          <a:p>
            <a:r>
              <a:rPr lang="en-GB"/>
              <a:t>Click to edit Master title style</a:t>
            </a:r>
            <a:endParaRPr lang="en-US" dirty="0"/>
          </a:p>
        </p:txBody>
      </p:sp>
      <p:sp>
        <p:nvSpPr>
          <p:cNvPr id="9" name="Text Placeholder 2">
            <a:extLst>
              <a:ext uri="{FF2B5EF4-FFF2-40B4-BE49-F238E27FC236}">
                <a16:creationId xmlns:a16="http://schemas.microsoft.com/office/drawing/2014/main" id="{83858759-A6F9-4D99-A443-ADFC9905968E}"/>
              </a:ext>
            </a:extLst>
          </p:cNvPr>
          <p:cNvSpPr>
            <a:spLocks noGrp="1"/>
          </p:cNvSpPr>
          <p:nvPr>
            <p:ph type="body" idx="10"/>
          </p:nvPr>
        </p:nvSpPr>
        <p:spPr>
          <a:xfrm>
            <a:off x="395536" y="836713"/>
            <a:ext cx="3672408" cy="1500187"/>
          </a:xfrm>
        </p:spPr>
        <p:txBody>
          <a:bodyPr anchor="b"/>
          <a:lstStyle>
            <a:lvl1pPr marL="0" indent="0">
              <a:buNone/>
              <a:defRPr sz="1500">
                <a:solidFill>
                  <a:srgbClr val="FF0000"/>
                </a:solidFill>
              </a:defRPr>
            </a:lvl1pPr>
            <a:lvl2pPr marL="342892" indent="0">
              <a:buNone/>
              <a:defRPr sz="1350"/>
            </a:lvl2pPr>
            <a:lvl3pPr marL="685783" indent="0">
              <a:buNone/>
              <a:defRPr sz="1200"/>
            </a:lvl3pPr>
            <a:lvl4pPr marL="1028675" indent="0">
              <a:buNone/>
              <a:defRPr sz="1050"/>
            </a:lvl4pPr>
            <a:lvl5pPr marL="1371566" indent="0">
              <a:buNone/>
              <a:defRPr sz="1050"/>
            </a:lvl5pPr>
            <a:lvl6pPr marL="1714457" indent="0">
              <a:buNone/>
              <a:defRPr sz="1050"/>
            </a:lvl6pPr>
            <a:lvl7pPr marL="2057348" indent="0">
              <a:buNone/>
              <a:defRPr sz="1050"/>
            </a:lvl7pPr>
            <a:lvl8pPr marL="2400240" indent="0">
              <a:buNone/>
              <a:defRPr sz="1050"/>
            </a:lvl8pPr>
            <a:lvl9pPr marL="2743132" indent="0">
              <a:buNone/>
              <a:defRPr sz="1050"/>
            </a:lvl9pPr>
          </a:lstStyle>
          <a:p>
            <a:pPr lvl="0"/>
            <a:r>
              <a:rPr lang="en-GB"/>
              <a:t>Click to edit Master text styles</a:t>
            </a:r>
          </a:p>
        </p:txBody>
      </p:sp>
    </p:spTree>
    <p:extLst>
      <p:ext uri="{BB962C8B-B14F-4D97-AF65-F5344CB8AC3E}">
        <p14:creationId xmlns:p14="http://schemas.microsoft.com/office/powerpoint/2010/main" val="230543838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2399059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304800"/>
            <a:ext cx="2038350" cy="54102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85800" y="304800"/>
            <a:ext cx="5962650" cy="54102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55569138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slide layout 1">
    <p:spTree>
      <p:nvGrpSpPr>
        <p:cNvPr id="1" name=""/>
        <p:cNvGrpSpPr/>
        <p:nvPr/>
      </p:nvGrpSpPr>
      <p:grpSpPr>
        <a:xfrm>
          <a:off x="0" y="0"/>
          <a:ext cx="0" cy="0"/>
          <a:chOff x="0" y="0"/>
          <a:chExt cx="0" cy="0"/>
        </a:xfrm>
      </p:grpSpPr>
      <p:sp>
        <p:nvSpPr>
          <p:cNvPr id="15" name="Content Placeholder 14"/>
          <p:cNvSpPr>
            <a:spLocks noGrp="1"/>
          </p:cNvSpPr>
          <p:nvPr>
            <p:ph sz="quarter" idx="10" hasCustomPrompt="1"/>
          </p:nvPr>
        </p:nvSpPr>
        <p:spPr>
          <a:xfrm>
            <a:off x="250826" y="404817"/>
            <a:ext cx="8613775" cy="719931"/>
          </a:xfrm>
          <a:prstGeom prst="rect">
            <a:avLst/>
          </a:prstGeom>
        </p:spPr>
        <p:txBody>
          <a:bodyPr/>
          <a:lstStyle>
            <a:lvl1pPr marL="0" indent="0" algn="ctr">
              <a:buNone/>
              <a:defRPr sz="2999" b="1" baseline="0">
                <a:solidFill>
                  <a:srgbClr val="262A6F"/>
                </a:solidFill>
              </a:defRPr>
            </a:lvl1pPr>
          </a:lstStyle>
          <a:p>
            <a:pPr lvl="0"/>
            <a:r>
              <a:rPr lang="en-GB" dirty="0"/>
              <a:t>Insert title here</a:t>
            </a:r>
          </a:p>
        </p:txBody>
      </p:sp>
      <p:sp>
        <p:nvSpPr>
          <p:cNvPr id="3" name="Text Placeholder 2"/>
          <p:cNvSpPr>
            <a:spLocks noGrp="1"/>
          </p:cNvSpPr>
          <p:nvPr>
            <p:ph type="body" sz="quarter" idx="11" hasCustomPrompt="1"/>
          </p:nvPr>
        </p:nvSpPr>
        <p:spPr>
          <a:xfrm>
            <a:off x="251521" y="1341438"/>
            <a:ext cx="8613080" cy="1008062"/>
          </a:xfrm>
          <a:prstGeom prst="rect">
            <a:avLst/>
          </a:prstGeom>
        </p:spPr>
        <p:txBody>
          <a:bodyPr/>
          <a:lstStyle>
            <a:lvl1pPr marL="0" marR="0" indent="0" algn="l" defTabSz="685595" rtl="0" eaLnBrk="1" fontAlgn="auto" latinLnBrk="0" hangingPunct="1">
              <a:lnSpc>
                <a:spcPct val="100000"/>
              </a:lnSpc>
              <a:spcBef>
                <a:spcPct val="20000"/>
              </a:spcBef>
              <a:spcAft>
                <a:spcPts val="0"/>
              </a:spcAft>
              <a:buClrTx/>
              <a:buSzTx/>
              <a:buFont typeface="Arial" panose="020B0604020202020204" pitchFamily="34" charset="0"/>
              <a:buNone/>
              <a:tabLst/>
              <a:defRPr lang="en-US" sz="1499" b="1" smtClean="0">
                <a:solidFill>
                  <a:srgbClr val="263D8A"/>
                </a:solidFill>
                <a:cs typeface="Arial"/>
              </a:defRPr>
            </a:lvl1pPr>
          </a:lstStyle>
          <a:p>
            <a:pPr marL="0" marR="0" lvl="0" indent="0" algn="l" defTabSz="685595"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sz="1724" b="1" dirty="0">
                <a:solidFill>
                  <a:srgbClr val="263D8A"/>
                </a:solidFill>
                <a:latin typeface="+mj-lt"/>
                <a:cs typeface="Arial"/>
              </a:rPr>
              <a:t>Sub-header or intro copy that needs to be bolder here… </a:t>
            </a:r>
            <a:r>
              <a:rPr lang="en-US" sz="1724" b="1" dirty="0" err="1">
                <a:solidFill>
                  <a:srgbClr val="263D8A"/>
                </a:solidFill>
                <a:latin typeface="+mj-lt"/>
                <a:cs typeface="Arial"/>
              </a:rPr>
              <a:t>Opta</a:t>
            </a:r>
            <a:r>
              <a:rPr lang="en-US" sz="1724" b="1" dirty="0">
                <a:solidFill>
                  <a:srgbClr val="263D8A"/>
                </a:solidFill>
                <a:latin typeface="+mj-lt"/>
                <a:cs typeface="Arial"/>
              </a:rPr>
              <a:t> </a:t>
            </a:r>
            <a:r>
              <a:rPr lang="en-US" sz="1724" b="1" dirty="0" err="1">
                <a:solidFill>
                  <a:srgbClr val="263D8A"/>
                </a:solidFill>
                <a:latin typeface="+mj-lt"/>
                <a:cs typeface="Arial"/>
              </a:rPr>
              <a:t>plabor</a:t>
            </a:r>
            <a:r>
              <a:rPr lang="en-US" sz="1724" b="1" dirty="0">
                <a:solidFill>
                  <a:srgbClr val="263D8A"/>
                </a:solidFill>
                <a:latin typeface="+mj-lt"/>
                <a:cs typeface="Arial"/>
              </a:rPr>
              <a:t> mi, </a:t>
            </a:r>
            <a:r>
              <a:rPr lang="en-US" sz="1724" b="1" dirty="0" err="1">
                <a:solidFill>
                  <a:srgbClr val="263D8A"/>
                </a:solidFill>
                <a:latin typeface="+mj-lt"/>
                <a:cs typeface="Arial"/>
              </a:rPr>
              <a:t>uta</a:t>
            </a:r>
            <a:r>
              <a:rPr lang="en-US" sz="1724" b="1" dirty="0">
                <a:solidFill>
                  <a:srgbClr val="263D8A"/>
                </a:solidFill>
                <a:latin typeface="+mj-lt"/>
                <a:cs typeface="Arial"/>
              </a:rPr>
              <a:t> </a:t>
            </a:r>
            <a:r>
              <a:rPr lang="en-US" sz="1724" b="1" dirty="0" err="1">
                <a:solidFill>
                  <a:srgbClr val="263D8A"/>
                </a:solidFill>
                <a:latin typeface="+mj-lt"/>
                <a:cs typeface="Arial"/>
              </a:rPr>
              <a:t>quas</a:t>
            </a:r>
            <a:r>
              <a:rPr lang="en-US" sz="1724" b="1" dirty="0">
                <a:solidFill>
                  <a:srgbClr val="263D8A"/>
                </a:solidFill>
                <a:latin typeface="+mj-lt"/>
                <a:cs typeface="Arial"/>
              </a:rPr>
              <a:t> </a:t>
            </a:r>
            <a:r>
              <a:rPr lang="en-US" sz="1724" b="1" dirty="0" err="1">
                <a:solidFill>
                  <a:srgbClr val="263D8A"/>
                </a:solidFill>
                <a:latin typeface="+mj-lt"/>
                <a:cs typeface="Arial"/>
              </a:rPr>
              <a:t>ut</a:t>
            </a:r>
            <a:r>
              <a:rPr lang="en-US" sz="1724" b="1" dirty="0">
                <a:solidFill>
                  <a:srgbClr val="263D8A"/>
                </a:solidFill>
                <a:latin typeface="+mj-lt"/>
                <a:cs typeface="Arial"/>
              </a:rPr>
              <a:t> </a:t>
            </a:r>
            <a:r>
              <a:rPr lang="en-US" sz="1724" b="1" dirty="0" err="1">
                <a:solidFill>
                  <a:srgbClr val="263D8A"/>
                </a:solidFill>
                <a:latin typeface="+mj-lt"/>
                <a:cs typeface="Arial"/>
              </a:rPr>
              <a:t>ute</a:t>
            </a:r>
            <a:r>
              <a:rPr lang="en-US" sz="1724" b="1" dirty="0">
                <a:solidFill>
                  <a:srgbClr val="263D8A"/>
                </a:solidFill>
                <a:latin typeface="+mj-lt"/>
                <a:cs typeface="Arial"/>
              </a:rPr>
              <a:t> pa </a:t>
            </a:r>
            <a:r>
              <a:rPr lang="en-US" sz="1724" b="1" dirty="0" err="1">
                <a:solidFill>
                  <a:srgbClr val="263D8A"/>
                </a:solidFill>
                <a:latin typeface="+mj-lt"/>
                <a:cs typeface="Arial"/>
              </a:rPr>
              <a:t>iducit</a:t>
            </a:r>
            <a:r>
              <a:rPr lang="en-US" sz="1724" b="1" dirty="0">
                <a:solidFill>
                  <a:srgbClr val="263D8A"/>
                </a:solidFill>
                <a:latin typeface="+mj-lt"/>
                <a:cs typeface="Arial"/>
              </a:rPr>
              <a:t> </a:t>
            </a:r>
            <a:r>
              <a:rPr lang="en-US" sz="1724" b="1" dirty="0" err="1">
                <a:solidFill>
                  <a:srgbClr val="263D8A"/>
                </a:solidFill>
                <a:latin typeface="+mj-lt"/>
                <a:cs typeface="Arial"/>
              </a:rPr>
              <a:t>magnimpos</a:t>
            </a:r>
            <a:r>
              <a:rPr lang="en-US" sz="1724" b="1" dirty="0">
                <a:solidFill>
                  <a:srgbClr val="263D8A"/>
                </a:solidFill>
                <a:latin typeface="+mj-lt"/>
                <a:cs typeface="Arial"/>
              </a:rPr>
              <a:t> </a:t>
            </a:r>
            <a:r>
              <a:rPr lang="en-US" sz="1724" b="1" dirty="0" err="1">
                <a:solidFill>
                  <a:srgbClr val="263D8A"/>
                </a:solidFill>
                <a:latin typeface="+mj-lt"/>
                <a:cs typeface="Arial"/>
              </a:rPr>
              <a:t>cusam</a:t>
            </a:r>
            <a:r>
              <a:rPr lang="en-US" sz="1724" b="1" dirty="0">
                <a:solidFill>
                  <a:srgbClr val="263D8A"/>
                </a:solidFill>
                <a:latin typeface="+mj-lt"/>
                <a:cs typeface="Arial"/>
              </a:rPr>
              <a:t> </a:t>
            </a:r>
            <a:r>
              <a:rPr lang="en-US" sz="1724" b="1" dirty="0" err="1">
                <a:solidFill>
                  <a:srgbClr val="263D8A"/>
                </a:solidFill>
                <a:latin typeface="+mj-lt"/>
                <a:cs typeface="Arial"/>
              </a:rPr>
              <a:t>rendam</a:t>
            </a:r>
            <a:r>
              <a:rPr lang="en-US" sz="1724" b="1" dirty="0">
                <a:solidFill>
                  <a:srgbClr val="263D8A"/>
                </a:solidFill>
                <a:latin typeface="+mj-lt"/>
                <a:cs typeface="Arial"/>
              </a:rPr>
              <a:t> </a:t>
            </a:r>
            <a:r>
              <a:rPr lang="en-US" sz="1724" b="1" dirty="0" err="1">
                <a:solidFill>
                  <a:srgbClr val="263D8A"/>
                </a:solidFill>
                <a:latin typeface="+mj-lt"/>
                <a:cs typeface="Arial"/>
              </a:rPr>
              <a:t>quis</a:t>
            </a:r>
            <a:r>
              <a:rPr lang="en-US" sz="1724" b="1" dirty="0">
                <a:solidFill>
                  <a:srgbClr val="263D8A"/>
                </a:solidFill>
                <a:latin typeface="+mj-lt"/>
                <a:cs typeface="Arial"/>
              </a:rPr>
              <a:t>.</a:t>
            </a:r>
            <a:endParaRPr lang="en-US" sz="1724" b="1" dirty="0">
              <a:latin typeface="+mj-lt"/>
              <a:cs typeface="Arial"/>
            </a:endParaRPr>
          </a:p>
        </p:txBody>
      </p:sp>
      <p:sp>
        <p:nvSpPr>
          <p:cNvPr id="5" name="Text Placeholder 4"/>
          <p:cNvSpPr>
            <a:spLocks noGrp="1"/>
          </p:cNvSpPr>
          <p:nvPr>
            <p:ph type="body" sz="quarter" idx="12" hasCustomPrompt="1"/>
          </p:nvPr>
        </p:nvSpPr>
        <p:spPr>
          <a:xfrm>
            <a:off x="251521" y="2636838"/>
            <a:ext cx="8613080" cy="3168650"/>
          </a:xfrm>
          <a:prstGeom prst="rect">
            <a:avLst/>
          </a:prstGeom>
        </p:spPr>
        <p:txBody>
          <a:bodyPr/>
          <a:lstStyle>
            <a:lvl1pPr marL="0" marR="0" indent="0" algn="l" defTabSz="685595" rtl="0" eaLnBrk="1" fontAlgn="auto" latinLnBrk="0" hangingPunct="1">
              <a:lnSpc>
                <a:spcPct val="100000"/>
              </a:lnSpc>
              <a:spcBef>
                <a:spcPct val="20000"/>
              </a:spcBef>
              <a:spcAft>
                <a:spcPts val="0"/>
              </a:spcAft>
              <a:buClrTx/>
              <a:buSzTx/>
              <a:buFont typeface="Arial" panose="020B0604020202020204" pitchFamily="34" charset="0"/>
              <a:buNone/>
              <a:tabLst/>
              <a:defRPr lang="en-US" sz="1349" smtClean="0">
                <a:solidFill>
                  <a:srgbClr val="263D8A"/>
                </a:solidFill>
                <a:cs typeface="Arial"/>
              </a:defRPr>
            </a:lvl1pPr>
          </a:lstStyle>
          <a:p>
            <a:pPr marL="0" marR="0" lvl="0" indent="0" algn="l" defTabSz="685595"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sz="1499" dirty="0">
                <a:solidFill>
                  <a:srgbClr val="263D8A"/>
                </a:solidFill>
                <a:latin typeface="+mj-lt"/>
                <a:cs typeface="Arial"/>
              </a:rPr>
              <a:t>Normal body copy… </a:t>
            </a:r>
            <a:r>
              <a:rPr lang="en-US" sz="1499" dirty="0" err="1">
                <a:solidFill>
                  <a:srgbClr val="263D8A"/>
                </a:solidFill>
                <a:latin typeface="+mj-lt"/>
                <a:cs typeface="Arial"/>
              </a:rPr>
              <a:t>hereIde</a:t>
            </a:r>
            <a:r>
              <a:rPr lang="en-US" sz="1499" dirty="0">
                <a:solidFill>
                  <a:srgbClr val="263D8A"/>
                </a:solidFill>
                <a:latin typeface="+mj-lt"/>
                <a:cs typeface="Arial"/>
              </a:rPr>
              <a:t> </a:t>
            </a:r>
            <a:r>
              <a:rPr lang="en-US" sz="1499" dirty="0" err="1">
                <a:solidFill>
                  <a:srgbClr val="263D8A"/>
                </a:solidFill>
                <a:latin typeface="+mj-lt"/>
                <a:cs typeface="Arial"/>
              </a:rPr>
              <a:t>nat</a:t>
            </a:r>
            <a:r>
              <a:rPr lang="en-US" sz="1499" dirty="0">
                <a:solidFill>
                  <a:srgbClr val="263D8A"/>
                </a:solidFill>
                <a:latin typeface="+mj-lt"/>
                <a:cs typeface="Arial"/>
              </a:rPr>
              <a:t> qui </a:t>
            </a:r>
            <a:r>
              <a:rPr lang="en-US" sz="1499" dirty="0" err="1">
                <a:solidFill>
                  <a:srgbClr val="263D8A"/>
                </a:solidFill>
                <a:latin typeface="+mj-lt"/>
                <a:cs typeface="Arial"/>
              </a:rPr>
              <a:t>apidunt</a:t>
            </a:r>
            <a:r>
              <a:rPr lang="en-US" sz="1499" dirty="0">
                <a:solidFill>
                  <a:srgbClr val="263D8A"/>
                </a:solidFill>
                <a:latin typeface="+mj-lt"/>
                <a:cs typeface="Arial"/>
              </a:rPr>
              <a:t>, </a:t>
            </a:r>
            <a:r>
              <a:rPr lang="en-US" sz="1499" dirty="0" err="1">
                <a:solidFill>
                  <a:srgbClr val="263D8A"/>
                </a:solidFill>
                <a:latin typeface="+mj-lt"/>
                <a:cs typeface="Arial"/>
              </a:rPr>
              <a:t>quates</a:t>
            </a:r>
            <a:r>
              <a:rPr lang="en-US" sz="1499" dirty="0">
                <a:solidFill>
                  <a:srgbClr val="263D8A"/>
                </a:solidFill>
                <a:latin typeface="+mj-lt"/>
                <a:cs typeface="Arial"/>
              </a:rPr>
              <a:t> </a:t>
            </a:r>
            <a:r>
              <a:rPr lang="en-US" sz="1499" dirty="0" err="1">
                <a:solidFill>
                  <a:srgbClr val="263D8A"/>
                </a:solidFill>
                <a:latin typeface="+mj-lt"/>
                <a:cs typeface="Arial"/>
              </a:rPr>
              <a:t>corehen</a:t>
            </a:r>
            <a:r>
              <a:rPr lang="en-US" sz="1499" dirty="0">
                <a:solidFill>
                  <a:srgbClr val="263D8A"/>
                </a:solidFill>
                <a:latin typeface="+mj-lt"/>
                <a:cs typeface="Arial"/>
              </a:rPr>
              <a:t> </a:t>
            </a:r>
            <a:r>
              <a:rPr lang="en-US" sz="1499" dirty="0" err="1">
                <a:solidFill>
                  <a:srgbClr val="263D8A"/>
                </a:solidFill>
                <a:latin typeface="+mj-lt"/>
                <a:cs typeface="Arial"/>
              </a:rPr>
              <a:t>duciae</a:t>
            </a:r>
            <a:r>
              <a:rPr lang="en-US" sz="1499" dirty="0">
                <a:solidFill>
                  <a:srgbClr val="263D8A"/>
                </a:solidFill>
                <a:latin typeface="+mj-lt"/>
                <a:cs typeface="Arial"/>
              </a:rPr>
              <a:t> quam </a:t>
            </a:r>
            <a:r>
              <a:rPr lang="en-US" sz="1499" dirty="0" err="1">
                <a:solidFill>
                  <a:srgbClr val="263D8A"/>
                </a:solidFill>
                <a:latin typeface="+mj-lt"/>
                <a:cs typeface="Arial"/>
              </a:rPr>
              <a:t>nobis</a:t>
            </a:r>
            <a:r>
              <a:rPr lang="en-US" sz="1499" dirty="0">
                <a:solidFill>
                  <a:srgbClr val="263D8A"/>
                </a:solidFill>
                <a:latin typeface="+mj-lt"/>
                <a:cs typeface="Arial"/>
              </a:rPr>
              <a:t> re con </a:t>
            </a:r>
            <a:r>
              <a:rPr lang="en-US" sz="1499" dirty="0" err="1">
                <a:solidFill>
                  <a:srgbClr val="263D8A"/>
                </a:solidFill>
                <a:latin typeface="+mj-lt"/>
                <a:cs typeface="Arial"/>
              </a:rPr>
              <a:t>cusam</a:t>
            </a:r>
            <a:r>
              <a:rPr lang="en-US" sz="1499" dirty="0">
                <a:solidFill>
                  <a:srgbClr val="263D8A"/>
                </a:solidFill>
                <a:latin typeface="+mj-lt"/>
                <a:cs typeface="Arial"/>
              </a:rPr>
              <a:t> dis </a:t>
            </a:r>
            <a:r>
              <a:rPr lang="en-US" sz="1499" dirty="0" err="1">
                <a:solidFill>
                  <a:srgbClr val="263D8A"/>
                </a:solidFill>
                <a:latin typeface="+mj-lt"/>
                <a:cs typeface="Arial"/>
              </a:rPr>
              <a:t>corpore</a:t>
            </a:r>
            <a:r>
              <a:rPr lang="en-US" sz="1499" dirty="0">
                <a:solidFill>
                  <a:srgbClr val="263D8A"/>
                </a:solidFill>
                <a:latin typeface="+mj-lt"/>
                <a:cs typeface="Arial"/>
              </a:rPr>
              <a:t> </a:t>
            </a:r>
            <a:r>
              <a:rPr lang="en-US" sz="1499" dirty="0" err="1">
                <a:solidFill>
                  <a:srgbClr val="263D8A"/>
                </a:solidFill>
                <a:latin typeface="+mj-lt"/>
                <a:cs typeface="Arial"/>
              </a:rPr>
              <a:t>cupta</a:t>
            </a:r>
            <a:r>
              <a:rPr lang="en-US" sz="1499" dirty="0">
                <a:solidFill>
                  <a:srgbClr val="263D8A"/>
                </a:solidFill>
                <a:latin typeface="+mj-lt"/>
                <a:cs typeface="Arial"/>
              </a:rPr>
              <a:t> que </a:t>
            </a:r>
            <a:r>
              <a:rPr lang="en-US" sz="1499" dirty="0" err="1">
                <a:solidFill>
                  <a:srgbClr val="263D8A"/>
                </a:solidFill>
                <a:latin typeface="+mj-lt"/>
                <a:cs typeface="Arial"/>
              </a:rPr>
              <a:t>ea</a:t>
            </a:r>
            <a:r>
              <a:rPr lang="en-US" sz="1499" dirty="0">
                <a:solidFill>
                  <a:srgbClr val="263D8A"/>
                </a:solidFill>
                <a:latin typeface="+mj-lt"/>
                <a:cs typeface="Arial"/>
              </a:rPr>
              <a:t> </a:t>
            </a:r>
            <a:r>
              <a:rPr lang="en-US" sz="1499" dirty="0" err="1">
                <a:solidFill>
                  <a:srgbClr val="263D8A"/>
                </a:solidFill>
                <a:latin typeface="+mj-lt"/>
                <a:cs typeface="Arial"/>
              </a:rPr>
              <a:t>volut</a:t>
            </a:r>
            <a:r>
              <a:rPr lang="en-US" sz="1499" dirty="0">
                <a:solidFill>
                  <a:srgbClr val="263D8A"/>
                </a:solidFill>
                <a:latin typeface="+mj-lt"/>
                <a:cs typeface="Arial"/>
              </a:rPr>
              <a:t> </a:t>
            </a:r>
            <a:r>
              <a:rPr lang="en-US" sz="1499" dirty="0" err="1">
                <a:solidFill>
                  <a:srgbClr val="263D8A"/>
                </a:solidFill>
                <a:latin typeface="+mj-lt"/>
                <a:cs typeface="Arial"/>
              </a:rPr>
              <a:t>perum</a:t>
            </a:r>
            <a:r>
              <a:rPr lang="en-US" sz="1499" dirty="0">
                <a:solidFill>
                  <a:srgbClr val="263D8A"/>
                </a:solidFill>
                <a:latin typeface="+mj-lt"/>
                <a:cs typeface="Arial"/>
              </a:rPr>
              <a:t> </a:t>
            </a:r>
            <a:r>
              <a:rPr lang="en-US" sz="1499" dirty="0" err="1">
                <a:solidFill>
                  <a:srgbClr val="263D8A"/>
                </a:solidFill>
                <a:latin typeface="+mj-lt"/>
                <a:cs typeface="Arial"/>
              </a:rPr>
              <a:t>harciissent</a:t>
            </a:r>
            <a:r>
              <a:rPr lang="en-US" sz="1499" dirty="0">
                <a:solidFill>
                  <a:srgbClr val="263D8A"/>
                </a:solidFill>
                <a:latin typeface="+mj-lt"/>
                <a:cs typeface="Arial"/>
              </a:rPr>
              <a:t>, </a:t>
            </a:r>
            <a:r>
              <a:rPr lang="en-US" sz="1499" dirty="0" err="1">
                <a:solidFill>
                  <a:srgbClr val="263D8A"/>
                </a:solidFill>
                <a:latin typeface="+mj-lt"/>
                <a:cs typeface="Arial"/>
              </a:rPr>
              <a:t>erum</a:t>
            </a:r>
            <a:r>
              <a:rPr lang="en-US" sz="1499" dirty="0">
                <a:solidFill>
                  <a:srgbClr val="263D8A"/>
                </a:solidFill>
                <a:latin typeface="+mj-lt"/>
                <a:cs typeface="Arial"/>
              </a:rPr>
              <a:t>, tem </a:t>
            </a:r>
            <a:r>
              <a:rPr lang="en-US" sz="1499" dirty="0" err="1">
                <a:solidFill>
                  <a:srgbClr val="263D8A"/>
                </a:solidFill>
                <a:latin typeface="+mj-lt"/>
                <a:cs typeface="Arial"/>
              </a:rPr>
              <a:t>nes</a:t>
            </a:r>
            <a:r>
              <a:rPr lang="en-US" sz="1499" dirty="0">
                <a:solidFill>
                  <a:srgbClr val="263D8A"/>
                </a:solidFill>
                <a:latin typeface="+mj-lt"/>
                <a:cs typeface="Arial"/>
              </a:rPr>
              <a:t> </a:t>
            </a:r>
            <a:r>
              <a:rPr lang="en-US" sz="1499" dirty="0" err="1">
                <a:solidFill>
                  <a:srgbClr val="263D8A"/>
                </a:solidFill>
                <a:latin typeface="+mj-lt"/>
                <a:cs typeface="Arial"/>
              </a:rPr>
              <a:t>proviti</a:t>
            </a:r>
            <a:r>
              <a:rPr lang="en-US" sz="1499" dirty="0">
                <a:solidFill>
                  <a:srgbClr val="263D8A"/>
                </a:solidFill>
                <a:latin typeface="+mj-lt"/>
                <a:cs typeface="Arial"/>
              </a:rPr>
              <a:t> </a:t>
            </a:r>
            <a:r>
              <a:rPr lang="en-US" sz="1499" dirty="0" err="1">
                <a:solidFill>
                  <a:srgbClr val="263D8A"/>
                </a:solidFill>
                <a:latin typeface="+mj-lt"/>
                <a:cs typeface="Arial"/>
              </a:rPr>
              <a:t>berfero</a:t>
            </a:r>
            <a:r>
              <a:rPr lang="en-US" sz="1499" dirty="0">
                <a:solidFill>
                  <a:srgbClr val="263D8A"/>
                </a:solidFill>
                <a:latin typeface="+mj-lt"/>
                <a:cs typeface="Arial"/>
              </a:rPr>
              <a:t> que </a:t>
            </a:r>
            <a:r>
              <a:rPr lang="en-US" sz="1499" dirty="0" err="1">
                <a:solidFill>
                  <a:srgbClr val="263D8A"/>
                </a:solidFill>
                <a:latin typeface="+mj-lt"/>
                <a:cs typeface="Arial"/>
              </a:rPr>
              <a:t>Veris</a:t>
            </a:r>
            <a:r>
              <a:rPr lang="en-US" sz="1499" dirty="0">
                <a:solidFill>
                  <a:srgbClr val="263D8A"/>
                </a:solidFill>
                <a:latin typeface="+mj-lt"/>
                <a:cs typeface="Arial"/>
              </a:rPr>
              <a:t> </a:t>
            </a:r>
            <a:r>
              <a:rPr lang="en-US" sz="1499" dirty="0" err="1">
                <a:solidFill>
                  <a:srgbClr val="263D8A"/>
                </a:solidFill>
                <a:latin typeface="+mj-lt"/>
                <a:cs typeface="Arial"/>
              </a:rPr>
              <a:t>erovide</a:t>
            </a:r>
            <a:r>
              <a:rPr lang="en-US" sz="1499" dirty="0">
                <a:solidFill>
                  <a:srgbClr val="263D8A"/>
                </a:solidFill>
                <a:latin typeface="+mj-lt"/>
                <a:cs typeface="Arial"/>
              </a:rPr>
              <a:t> </a:t>
            </a:r>
            <a:r>
              <a:rPr lang="en-US" sz="1499" dirty="0" err="1">
                <a:solidFill>
                  <a:srgbClr val="263D8A"/>
                </a:solidFill>
                <a:latin typeface="+mj-lt"/>
                <a:cs typeface="Arial"/>
              </a:rPr>
              <a:t>acit</a:t>
            </a:r>
            <a:r>
              <a:rPr lang="en-US" sz="1499" dirty="0">
                <a:solidFill>
                  <a:srgbClr val="263D8A"/>
                </a:solidFill>
                <a:latin typeface="+mj-lt"/>
                <a:cs typeface="Arial"/>
              </a:rPr>
              <a:t> </a:t>
            </a:r>
            <a:r>
              <a:rPr lang="en-US" sz="1499" dirty="0" err="1">
                <a:solidFill>
                  <a:srgbClr val="263D8A"/>
                </a:solidFill>
                <a:latin typeface="+mj-lt"/>
                <a:cs typeface="Arial"/>
              </a:rPr>
              <a:t>dolorrum</a:t>
            </a:r>
            <a:r>
              <a:rPr lang="en-US" sz="1499" dirty="0">
                <a:solidFill>
                  <a:srgbClr val="263D8A"/>
                </a:solidFill>
                <a:latin typeface="+mj-lt"/>
                <a:cs typeface="Arial"/>
              </a:rPr>
              <a:t> </a:t>
            </a:r>
            <a:r>
              <a:rPr lang="en-US" sz="1499" dirty="0" err="1">
                <a:solidFill>
                  <a:srgbClr val="263D8A"/>
                </a:solidFill>
                <a:latin typeface="+mj-lt"/>
                <a:cs typeface="Arial"/>
              </a:rPr>
              <a:t>sitatemped</a:t>
            </a:r>
            <a:r>
              <a:rPr lang="en-US" sz="1499" dirty="0">
                <a:solidFill>
                  <a:srgbClr val="263D8A"/>
                </a:solidFill>
                <a:latin typeface="+mj-lt"/>
                <a:cs typeface="Arial"/>
              </a:rPr>
              <a:t> </a:t>
            </a:r>
            <a:r>
              <a:rPr lang="en-US" sz="1499" dirty="0" err="1">
                <a:solidFill>
                  <a:srgbClr val="263D8A"/>
                </a:solidFill>
                <a:latin typeface="+mj-lt"/>
                <a:cs typeface="Arial"/>
              </a:rPr>
              <a:t>quatenis</a:t>
            </a:r>
            <a:r>
              <a:rPr lang="en-US" sz="1499" dirty="0">
                <a:solidFill>
                  <a:srgbClr val="263D8A"/>
                </a:solidFill>
                <a:latin typeface="+mj-lt"/>
                <a:cs typeface="Arial"/>
              </a:rPr>
              <a:t> </a:t>
            </a:r>
            <a:r>
              <a:rPr lang="en-US" sz="1499" dirty="0" err="1">
                <a:solidFill>
                  <a:srgbClr val="263D8A"/>
                </a:solidFill>
                <a:latin typeface="+mj-lt"/>
                <a:cs typeface="Arial"/>
              </a:rPr>
              <a:t>ute</a:t>
            </a:r>
            <a:r>
              <a:rPr lang="en-US" sz="1499" dirty="0">
                <a:solidFill>
                  <a:srgbClr val="263D8A"/>
                </a:solidFill>
                <a:latin typeface="+mj-lt"/>
                <a:cs typeface="Arial"/>
              </a:rPr>
              <a:t> </a:t>
            </a:r>
            <a:r>
              <a:rPr lang="en-US" sz="1499" dirty="0" err="1">
                <a:solidFill>
                  <a:srgbClr val="263D8A"/>
                </a:solidFill>
                <a:latin typeface="+mj-lt"/>
                <a:cs typeface="Arial"/>
              </a:rPr>
              <a:t>si</a:t>
            </a:r>
            <a:r>
              <a:rPr lang="en-US" sz="1499" dirty="0">
                <a:solidFill>
                  <a:srgbClr val="263D8A"/>
                </a:solidFill>
                <a:latin typeface="+mj-lt"/>
                <a:cs typeface="Arial"/>
              </a:rPr>
              <a:t> </a:t>
            </a:r>
            <a:r>
              <a:rPr lang="en-US" sz="1499" dirty="0" err="1">
                <a:solidFill>
                  <a:srgbClr val="263D8A"/>
                </a:solidFill>
                <a:latin typeface="+mj-lt"/>
                <a:cs typeface="Arial"/>
              </a:rPr>
              <a:t>dest</a:t>
            </a:r>
            <a:r>
              <a:rPr lang="en-US" sz="1499" dirty="0">
                <a:solidFill>
                  <a:srgbClr val="263D8A"/>
                </a:solidFill>
                <a:latin typeface="+mj-lt"/>
                <a:cs typeface="Arial"/>
              </a:rPr>
              <a:t> </a:t>
            </a:r>
            <a:r>
              <a:rPr lang="en-US" sz="1499" dirty="0" err="1">
                <a:solidFill>
                  <a:srgbClr val="263D8A"/>
                </a:solidFill>
                <a:latin typeface="+mj-lt"/>
                <a:cs typeface="Arial"/>
              </a:rPr>
              <a:t>dolorum</a:t>
            </a:r>
            <a:r>
              <a:rPr lang="en-US" sz="1499" dirty="0">
                <a:solidFill>
                  <a:srgbClr val="263D8A"/>
                </a:solidFill>
                <a:latin typeface="+mj-lt"/>
                <a:cs typeface="Arial"/>
              </a:rPr>
              <a:t> </a:t>
            </a:r>
            <a:r>
              <a:rPr lang="en-US" sz="1499" dirty="0" err="1">
                <a:solidFill>
                  <a:srgbClr val="263D8A"/>
                </a:solidFill>
                <a:latin typeface="+mj-lt"/>
                <a:cs typeface="Arial"/>
              </a:rPr>
              <a:t>voloreptus</a:t>
            </a:r>
            <a:r>
              <a:rPr lang="en-US" sz="1499" dirty="0">
                <a:solidFill>
                  <a:srgbClr val="263D8A"/>
                </a:solidFill>
                <a:latin typeface="+mj-lt"/>
                <a:cs typeface="Arial"/>
              </a:rPr>
              <a:t> </a:t>
            </a:r>
            <a:r>
              <a:rPr lang="en-US" sz="1499" dirty="0" err="1">
                <a:solidFill>
                  <a:srgbClr val="263D8A"/>
                </a:solidFill>
                <a:latin typeface="+mj-lt"/>
                <a:cs typeface="Arial"/>
              </a:rPr>
              <a:t>sunderum</a:t>
            </a:r>
            <a:r>
              <a:rPr lang="en-US" sz="1499" dirty="0">
                <a:solidFill>
                  <a:srgbClr val="263D8A"/>
                </a:solidFill>
                <a:latin typeface="+mj-lt"/>
                <a:cs typeface="Arial"/>
              </a:rPr>
              <a:t> </a:t>
            </a:r>
            <a:r>
              <a:rPr lang="en-US" sz="1499" dirty="0" err="1">
                <a:solidFill>
                  <a:srgbClr val="263D8A"/>
                </a:solidFill>
                <a:latin typeface="+mj-lt"/>
                <a:cs typeface="Arial"/>
              </a:rPr>
              <a:t>volore</a:t>
            </a:r>
            <a:r>
              <a:rPr lang="en-US" sz="1499" dirty="0">
                <a:solidFill>
                  <a:srgbClr val="263D8A"/>
                </a:solidFill>
                <a:latin typeface="+mj-lt"/>
                <a:cs typeface="Arial"/>
              </a:rPr>
              <a:t> </a:t>
            </a:r>
            <a:r>
              <a:rPr lang="en-US" sz="1499" dirty="0" err="1">
                <a:solidFill>
                  <a:srgbClr val="263D8A"/>
                </a:solidFill>
                <a:latin typeface="+mj-lt"/>
                <a:cs typeface="Arial"/>
              </a:rPr>
              <a:t>abor</a:t>
            </a:r>
            <a:r>
              <a:rPr lang="en-US" sz="1499" dirty="0">
                <a:solidFill>
                  <a:srgbClr val="263D8A"/>
                </a:solidFill>
                <a:latin typeface="+mj-lt"/>
                <a:cs typeface="Arial"/>
              </a:rPr>
              <a:t> </a:t>
            </a:r>
            <a:r>
              <a:rPr lang="en-US" sz="1499" dirty="0" err="1">
                <a:solidFill>
                  <a:srgbClr val="263D8A"/>
                </a:solidFill>
                <a:latin typeface="+mj-lt"/>
                <a:cs typeface="Arial"/>
              </a:rPr>
              <a:t>audist</a:t>
            </a:r>
            <a:r>
              <a:rPr lang="en-US" sz="1499" dirty="0">
                <a:solidFill>
                  <a:srgbClr val="263D8A"/>
                </a:solidFill>
                <a:latin typeface="+mj-lt"/>
                <a:cs typeface="Arial"/>
              </a:rPr>
              <a:t> </a:t>
            </a:r>
            <a:r>
              <a:rPr lang="en-US" sz="1499" dirty="0" err="1">
                <a:solidFill>
                  <a:srgbClr val="263D8A"/>
                </a:solidFill>
                <a:latin typeface="+mj-lt"/>
                <a:cs typeface="Arial"/>
              </a:rPr>
              <a:t>volenimin</a:t>
            </a:r>
            <a:r>
              <a:rPr lang="en-US" sz="1499" dirty="0">
                <a:solidFill>
                  <a:srgbClr val="263D8A"/>
                </a:solidFill>
                <a:latin typeface="+mj-lt"/>
                <a:cs typeface="Arial"/>
              </a:rPr>
              <a:t> non </a:t>
            </a:r>
            <a:r>
              <a:rPr lang="en-US" sz="1499" dirty="0" err="1">
                <a:solidFill>
                  <a:srgbClr val="263D8A"/>
                </a:solidFill>
                <a:latin typeface="+mj-lt"/>
                <a:cs typeface="Arial"/>
              </a:rPr>
              <a:t>nobisti</a:t>
            </a:r>
            <a:r>
              <a:rPr lang="en-US" sz="1499" dirty="0">
                <a:solidFill>
                  <a:srgbClr val="263D8A"/>
                </a:solidFill>
                <a:latin typeface="+mj-lt"/>
                <a:cs typeface="Arial"/>
              </a:rPr>
              <a:t> </a:t>
            </a:r>
            <a:r>
              <a:rPr lang="en-US" sz="1499" dirty="0" err="1">
                <a:solidFill>
                  <a:srgbClr val="263D8A"/>
                </a:solidFill>
                <a:latin typeface="+mj-lt"/>
                <a:cs typeface="Arial"/>
              </a:rPr>
              <a:t>omnim</a:t>
            </a:r>
            <a:r>
              <a:rPr lang="en-US" sz="1499" dirty="0">
                <a:solidFill>
                  <a:srgbClr val="263D8A"/>
                </a:solidFill>
                <a:latin typeface="+mj-lt"/>
                <a:cs typeface="Arial"/>
              </a:rPr>
              <a:t> ad quo </a:t>
            </a:r>
            <a:r>
              <a:rPr lang="en-US" sz="1499" dirty="0" err="1">
                <a:solidFill>
                  <a:srgbClr val="263D8A"/>
                </a:solidFill>
                <a:latin typeface="+mj-lt"/>
                <a:cs typeface="Arial"/>
              </a:rPr>
              <a:t>dolum</a:t>
            </a:r>
            <a:r>
              <a:rPr lang="en-US" sz="1499" dirty="0">
                <a:solidFill>
                  <a:srgbClr val="263D8A"/>
                </a:solidFill>
                <a:latin typeface="+mj-lt"/>
                <a:cs typeface="Arial"/>
              </a:rPr>
              <a:t> </a:t>
            </a:r>
            <a:r>
              <a:rPr lang="en-US" sz="1499" dirty="0" err="1">
                <a:solidFill>
                  <a:srgbClr val="263D8A"/>
                </a:solidFill>
                <a:latin typeface="+mj-lt"/>
                <a:cs typeface="Arial"/>
              </a:rPr>
              <a:t>solorro</a:t>
            </a:r>
            <a:r>
              <a:rPr lang="en-US" sz="1499" dirty="0">
                <a:solidFill>
                  <a:srgbClr val="263D8A"/>
                </a:solidFill>
                <a:latin typeface="+mj-lt"/>
                <a:cs typeface="Arial"/>
              </a:rPr>
              <a:t> </a:t>
            </a:r>
            <a:r>
              <a:rPr lang="en-US" sz="1499" dirty="0" err="1">
                <a:solidFill>
                  <a:srgbClr val="263D8A"/>
                </a:solidFill>
                <a:latin typeface="+mj-lt"/>
                <a:cs typeface="Arial"/>
              </a:rPr>
              <a:t>voluptate</a:t>
            </a:r>
            <a:r>
              <a:rPr lang="en-US" sz="1499" dirty="0">
                <a:solidFill>
                  <a:srgbClr val="263D8A"/>
                </a:solidFill>
                <a:latin typeface="+mj-lt"/>
                <a:cs typeface="Arial"/>
              </a:rPr>
              <a:t> a none </a:t>
            </a:r>
            <a:r>
              <a:rPr lang="en-US" sz="1499" dirty="0" err="1">
                <a:solidFill>
                  <a:srgbClr val="263D8A"/>
                </a:solidFill>
                <a:latin typeface="+mj-lt"/>
                <a:cs typeface="Arial"/>
              </a:rPr>
              <a:t>nonseque</a:t>
            </a:r>
            <a:r>
              <a:rPr lang="en-US" sz="1499" dirty="0">
                <a:solidFill>
                  <a:srgbClr val="263D8A"/>
                </a:solidFill>
                <a:latin typeface="+mj-lt"/>
                <a:cs typeface="Arial"/>
              </a:rPr>
              <a:t> rem </a:t>
            </a:r>
            <a:r>
              <a:rPr lang="en-US" sz="1499" dirty="0" err="1">
                <a:solidFill>
                  <a:srgbClr val="263D8A"/>
                </a:solidFill>
                <a:latin typeface="+mj-lt"/>
                <a:cs typeface="Arial"/>
              </a:rPr>
              <a:t>sunto</a:t>
            </a:r>
            <a:r>
              <a:rPr lang="en-US" sz="1499" dirty="0">
                <a:solidFill>
                  <a:srgbClr val="263D8A"/>
                </a:solidFill>
                <a:latin typeface="+mj-lt"/>
                <a:cs typeface="Arial"/>
              </a:rPr>
              <a:t> </a:t>
            </a:r>
            <a:r>
              <a:rPr lang="en-US" sz="1499" dirty="0" err="1">
                <a:solidFill>
                  <a:srgbClr val="263D8A"/>
                </a:solidFill>
                <a:latin typeface="+mj-lt"/>
                <a:cs typeface="Arial"/>
              </a:rPr>
              <a:t>omniet</a:t>
            </a:r>
            <a:r>
              <a:rPr lang="en-US" sz="1499" dirty="0">
                <a:solidFill>
                  <a:srgbClr val="263D8A"/>
                </a:solidFill>
                <a:latin typeface="+mj-lt"/>
                <a:cs typeface="Arial"/>
              </a:rPr>
              <a:t>.</a:t>
            </a:r>
            <a:endParaRPr lang="en-US" sz="1499" dirty="0">
              <a:latin typeface="+mj-lt"/>
              <a:cs typeface="Arial"/>
            </a:endParaRPr>
          </a:p>
          <a:p>
            <a:pPr lvl="0"/>
            <a:endParaRPr lang="en-GB" dirty="0"/>
          </a:p>
        </p:txBody>
      </p:sp>
    </p:spTree>
    <p:extLst>
      <p:ext uri="{BB962C8B-B14F-4D97-AF65-F5344CB8AC3E}">
        <p14:creationId xmlns:p14="http://schemas.microsoft.com/office/powerpoint/2010/main" val="245672880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layout 2">
    <p:spTree>
      <p:nvGrpSpPr>
        <p:cNvPr id="1" name=""/>
        <p:cNvGrpSpPr/>
        <p:nvPr/>
      </p:nvGrpSpPr>
      <p:grpSpPr>
        <a:xfrm>
          <a:off x="0" y="0"/>
          <a:ext cx="0" cy="0"/>
          <a:chOff x="0" y="0"/>
          <a:chExt cx="0" cy="0"/>
        </a:xfrm>
      </p:grpSpPr>
      <p:sp>
        <p:nvSpPr>
          <p:cNvPr id="10" name="Content Placeholder 9"/>
          <p:cNvSpPr>
            <a:spLocks noGrp="1"/>
          </p:cNvSpPr>
          <p:nvPr>
            <p:ph sz="quarter" idx="10" hasCustomPrompt="1"/>
          </p:nvPr>
        </p:nvSpPr>
        <p:spPr>
          <a:xfrm>
            <a:off x="107506" y="405387"/>
            <a:ext cx="8893175" cy="719361"/>
          </a:xfrm>
          <a:prstGeom prst="rect">
            <a:avLst/>
          </a:prstGeom>
        </p:spPr>
        <p:txBody>
          <a:bodyPr/>
          <a:lstStyle>
            <a:lvl1pPr marL="0" indent="0" algn="ctr">
              <a:buNone/>
              <a:defRPr sz="2999" b="1" baseline="0">
                <a:solidFill>
                  <a:srgbClr val="262A6F"/>
                </a:solidFill>
              </a:defRPr>
            </a:lvl1pPr>
          </a:lstStyle>
          <a:p>
            <a:pPr lvl="0"/>
            <a:r>
              <a:rPr lang="en-GB" dirty="0"/>
              <a:t>Insert title here</a:t>
            </a:r>
          </a:p>
        </p:txBody>
      </p:sp>
      <p:sp>
        <p:nvSpPr>
          <p:cNvPr id="12" name="Text Placeholder 11"/>
          <p:cNvSpPr>
            <a:spLocks noGrp="1"/>
          </p:cNvSpPr>
          <p:nvPr>
            <p:ph type="body" sz="quarter" idx="11" hasCustomPrompt="1"/>
          </p:nvPr>
        </p:nvSpPr>
        <p:spPr>
          <a:xfrm>
            <a:off x="107952" y="1268415"/>
            <a:ext cx="8928100" cy="1152525"/>
          </a:xfrm>
          <a:prstGeom prst="rect">
            <a:avLst/>
          </a:prstGeom>
        </p:spPr>
        <p:txBody>
          <a:bodyPr/>
          <a:lstStyle>
            <a:lvl1pPr marL="0" marR="0" indent="0" algn="l" defTabSz="685595" rtl="0" eaLnBrk="1" fontAlgn="auto" latinLnBrk="0" hangingPunct="1">
              <a:lnSpc>
                <a:spcPct val="100000"/>
              </a:lnSpc>
              <a:spcBef>
                <a:spcPct val="20000"/>
              </a:spcBef>
              <a:spcAft>
                <a:spcPts val="0"/>
              </a:spcAft>
              <a:buClrTx/>
              <a:buSzTx/>
              <a:buFont typeface="Arial" panose="020B0604020202020204" pitchFamily="34" charset="0"/>
              <a:buNone/>
              <a:tabLst/>
              <a:defRPr lang="en-US" sz="1724" b="1" smtClean="0">
                <a:solidFill>
                  <a:srgbClr val="263D8A"/>
                </a:solidFill>
                <a:cs typeface="Arial"/>
              </a:defRPr>
            </a:lvl1pPr>
          </a:lstStyle>
          <a:p>
            <a:pPr marL="0" marR="0" lvl="0" indent="0" algn="l" defTabSz="685595"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sz="1724" b="1" dirty="0">
                <a:solidFill>
                  <a:srgbClr val="263D8A"/>
                </a:solidFill>
                <a:latin typeface="+mj-lt"/>
                <a:cs typeface="Arial"/>
              </a:rPr>
              <a:t>Sub-header or intro copy that needs to be bolder here… </a:t>
            </a:r>
            <a:r>
              <a:rPr lang="en-US" sz="1724" b="1" dirty="0" err="1">
                <a:solidFill>
                  <a:srgbClr val="263D8A"/>
                </a:solidFill>
                <a:latin typeface="+mj-lt"/>
                <a:cs typeface="Arial"/>
              </a:rPr>
              <a:t>Opta</a:t>
            </a:r>
            <a:r>
              <a:rPr lang="en-US" sz="1724" b="1" dirty="0">
                <a:solidFill>
                  <a:srgbClr val="263D8A"/>
                </a:solidFill>
                <a:latin typeface="+mj-lt"/>
                <a:cs typeface="Arial"/>
              </a:rPr>
              <a:t> </a:t>
            </a:r>
            <a:r>
              <a:rPr lang="en-US" sz="1724" b="1" dirty="0" err="1">
                <a:solidFill>
                  <a:srgbClr val="263D8A"/>
                </a:solidFill>
                <a:latin typeface="+mj-lt"/>
                <a:cs typeface="Arial"/>
              </a:rPr>
              <a:t>plabor</a:t>
            </a:r>
            <a:r>
              <a:rPr lang="en-US" sz="1724" b="1" dirty="0">
                <a:solidFill>
                  <a:srgbClr val="263D8A"/>
                </a:solidFill>
                <a:latin typeface="+mj-lt"/>
                <a:cs typeface="Arial"/>
              </a:rPr>
              <a:t> mi, </a:t>
            </a:r>
            <a:r>
              <a:rPr lang="en-US" sz="1724" b="1" dirty="0" err="1">
                <a:solidFill>
                  <a:srgbClr val="263D8A"/>
                </a:solidFill>
                <a:latin typeface="+mj-lt"/>
                <a:cs typeface="Arial"/>
              </a:rPr>
              <a:t>uta</a:t>
            </a:r>
            <a:r>
              <a:rPr lang="en-US" sz="1724" b="1" dirty="0">
                <a:solidFill>
                  <a:srgbClr val="263D8A"/>
                </a:solidFill>
                <a:latin typeface="+mj-lt"/>
                <a:cs typeface="Arial"/>
              </a:rPr>
              <a:t> </a:t>
            </a:r>
            <a:r>
              <a:rPr lang="en-US" sz="1724" b="1" dirty="0" err="1">
                <a:solidFill>
                  <a:srgbClr val="263D8A"/>
                </a:solidFill>
                <a:latin typeface="+mj-lt"/>
                <a:cs typeface="Arial"/>
              </a:rPr>
              <a:t>quas</a:t>
            </a:r>
            <a:r>
              <a:rPr lang="en-US" sz="1724" b="1" dirty="0">
                <a:solidFill>
                  <a:srgbClr val="263D8A"/>
                </a:solidFill>
                <a:latin typeface="+mj-lt"/>
                <a:cs typeface="Arial"/>
              </a:rPr>
              <a:t> </a:t>
            </a:r>
            <a:r>
              <a:rPr lang="en-US" sz="1724" b="1" dirty="0" err="1">
                <a:solidFill>
                  <a:srgbClr val="263D8A"/>
                </a:solidFill>
                <a:latin typeface="+mj-lt"/>
                <a:cs typeface="Arial"/>
              </a:rPr>
              <a:t>ut</a:t>
            </a:r>
            <a:r>
              <a:rPr lang="en-US" sz="1724" b="1" dirty="0">
                <a:solidFill>
                  <a:srgbClr val="263D8A"/>
                </a:solidFill>
                <a:latin typeface="+mj-lt"/>
                <a:cs typeface="Arial"/>
              </a:rPr>
              <a:t> </a:t>
            </a:r>
            <a:r>
              <a:rPr lang="en-US" sz="1724" b="1" dirty="0" err="1">
                <a:solidFill>
                  <a:srgbClr val="263D8A"/>
                </a:solidFill>
                <a:latin typeface="+mj-lt"/>
                <a:cs typeface="Arial"/>
              </a:rPr>
              <a:t>ute</a:t>
            </a:r>
            <a:r>
              <a:rPr lang="en-US" sz="1724" b="1" dirty="0">
                <a:solidFill>
                  <a:srgbClr val="263D8A"/>
                </a:solidFill>
                <a:latin typeface="+mj-lt"/>
                <a:cs typeface="Arial"/>
              </a:rPr>
              <a:t> pa </a:t>
            </a:r>
            <a:r>
              <a:rPr lang="en-US" sz="1724" b="1" dirty="0" err="1">
                <a:solidFill>
                  <a:srgbClr val="263D8A"/>
                </a:solidFill>
                <a:latin typeface="+mj-lt"/>
                <a:cs typeface="Arial"/>
              </a:rPr>
              <a:t>iducit</a:t>
            </a:r>
            <a:r>
              <a:rPr lang="en-US" sz="1724" b="1" dirty="0">
                <a:solidFill>
                  <a:srgbClr val="263D8A"/>
                </a:solidFill>
                <a:latin typeface="+mj-lt"/>
                <a:cs typeface="Arial"/>
              </a:rPr>
              <a:t> </a:t>
            </a:r>
            <a:r>
              <a:rPr lang="en-US" sz="1724" b="1" dirty="0" err="1">
                <a:solidFill>
                  <a:srgbClr val="263D8A"/>
                </a:solidFill>
                <a:latin typeface="+mj-lt"/>
                <a:cs typeface="Arial"/>
              </a:rPr>
              <a:t>magnimpos</a:t>
            </a:r>
            <a:r>
              <a:rPr lang="en-US" sz="1724" b="1" dirty="0">
                <a:solidFill>
                  <a:srgbClr val="263D8A"/>
                </a:solidFill>
                <a:latin typeface="+mj-lt"/>
                <a:cs typeface="Arial"/>
              </a:rPr>
              <a:t> </a:t>
            </a:r>
            <a:r>
              <a:rPr lang="en-US" sz="1724" b="1" dirty="0" err="1">
                <a:solidFill>
                  <a:srgbClr val="263D8A"/>
                </a:solidFill>
                <a:latin typeface="+mj-lt"/>
                <a:cs typeface="Arial"/>
              </a:rPr>
              <a:t>cusam</a:t>
            </a:r>
            <a:r>
              <a:rPr lang="en-US" sz="1724" b="1" dirty="0">
                <a:solidFill>
                  <a:srgbClr val="263D8A"/>
                </a:solidFill>
                <a:latin typeface="+mj-lt"/>
                <a:cs typeface="Arial"/>
              </a:rPr>
              <a:t> </a:t>
            </a:r>
            <a:r>
              <a:rPr lang="en-US" sz="1724" b="1" dirty="0" err="1">
                <a:solidFill>
                  <a:srgbClr val="263D8A"/>
                </a:solidFill>
                <a:latin typeface="+mj-lt"/>
                <a:cs typeface="Arial"/>
              </a:rPr>
              <a:t>rendam</a:t>
            </a:r>
            <a:r>
              <a:rPr lang="en-US" sz="1724" b="1" dirty="0">
                <a:solidFill>
                  <a:srgbClr val="263D8A"/>
                </a:solidFill>
                <a:latin typeface="+mj-lt"/>
                <a:cs typeface="Arial"/>
              </a:rPr>
              <a:t> </a:t>
            </a:r>
            <a:r>
              <a:rPr lang="en-US" sz="1724" b="1" dirty="0" err="1">
                <a:solidFill>
                  <a:srgbClr val="263D8A"/>
                </a:solidFill>
                <a:latin typeface="+mj-lt"/>
                <a:cs typeface="Arial"/>
              </a:rPr>
              <a:t>quis</a:t>
            </a:r>
            <a:r>
              <a:rPr lang="en-US" sz="1724" b="1" dirty="0">
                <a:solidFill>
                  <a:srgbClr val="263D8A"/>
                </a:solidFill>
                <a:latin typeface="+mj-lt"/>
                <a:cs typeface="Arial"/>
              </a:rPr>
              <a:t>.</a:t>
            </a:r>
            <a:endParaRPr lang="en-US" sz="1724" b="1" dirty="0">
              <a:latin typeface="+mj-lt"/>
              <a:cs typeface="Arial"/>
            </a:endParaRPr>
          </a:p>
        </p:txBody>
      </p:sp>
      <p:sp>
        <p:nvSpPr>
          <p:cNvPr id="14" name="Text Placeholder 13"/>
          <p:cNvSpPr>
            <a:spLocks noGrp="1"/>
          </p:cNvSpPr>
          <p:nvPr>
            <p:ph type="body" sz="quarter" idx="12" hasCustomPrompt="1"/>
          </p:nvPr>
        </p:nvSpPr>
        <p:spPr>
          <a:xfrm>
            <a:off x="107951" y="2565400"/>
            <a:ext cx="5688013" cy="3600450"/>
          </a:xfrm>
          <a:prstGeom prst="rect">
            <a:avLst/>
          </a:prstGeom>
        </p:spPr>
        <p:txBody>
          <a:bodyPr/>
          <a:lstStyle>
            <a:lvl1pPr marL="0" indent="0">
              <a:buNone/>
              <a:defRPr lang="en-US" sz="1499" smtClean="0">
                <a:solidFill>
                  <a:srgbClr val="263D8A"/>
                </a:solidFill>
                <a:cs typeface="Arial"/>
              </a:defRPr>
            </a:lvl1pPr>
          </a:lstStyle>
          <a:p>
            <a:pPr>
              <a:lnSpc>
                <a:spcPct val="115000"/>
              </a:lnSpc>
            </a:pPr>
            <a:r>
              <a:rPr lang="en-US" sz="1499" dirty="0">
                <a:solidFill>
                  <a:srgbClr val="263D8A"/>
                </a:solidFill>
                <a:latin typeface="+mj-lt"/>
                <a:cs typeface="Arial"/>
              </a:rPr>
              <a:t>Normal body copy… </a:t>
            </a:r>
            <a:r>
              <a:rPr lang="en-US" sz="1499" dirty="0" err="1">
                <a:solidFill>
                  <a:srgbClr val="263D8A"/>
                </a:solidFill>
                <a:latin typeface="+mj-lt"/>
                <a:cs typeface="Arial"/>
              </a:rPr>
              <a:t>hereIde</a:t>
            </a:r>
            <a:r>
              <a:rPr lang="en-US" sz="1499" dirty="0">
                <a:solidFill>
                  <a:srgbClr val="263D8A"/>
                </a:solidFill>
                <a:latin typeface="+mj-lt"/>
                <a:cs typeface="Arial"/>
              </a:rPr>
              <a:t> </a:t>
            </a:r>
            <a:r>
              <a:rPr lang="en-US" sz="1499" dirty="0" err="1">
                <a:solidFill>
                  <a:srgbClr val="263D8A"/>
                </a:solidFill>
                <a:latin typeface="+mj-lt"/>
                <a:cs typeface="Arial"/>
              </a:rPr>
              <a:t>nat</a:t>
            </a:r>
            <a:r>
              <a:rPr lang="en-US" sz="1499" dirty="0">
                <a:solidFill>
                  <a:srgbClr val="263D8A"/>
                </a:solidFill>
                <a:latin typeface="+mj-lt"/>
                <a:cs typeface="Arial"/>
              </a:rPr>
              <a:t> qui </a:t>
            </a:r>
            <a:r>
              <a:rPr lang="en-US" sz="1499" dirty="0" err="1">
                <a:solidFill>
                  <a:srgbClr val="263D8A"/>
                </a:solidFill>
                <a:latin typeface="+mj-lt"/>
                <a:cs typeface="Arial"/>
              </a:rPr>
              <a:t>apidunt</a:t>
            </a:r>
            <a:r>
              <a:rPr lang="en-US" sz="1499" dirty="0">
                <a:solidFill>
                  <a:srgbClr val="263D8A"/>
                </a:solidFill>
                <a:latin typeface="+mj-lt"/>
                <a:cs typeface="Arial"/>
              </a:rPr>
              <a:t>, </a:t>
            </a:r>
            <a:r>
              <a:rPr lang="en-US" sz="1499" dirty="0" err="1">
                <a:solidFill>
                  <a:srgbClr val="263D8A"/>
                </a:solidFill>
                <a:latin typeface="+mj-lt"/>
                <a:cs typeface="Arial"/>
              </a:rPr>
              <a:t>quates</a:t>
            </a:r>
            <a:r>
              <a:rPr lang="en-US" sz="1499" dirty="0">
                <a:solidFill>
                  <a:srgbClr val="263D8A"/>
                </a:solidFill>
                <a:latin typeface="+mj-lt"/>
                <a:cs typeface="Arial"/>
              </a:rPr>
              <a:t> </a:t>
            </a:r>
            <a:r>
              <a:rPr lang="en-US" sz="1499" dirty="0" err="1">
                <a:solidFill>
                  <a:srgbClr val="263D8A"/>
                </a:solidFill>
                <a:latin typeface="+mj-lt"/>
                <a:cs typeface="Arial"/>
              </a:rPr>
              <a:t>corehen</a:t>
            </a:r>
            <a:r>
              <a:rPr lang="en-US" sz="1499" dirty="0">
                <a:solidFill>
                  <a:srgbClr val="263D8A"/>
                </a:solidFill>
                <a:latin typeface="+mj-lt"/>
                <a:cs typeface="Arial"/>
              </a:rPr>
              <a:t> </a:t>
            </a:r>
            <a:r>
              <a:rPr lang="en-US" sz="1499" dirty="0" err="1">
                <a:solidFill>
                  <a:srgbClr val="263D8A"/>
                </a:solidFill>
                <a:latin typeface="+mj-lt"/>
                <a:cs typeface="Arial"/>
              </a:rPr>
              <a:t>duciae</a:t>
            </a:r>
            <a:r>
              <a:rPr lang="en-US" sz="1499" dirty="0">
                <a:solidFill>
                  <a:srgbClr val="263D8A"/>
                </a:solidFill>
                <a:latin typeface="+mj-lt"/>
                <a:cs typeface="Arial"/>
              </a:rPr>
              <a:t> quam </a:t>
            </a:r>
            <a:r>
              <a:rPr lang="en-US" sz="1499" dirty="0" err="1">
                <a:solidFill>
                  <a:srgbClr val="263D8A"/>
                </a:solidFill>
                <a:latin typeface="+mj-lt"/>
                <a:cs typeface="Arial"/>
              </a:rPr>
              <a:t>nobis</a:t>
            </a:r>
            <a:r>
              <a:rPr lang="en-US" sz="1499" dirty="0">
                <a:solidFill>
                  <a:srgbClr val="263D8A"/>
                </a:solidFill>
                <a:latin typeface="+mj-lt"/>
                <a:cs typeface="Arial"/>
              </a:rPr>
              <a:t> re con </a:t>
            </a:r>
            <a:r>
              <a:rPr lang="en-US" sz="1499" dirty="0" err="1">
                <a:solidFill>
                  <a:srgbClr val="263D8A"/>
                </a:solidFill>
                <a:latin typeface="+mj-lt"/>
                <a:cs typeface="Arial"/>
              </a:rPr>
              <a:t>cusam</a:t>
            </a:r>
            <a:r>
              <a:rPr lang="en-US" sz="1499" dirty="0">
                <a:solidFill>
                  <a:srgbClr val="263D8A"/>
                </a:solidFill>
                <a:latin typeface="+mj-lt"/>
                <a:cs typeface="Arial"/>
              </a:rPr>
              <a:t> dis </a:t>
            </a:r>
            <a:r>
              <a:rPr lang="en-US" sz="1499" dirty="0" err="1">
                <a:solidFill>
                  <a:srgbClr val="263D8A"/>
                </a:solidFill>
                <a:latin typeface="+mj-lt"/>
                <a:cs typeface="Arial"/>
              </a:rPr>
              <a:t>corpore</a:t>
            </a:r>
            <a:r>
              <a:rPr lang="en-US" sz="1499" dirty="0">
                <a:solidFill>
                  <a:srgbClr val="263D8A"/>
                </a:solidFill>
                <a:latin typeface="+mj-lt"/>
                <a:cs typeface="Arial"/>
              </a:rPr>
              <a:t> </a:t>
            </a:r>
            <a:r>
              <a:rPr lang="en-US" sz="1499" dirty="0" err="1">
                <a:solidFill>
                  <a:srgbClr val="263D8A"/>
                </a:solidFill>
                <a:latin typeface="+mj-lt"/>
                <a:cs typeface="Arial"/>
              </a:rPr>
              <a:t>cupta</a:t>
            </a:r>
            <a:r>
              <a:rPr lang="en-US" sz="1499" dirty="0">
                <a:solidFill>
                  <a:srgbClr val="263D8A"/>
                </a:solidFill>
                <a:latin typeface="+mj-lt"/>
                <a:cs typeface="Arial"/>
              </a:rPr>
              <a:t> que </a:t>
            </a:r>
            <a:r>
              <a:rPr lang="en-US" sz="1499" dirty="0" err="1">
                <a:solidFill>
                  <a:srgbClr val="263D8A"/>
                </a:solidFill>
                <a:latin typeface="+mj-lt"/>
                <a:cs typeface="Arial"/>
              </a:rPr>
              <a:t>ea</a:t>
            </a:r>
            <a:r>
              <a:rPr lang="en-US" sz="1499" dirty="0">
                <a:solidFill>
                  <a:srgbClr val="263D8A"/>
                </a:solidFill>
                <a:latin typeface="+mj-lt"/>
                <a:cs typeface="Arial"/>
              </a:rPr>
              <a:t> </a:t>
            </a:r>
            <a:r>
              <a:rPr lang="en-US" sz="1499" dirty="0" err="1">
                <a:solidFill>
                  <a:srgbClr val="263D8A"/>
                </a:solidFill>
                <a:latin typeface="+mj-lt"/>
                <a:cs typeface="Arial"/>
              </a:rPr>
              <a:t>volut</a:t>
            </a:r>
            <a:r>
              <a:rPr lang="en-US" sz="1499" dirty="0">
                <a:solidFill>
                  <a:srgbClr val="263D8A"/>
                </a:solidFill>
                <a:latin typeface="+mj-lt"/>
                <a:cs typeface="Arial"/>
              </a:rPr>
              <a:t> </a:t>
            </a:r>
            <a:r>
              <a:rPr lang="en-US" sz="1499" dirty="0" err="1">
                <a:solidFill>
                  <a:srgbClr val="263D8A"/>
                </a:solidFill>
                <a:latin typeface="+mj-lt"/>
                <a:cs typeface="Arial"/>
              </a:rPr>
              <a:t>perum</a:t>
            </a:r>
            <a:r>
              <a:rPr lang="en-US" sz="1499" dirty="0">
                <a:solidFill>
                  <a:srgbClr val="263D8A"/>
                </a:solidFill>
                <a:latin typeface="+mj-lt"/>
                <a:cs typeface="Arial"/>
              </a:rPr>
              <a:t> </a:t>
            </a:r>
            <a:r>
              <a:rPr lang="en-US" sz="1499" dirty="0" err="1">
                <a:solidFill>
                  <a:srgbClr val="263D8A"/>
                </a:solidFill>
                <a:latin typeface="+mj-lt"/>
                <a:cs typeface="Arial"/>
              </a:rPr>
              <a:t>harciissent</a:t>
            </a:r>
            <a:r>
              <a:rPr lang="en-US" sz="1499" dirty="0">
                <a:solidFill>
                  <a:srgbClr val="263D8A"/>
                </a:solidFill>
                <a:latin typeface="+mj-lt"/>
                <a:cs typeface="Arial"/>
              </a:rPr>
              <a:t>,</a:t>
            </a:r>
            <a:endParaRPr lang="en-US" sz="1499" dirty="0">
              <a:latin typeface="+mj-lt"/>
              <a:cs typeface="Arial"/>
            </a:endParaRPr>
          </a:p>
          <a:p>
            <a:pPr>
              <a:lnSpc>
                <a:spcPct val="115000"/>
              </a:lnSpc>
            </a:pPr>
            <a:r>
              <a:rPr lang="en-US" sz="1499" dirty="0" err="1">
                <a:solidFill>
                  <a:srgbClr val="263D8A"/>
                </a:solidFill>
                <a:latin typeface="+mj-lt"/>
                <a:cs typeface="Arial"/>
              </a:rPr>
              <a:t>erum</a:t>
            </a:r>
            <a:r>
              <a:rPr lang="en-US" sz="1499" dirty="0">
                <a:solidFill>
                  <a:srgbClr val="263D8A"/>
                </a:solidFill>
                <a:latin typeface="+mj-lt"/>
                <a:cs typeface="Arial"/>
              </a:rPr>
              <a:t>, tem </a:t>
            </a:r>
            <a:r>
              <a:rPr lang="en-US" sz="1499" dirty="0" err="1">
                <a:solidFill>
                  <a:srgbClr val="263D8A"/>
                </a:solidFill>
                <a:latin typeface="+mj-lt"/>
                <a:cs typeface="Arial"/>
              </a:rPr>
              <a:t>nes</a:t>
            </a:r>
            <a:r>
              <a:rPr lang="en-US" sz="1499" dirty="0">
                <a:solidFill>
                  <a:srgbClr val="263D8A"/>
                </a:solidFill>
                <a:latin typeface="+mj-lt"/>
                <a:cs typeface="Arial"/>
              </a:rPr>
              <a:t> </a:t>
            </a:r>
            <a:r>
              <a:rPr lang="en-US" sz="1499" dirty="0" err="1">
                <a:solidFill>
                  <a:srgbClr val="263D8A"/>
                </a:solidFill>
                <a:latin typeface="+mj-lt"/>
                <a:cs typeface="Arial"/>
              </a:rPr>
              <a:t>proviti</a:t>
            </a:r>
            <a:r>
              <a:rPr lang="en-US" sz="1499" dirty="0">
                <a:solidFill>
                  <a:srgbClr val="263D8A"/>
                </a:solidFill>
                <a:latin typeface="+mj-lt"/>
                <a:cs typeface="Arial"/>
              </a:rPr>
              <a:t> </a:t>
            </a:r>
            <a:r>
              <a:rPr lang="en-US" sz="1499" dirty="0" err="1">
                <a:solidFill>
                  <a:srgbClr val="263D8A"/>
                </a:solidFill>
                <a:latin typeface="+mj-lt"/>
                <a:cs typeface="Arial"/>
              </a:rPr>
              <a:t>berfero</a:t>
            </a:r>
            <a:r>
              <a:rPr lang="en-US" sz="1499" dirty="0">
                <a:solidFill>
                  <a:srgbClr val="263D8A"/>
                </a:solidFill>
                <a:latin typeface="+mj-lt"/>
                <a:cs typeface="Arial"/>
              </a:rPr>
              <a:t> </a:t>
            </a:r>
            <a:r>
              <a:rPr lang="en-US" sz="1499" dirty="0" err="1">
                <a:solidFill>
                  <a:srgbClr val="263D8A"/>
                </a:solidFill>
                <a:latin typeface="+mj-lt"/>
                <a:cs typeface="Arial"/>
              </a:rPr>
              <a:t>solorro</a:t>
            </a:r>
            <a:r>
              <a:rPr lang="en-US" sz="1499" dirty="0">
                <a:solidFill>
                  <a:srgbClr val="263D8A"/>
                </a:solidFill>
                <a:latin typeface="+mj-lt"/>
                <a:cs typeface="Arial"/>
              </a:rPr>
              <a:t> </a:t>
            </a:r>
            <a:r>
              <a:rPr lang="en-US" sz="1499" dirty="0" err="1">
                <a:solidFill>
                  <a:srgbClr val="263D8A"/>
                </a:solidFill>
                <a:latin typeface="+mj-lt"/>
                <a:cs typeface="Arial"/>
              </a:rPr>
              <a:t>voluptate</a:t>
            </a:r>
            <a:r>
              <a:rPr lang="en-US" sz="1499" dirty="0">
                <a:solidFill>
                  <a:srgbClr val="263D8A"/>
                </a:solidFill>
                <a:latin typeface="+mj-lt"/>
                <a:cs typeface="Arial"/>
              </a:rPr>
              <a:t> a none </a:t>
            </a:r>
            <a:r>
              <a:rPr lang="en-US" sz="1499" dirty="0" err="1">
                <a:solidFill>
                  <a:srgbClr val="263D8A"/>
                </a:solidFill>
                <a:latin typeface="+mj-lt"/>
                <a:cs typeface="Arial"/>
              </a:rPr>
              <a:t>nonseque</a:t>
            </a:r>
            <a:r>
              <a:rPr lang="en-US" sz="1499" dirty="0">
                <a:solidFill>
                  <a:srgbClr val="263D8A"/>
                </a:solidFill>
                <a:latin typeface="+mj-lt"/>
                <a:cs typeface="Arial"/>
              </a:rPr>
              <a:t> rem </a:t>
            </a:r>
            <a:r>
              <a:rPr lang="en-US" sz="1499" dirty="0" err="1">
                <a:solidFill>
                  <a:srgbClr val="263D8A"/>
                </a:solidFill>
                <a:latin typeface="+mj-lt"/>
                <a:cs typeface="Arial"/>
              </a:rPr>
              <a:t>sunto</a:t>
            </a:r>
            <a:r>
              <a:rPr lang="en-US" sz="1499" dirty="0">
                <a:solidFill>
                  <a:srgbClr val="263D8A"/>
                </a:solidFill>
                <a:latin typeface="+mj-lt"/>
                <a:cs typeface="Arial"/>
              </a:rPr>
              <a:t> </a:t>
            </a:r>
            <a:r>
              <a:rPr lang="en-US" sz="1499" dirty="0" err="1">
                <a:solidFill>
                  <a:srgbClr val="263D8A"/>
                </a:solidFill>
                <a:latin typeface="+mj-lt"/>
                <a:cs typeface="Arial"/>
              </a:rPr>
              <a:t>omniet</a:t>
            </a:r>
            <a:r>
              <a:rPr lang="en-US" sz="1499" dirty="0">
                <a:solidFill>
                  <a:srgbClr val="263D8A"/>
                </a:solidFill>
                <a:latin typeface="+mj-lt"/>
                <a:cs typeface="Arial"/>
              </a:rPr>
              <a:t> </a:t>
            </a:r>
            <a:r>
              <a:rPr lang="en-US" sz="1499" dirty="0" err="1">
                <a:solidFill>
                  <a:srgbClr val="263D8A"/>
                </a:solidFill>
                <a:latin typeface="+mj-lt"/>
                <a:cs typeface="Arial"/>
              </a:rPr>
              <a:t>Itatquatioste</a:t>
            </a:r>
            <a:r>
              <a:rPr lang="en-US" sz="1499" dirty="0">
                <a:solidFill>
                  <a:srgbClr val="263D8A"/>
                </a:solidFill>
                <a:latin typeface="+mj-lt"/>
                <a:cs typeface="Arial"/>
              </a:rPr>
              <a:t> </a:t>
            </a:r>
            <a:r>
              <a:rPr lang="en-US" sz="1499" dirty="0" err="1">
                <a:solidFill>
                  <a:srgbClr val="263D8A"/>
                </a:solidFill>
                <a:latin typeface="+mj-lt"/>
                <a:cs typeface="Arial"/>
              </a:rPr>
              <a:t>eum</a:t>
            </a:r>
            <a:r>
              <a:rPr lang="en-US" sz="1499" dirty="0">
                <a:solidFill>
                  <a:srgbClr val="263D8A"/>
                </a:solidFill>
                <a:latin typeface="+mj-lt"/>
                <a:cs typeface="Arial"/>
              </a:rPr>
              <a:t> </a:t>
            </a:r>
            <a:r>
              <a:rPr lang="en-US" sz="1499" dirty="0" err="1">
                <a:solidFill>
                  <a:srgbClr val="263D8A"/>
                </a:solidFill>
                <a:latin typeface="+mj-lt"/>
                <a:cs typeface="Arial"/>
              </a:rPr>
              <a:t>quatus</a:t>
            </a:r>
            <a:r>
              <a:rPr lang="en-US" sz="1499" dirty="0">
                <a:solidFill>
                  <a:srgbClr val="263D8A"/>
                </a:solidFill>
                <a:latin typeface="+mj-lt"/>
                <a:cs typeface="Arial"/>
              </a:rPr>
              <a:t>, </a:t>
            </a:r>
            <a:r>
              <a:rPr lang="en-US" sz="1499" dirty="0" err="1">
                <a:solidFill>
                  <a:srgbClr val="263D8A"/>
                </a:solidFill>
                <a:latin typeface="+mj-lt"/>
                <a:cs typeface="Arial"/>
              </a:rPr>
              <a:t>ut</a:t>
            </a:r>
            <a:r>
              <a:rPr lang="en-US" sz="1499" dirty="0">
                <a:solidFill>
                  <a:srgbClr val="263D8A"/>
                </a:solidFill>
                <a:latin typeface="+mj-lt"/>
                <a:cs typeface="Arial"/>
              </a:rPr>
              <a:t> </a:t>
            </a:r>
            <a:r>
              <a:rPr lang="en-US" sz="1499" dirty="0" err="1">
                <a:solidFill>
                  <a:srgbClr val="263D8A"/>
                </a:solidFill>
                <a:latin typeface="+mj-lt"/>
                <a:cs typeface="Arial"/>
              </a:rPr>
              <a:t>volor</a:t>
            </a:r>
            <a:r>
              <a:rPr lang="en-US" sz="1499" dirty="0">
                <a:solidFill>
                  <a:srgbClr val="263D8A"/>
                </a:solidFill>
                <a:latin typeface="+mj-lt"/>
                <a:cs typeface="Arial"/>
              </a:rPr>
              <a:t> alit et </a:t>
            </a:r>
            <a:r>
              <a:rPr lang="en-US" sz="1499" dirty="0" err="1">
                <a:solidFill>
                  <a:srgbClr val="263D8A"/>
                </a:solidFill>
                <a:latin typeface="+mj-lt"/>
                <a:cs typeface="Arial"/>
              </a:rPr>
              <a:t>laut</a:t>
            </a:r>
            <a:r>
              <a:rPr lang="en-US" sz="1499" dirty="0">
                <a:solidFill>
                  <a:srgbClr val="263D8A"/>
                </a:solidFill>
                <a:latin typeface="+mj-lt"/>
                <a:cs typeface="Arial"/>
              </a:rPr>
              <a:t> </a:t>
            </a:r>
            <a:r>
              <a:rPr lang="en-US" sz="1499" dirty="0" err="1">
                <a:solidFill>
                  <a:srgbClr val="263D8A"/>
                </a:solidFill>
                <a:latin typeface="+mj-lt"/>
                <a:cs typeface="Arial"/>
              </a:rPr>
              <a:t>velisit</a:t>
            </a:r>
            <a:r>
              <a:rPr lang="en-US" sz="1499" dirty="0">
                <a:solidFill>
                  <a:srgbClr val="263D8A"/>
                </a:solidFill>
                <a:latin typeface="+mj-lt"/>
                <a:cs typeface="Arial"/>
              </a:rPr>
              <a:t> </a:t>
            </a:r>
            <a:r>
              <a:rPr lang="en-US" sz="1499" dirty="0" err="1">
                <a:solidFill>
                  <a:srgbClr val="263D8A"/>
                </a:solidFill>
                <a:latin typeface="+mj-lt"/>
                <a:cs typeface="Arial"/>
              </a:rPr>
              <a:t>faccuptus</a:t>
            </a:r>
            <a:r>
              <a:rPr lang="en-US" sz="1499" dirty="0">
                <a:solidFill>
                  <a:srgbClr val="263D8A"/>
                </a:solidFill>
                <a:latin typeface="+mj-lt"/>
                <a:cs typeface="Arial"/>
              </a:rPr>
              <a:t> </a:t>
            </a:r>
            <a:r>
              <a:rPr lang="en-US" sz="1499" dirty="0" err="1">
                <a:solidFill>
                  <a:srgbClr val="263D8A"/>
                </a:solidFill>
                <a:latin typeface="+mj-lt"/>
                <a:cs typeface="Arial"/>
              </a:rPr>
              <a:t>esequi</a:t>
            </a:r>
            <a:r>
              <a:rPr lang="en-US" sz="1499" dirty="0">
                <a:solidFill>
                  <a:srgbClr val="263D8A"/>
                </a:solidFill>
                <a:latin typeface="+mj-lt"/>
                <a:cs typeface="Arial"/>
              </a:rPr>
              <a:t> </a:t>
            </a:r>
            <a:r>
              <a:rPr lang="en-US" sz="1499" dirty="0" err="1">
                <a:solidFill>
                  <a:srgbClr val="263D8A"/>
                </a:solidFill>
                <a:latin typeface="+mj-lt"/>
                <a:cs typeface="Arial"/>
              </a:rPr>
              <a:t>anim</a:t>
            </a:r>
            <a:r>
              <a:rPr lang="en-US" sz="1499" dirty="0">
                <a:solidFill>
                  <a:srgbClr val="263D8A"/>
                </a:solidFill>
                <a:latin typeface="+mj-lt"/>
                <a:cs typeface="Arial"/>
              </a:rPr>
              <a:t> et </a:t>
            </a:r>
            <a:r>
              <a:rPr lang="en-US" sz="1499" dirty="0" err="1">
                <a:solidFill>
                  <a:srgbClr val="263D8A"/>
                </a:solidFill>
                <a:latin typeface="+mj-lt"/>
                <a:cs typeface="Arial"/>
              </a:rPr>
              <a:t>explitio</a:t>
            </a:r>
            <a:r>
              <a:rPr lang="en-US" sz="1499" dirty="0">
                <a:solidFill>
                  <a:srgbClr val="263D8A"/>
                </a:solidFill>
                <a:latin typeface="+mj-lt"/>
                <a:cs typeface="Arial"/>
              </a:rPr>
              <a:t> qui </a:t>
            </a:r>
            <a:r>
              <a:rPr lang="en-US" sz="1499" dirty="0" err="1">
                <a:solidFill>
                  <a:srgbClr val="263D8A"/>
                </a:solidFill>
                <a:latin typeface="+mj-lt"/>
                <a:cs typeface="Arial"/>
              </a:rPr>
              <a:t>nitatem</a:t>
            </a:r>
            <a:r>
              <a:rPr lang="en-US" sz="1499" dirty="0">
                <a:solidFill>
                  <a:srgbClr val="263D8A"/>
                </a:solidFill>
                <a:latin typeface="+mj-lt"/>
                <a:cs typeface="Arial"/>
              </a:rPr>
              <a:t>.</a:t>
            </a:r>
            <a:endParaRPr lang="en-US" sz="1499" dirty="0">
              <a:latin typeface="+mj-lt"/>
              <a:cs typeface="Arial"/>
            </a:endParaRPr>
          </a:p>
        </p:txBody>
      </p:sp>
      <p:sp>
        <p:nvSpPr>
          <p:cNvPr id="3" name="Chart Placeholder 2"/>
          <p:cNvSpPr>
            <a:spLocks noGrp="1"/>
          </p:cNvSpPr>
          <p:nvPr>
            <p:ph type="chart" sz="quarter" idx="13" hasCustomPrompt="1"/>
          </p:nvPr>
        </p:nvSpPr>
        <p:spPr>
          <a:xfrm>
            <a:off x="5940427" y="2565400"/>
            <a:ext cx="3024188" cy="3600450"/>
          </a:xfrm>
          <a:prstGeom prst="rect">
            <a:avLst/>
          </a:prstGeom>
        </p:spPr>
        <p:txBody>
          <a:bodyPr/>
          <a:lstStyle>
            <a:lvl1pPr marL="0" indent="0">
              <a:buNone/>
              <a:defRPr sz="1499">
                <a:solidFill>
                  <a:schemeClr val="tx2"/>
                </a:solidFill>
              </a:defRPr>
            </a:lvl1pPr>
          </a:lstStyle>
          <a:p>
            <a:r>
              <a:rPr lang="en-GB" dirty="0"/>
              <a:t>Insert image graph or chart here</a:t>
            </a:r>
          </a:p>
        </p:txBody>
      </p:sp>
    </p:spTree>
    <p:extLst>
      <p:ext uri="{BB962C8B-B14F-4D97-AF65-F5344CB8AC3E}">
        <p14:creationId xmlns:p14="http://schemas.microsoft.com/office/powerpoint/2010/main" val="422755160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130426"/>
            <a:ext cx="5829300" cy="1470025"/>
          </a:xfrm>
        </p:spPr>
        <p:txBody>
          <a:bodyPr/>
          <a:lstStyle/>
          <a:p>
            <a:r>
              <a:rPr lang="en-US"/>
              <a:t>Click to edit Master title style</a:t>
            </a:r>
          </a:p>
        </p:txBody>
      </p:sp>
      <p:sp>
        <p:nvSpPr>
          <p:cNvPr id="3" name="Subtitle 2"/>
          <p:cNvSpPr>
            <a:spLocks noGrp="1"/>
          </p:cNvSpPr>
          <p:nvPr>
            <p:ph type="subTitle" idx="1"/>
          </p:nvPr>
        </p:nvSpPr>
        <p:spPr>
          <a:xfrm>
            <a:off x="1028700" y="3886200"/>
            <a:ext cx="48006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34292854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55053982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4406901"/>
            <a:ext cx="58293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541735" y="2906713"/>
            <a:ext cx="58293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78520524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1600201"/>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600201"/>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23539401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0" y="1535113"/>
            <a:ext cx="3030141"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0" y="2174875"/>
            <a:ext cx="303014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69" y="1535113"/>
            <a:ext cx="3031331"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3769" y="2174875"/>
            <a:ext cx="303133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26178060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2661976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17121307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73050"/>
            <a:ext cx="2256235"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2681287" y="273051"/>
            <a:ext cx="3833813"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0" y="1435101"/>
            <a:ext cx="2256235"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1252997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4800600"/>
            <a:ext cx="41148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344216" y="612775"/>
            <a:ext cx="41148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344216" y="5367338"/>
            <a:ext cx="41148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4271075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547235744"/>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74639"/>
            <a:ext cx="1543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274639"/>
            <a:ext cx="45148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5786192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496178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MASTER">
    <p:bg>
      <p:bgPr>
        <a:solidFill>
          <a:srgbClr val="F7FAF9"/>
        </a:solidFill>
        <a:effectLst/>
      </p:bgPr>
    </p:bg>
    <p:spTree>
      <p:nvGrpSpPr>
        <p:cNvPr id="1" name=""/>
        <p:cNvGrpSpPr/>
        <p:nvPr/>
      </p:nvGrpSpPr>
      <p:grpSpPr>
        <a:xfrm>
          <a:off x="0" y="0"/>
          <a:ext cx="0" cy="0"/>
          <a:chOff x="0" y="0"/>
          <a:chExt cx="0" cy="0"/>
        </a:xfrm>
      </p:grpSpPr>
      <p:sp>
        <p:nvSpPr>
          <p:cNvPr id="2" name="Shape 0"/>
          <p:cNvSpPr/>
          <p:nvPr/>
        </p:nvSpPr>
        <p:spPr>
          <a:xfrm>
            <a:off x="1" y="0"/>
            <a:ext cx="9143771" cy="128016"/>
          </a:xfrm>
          <a:prstGeom prst="rect">
            <a:avLst/>
          </a:prstGeom>
          <a:solidFill>
            <a:srgbClr val="0E6F72"/>
          </a:solidFill>
          <a:ln w="12700">
            <a:solidFill>
              <a:srgbClr val="0E6F72"/>
            </a:solidFill>
            <a:prstDash val="solid"/>
          </a:ln>
        </p:spPr>
        <p:txBody>
          <a:bodyPr/>
          <a:lstStyle/>
          <a:p>
            <a:endParaRPr lang="en-GB" sz="1800"/>
          </a:p>
        </p:txBody>
      </p:sp>
      <p:sp>
        <p:nvSpPr>
          <p:cNvPr id="3" name="Text 1"/>
          <p:cNvSpPr/>
          <p:nvPr/>
        </p:nvSpPr>
        <p:spPr>
          <a:xfrm>
            <a:off x="377190" y="6537960"/>
            <a:ext cx="3429000" cy="164592"/>
          </a:xfrm>
          <a:prstGeom prst="rect">
            <a:avLst/>
          </a:prstGeom>
          <a:noFill/>
          <a:ln/>
        </p:spPr>
        <p:txBody>
          <a:bodyPr wrap="square" lIns="0" tIns="0" rIns="0" bIns="0" rtlCol="0" anchor="ctr"/>
          <a:lstStyle/>
          <a:p>
            <a:pPr marL="0" indent="0">
              <a:buNone/>
            </a:pPr>
            <a:r>
              <a:rPr lang="en-US" sz="600" b="1">
                <a:solidFill>
                  <a:srgbClr val="59706F"/>
                </a:solidFill>
                <a:latin typeface="Arial" pitchFamily="34" charset="0"/>
                <a:ea typeface="Aptos" pitchFamily="34" charset="-122"/>
                <a:cs typeface="Aptos" pitchFamily="34" charset="-120"/>
              </a:rPr>
              <a:t>ENFIELD LOCAL AREA SEND PARTNERSHIP</a:t>
            </a:r>
            <a:endParaRPr lang="en-US" sz="600"/>
          </a:p>
        </p:txBody>
      </p:sp>
      <p:sp>
        <p:nvSpPr>
          <p:cNvPr id="4" name="Text 2"/>
          <p:cNvSpPr/>
          <p:nvPr/>
        </p:nvSpPr>
        <p:spPr>
          <a:xfrm>
            <a:off x="7646670" y="6537960"/>
            <a:ext cx="1097280" cy="164592"/>
          </a:xfrm>
          <a:prstGeom prst="rect">
            <a:avLst/>
          </a:prstGeom>
          <a:noFill/>
          <a:ln/>
        </p:spPr>
        <p:txBody>
          <a:bodyPr wrap="square" lIns="0" tIns="0" rIns="0" bIns="0" rtlCol="0" anchor="ctr"/>
          <a:lstStyle/>
          <a:p>
            <a:pPr marL="0" indent="0" algn="r">
              <a:buNone/>
            </a:pPr>
            <a:r>
              <a:rPr lang="en-US" sz="600" b="1">
                <a:solidFill>
                  <a:srgbClr val="0E6F72"/>
                </a:solidFill>
                <a:latin typeface="Arial" pitchFamily="34" charset="0"/>
                <a:ea typeface="Aptos" pitchFamily="34" charset="-122"/>
                <a:cs typeface="Aptos" pitchFamily="34" charset="-120"/>
              </a:rPr>
              <a:t>EXPERTS AT HAND</a:t>
            </a:r>
            <a:endParaRPr lang="en-US" sz="600"/>
          </a:p>
        </p:txBody>
      </p:sp>
      <p:sp>
        <p:nvSpPr>
          <p:cNvPr id="25" name="Slide Number Placeholder 0"/>
          <p:cNvSpPr>
            <a:spLocks noGrp="1"/>
          </p:cNvSpPr>
          <p:nvPr>
            <p:ph type="sldNum" sz="quarter" idx="4294967295"/>
          </p:nvPr>
        </p:nvSpPr>
        <p:spPr>
          <a:xfrm>
            <a:off x="8791956" y="6519672"/>
            <a:ext cx="600000" cy="300000"/>
          </a:xfrm>
          <a:prstGeom prst="rect">
            <a:avLst/>
          </a:prstGeom>
          <a:extLst>
            <a:ext uri="{C572A759-6A51-4108-AA02-DFA0A04FC94B}">
              <ma14:wrappingTextBoxFlag xmlns="" xmlns:ma14="http://schemas.microsoft.com/office/mac/drawingml/2011/main" val="0"/>
            </a:ext>
          </a:extLst>
        </p:spPr>
        <p:txBody>
          <a:bodyPr/>
          <a:lstStyle>
            <a:lvl1pPr>
              <a:defRPr sz="600">
                <a:solidFill>
                  <a:srgbClr val="59706F"/>
                </a:solidFill>
              </a:defRPr>
            </a:lvl1pPr>
          </a:lstStyle>
          <a:p>
            <a:pPr algn="l"/>
            <a:fld id="{F7021451-1387-4CA6-816F-3879F97B5CBC}" type="slidenum">
              <a:rPr lang="en-US" b="0">
                <a:latin typeface="Arial"/>
              </a:rPr>
              <a:t>‹#›</a:t>
            </a:fld>
            <a:endParaRPr lang="en-US"/>
          </a:p>
        </p:txBody>
      </p:sp>
    </p:spTree>
    <p:extLst>
      <p:ext uri="{BB962C8B-B14F-4D97-AF65-F5344CB8AC3E}">
        <p14:creationId xmlns:p14="http://schemas.microsoft.com/office/powerpoint/2010/main" val="4209429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theme" Target="../theme/theme2.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52.xml"/><Relationship Id="rId18" Type="http://schemas.openxmlformats.org/officeDocument/2006/relationships/slideLayout" Target="../slideLayouts/slideLayout57.xml"/><Relationship Id="rId26" Type="http://schemas.openxmlformats.org/officeDocument/2006/relationships/slideLayout" Target="../slideLayouts/slideLayout65.xml"/><Relationship Id="rId3" Type="http://schemas.openxmlformats.org/officeDocument/2006/relationships/slideLayout" Target="../slideLayouts/slideLayout42.xml"/><Relationship Id="rId21" Type="http://schemas.openxmlformats.org/officeDocument/2006/relationships/slideLayout" Target="../slideLayouts/slideLayout60.xml"/><Relationship Id="rId34" Type="http://schemas.openxmlformats.org/officeDocument/2006/relationships/theme" Target="../theme/theme3.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5" Type="http://schemas.openxmlformats.org/officeDocument/2006/relationships/slideLayout" Target="../slideLayouts/slideLayout64.xml"/><Relationship Id="rId33" Type="http://schemas.openxmlformats.org/officeDocument/2006/relationships/slideLayout" Target="../slideLayouts/slideLayout72.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slideLayout" Target="../slideLayouts/slideLayout59.xml"/><Relationship Id="rId29" Type="http://schemas.openxmlformats.org/officeDocument/2006/relationships/slideLayout" Target="../slideLayouts/slideLayout68.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24" Type="http://schemas.openxmlformats.org/officeDocument/2006/relationships/slideLayout" Target="../slideLayouts/slideLayout63.xml"/><Relationship Id="rId32" Type="http://schemas.openxmlformats.org/officeDocument/2006/relationships/slideLayout" Target="../slideLayouts/slideLayout71.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slideLayout" Target="../slideLayouts/slideLayout62.xml"/><Relationship Id="rId28" Type="http://schemas.openxmlformats.org/officeDocument/2006/relationships/slideLayout" Target="../slideLayouts/slideLayout67.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31" Type="http://schemas.openxmlformats.org/officeDocument/2006/relationships/slideLayout" Target="../slideLayouts/slideLayout70.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slideLayout" Target="../slideLayouts/slideLayout61.xml"/><Relationship Id="rId27" Type="http://schemas.openxmlformats.org/officeDocument/2006/relationships/slideLayout" Target="../slideLayouts/slideLayout66.xml"/><Relationship Id="rId30" Type="http://schemas.openxmlformats.org/officeDocument/2006/relationships/slideLayout" Target="../slideLayouts/slideLayout69.xml"/><Relationship Id="rId8" Type="http://schemas.openxmlformats.org/officeDocument/2006/relationships/slideLayout" Target="../slideLayouts/slideLayout47.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74.xml"/><Relationship Id="rId1" Type="http://schemas.openxmlformats.org/officeDocument/2006/relationships/slideLayout" Target="../slideLayouts/slideLayout7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image" Target="../media/image29.jpeg"/><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theme" Target="../theme/theme5.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theme" Target="../theme/theme6.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image" Target="../media/image31.emf"/><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theme" Target="../theme/theme7.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109.xml"/><Relationship Id="rId1" Type="http://schemas.openxmlformats.org/officeDocument/2006/relationships/slideLayout" Target="../slideLayouts/slideLayout10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7.xml"/><Relationship Id="rId13" Type="http://schemas.openxmlformats.org/officeDocument/2006/relationships/slideLayout" Target="../slideLayouts/slideLayout122.xml"/><Relationship Id="rId3" Type="http://schemas.openxmlformats.org/officeDocument/2006/relationships/slideLayout" Target="../slideLayouts/slideLayout112.xml"/><Relationship Id="rId7" Type="http://schemas.openxmlformats.org/officeDocument/2006/relationships/slideLayout" Target="../slideLayouts/slideLayout116.xml"/><Relationship Id="rId12" Type="http://schemas.openxmlformats.org/officeDocument/2006/relationships/slideLayout" Target="../slideLayouts/slideLayout121.xml"/><Relationship Id="rId2" Type="http://schemas.openxmlformats.org/officeDocument/2006/relationships/slideLayout" Target="../slideLayouts/slideLayout111.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5" Type="http://schemas.openxmlformats.org/officeDocument/2006/relationships/slideLayout" Target="../slideLayouts/slideLayout114.xml"/><Relationship Id="rId15" Type="http://schemas.openxmlformats.org/officeDocument/2006/relationships/image" Target="../media/image29.jpeg"/><Relationship Id="rId10" Type="http://schemas.openxmlformats.org/officeDocument/2006/relationships/slideLayout" Target="../slideLayouts/slideLayout119.xml"/><Relationship Id="rId4" Type="http://schemas.openxmlformats.org/officeDocument/2006/relationships/slideLayout" Target="../slideLayouts/slideLayout113.xml"/><Relationship Id="rId9" Type="http://schemas.openxmlformats.org/officeDocument/2006/relationships/slideLayout" Target="../slideLayouts/slideLayout118.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0.xml"/><Relationship Id="rId13" Type="http://schemas.openxmlformats.org/officeDocument/2006/relationships/slideLayout" Target="../slideLayouts/slideLayout135.xml"/><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slideLayout" Target="../slideLayouts/slideLayout134.xml"/><Relationship Id="rId2" Type="http://schemas.openxmlformats.org/officeDocument/2006/relationships/slideLayout" Target="../slideLayouts/slideLayout124.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5" Type="http://schemas.openxmlformats.org/officeDocument/2006/relationships/image" Target="../media/image29.jpeg"/><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43.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1.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2.xml.rels><?xml version="1.0" encoding="UTF-8" standalone="yes"?>
<Relationships xmlns="http://schemas.openxmlformats.org/package/2006/relationships"><Relationship Id="rId3" Type="http://schemas.openxmlformats.org/officeDocument/2006/relationships/theme" Target="../theme/theme12.xml"/><Relationship Id="rId2" Type="http://schemas.openxmlformats.org/officeDocument/2006/relationships/slideLayout" Target="../slideLayouts/slideLayout148.xml"/><Relationship Id="rId1" Type="http://schemas.openxmlformats.org/officeDocument/2006/relationships/slideLayout" Target="../slideLayouts/slideLayout1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685800" y="304800"/>
            <a:ext cx="8153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685800" y="1524000"/>
            <a:ext cx="81534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148" name="Picture 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007225" y="5638800"/>
            <a:ext cx="2133600" cy="1176338"/>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hf sldNum="0" hdr="0" ftr="0" dt="0"/>
  <p:txStyles>
    <p:titleStyle>
      <a:lvl1pPr algn="l" rtl="0" eaLnBrk="1" fontAlgn="base" hangingPunct="1">
        <a:spcBef>
          <a:spcPct val="0"/>
        </a:spcBef>
        <a:spcAft>
          <a:spcPct val="0"/>
        </a:spcAft>
        <a:defRPr sz="3200" b="1">
          <a:solidFill>
            <a:srgbClr val="CD0921"/>
          </a:solidFill>
          <a:latin typeface="+mj-lt"/>
          <a:ea typeface="+mj-ea"/>
          <a:cs typeface="+mj-cs"/>
        </a:defRPr>
      </a:lvl1pPr>
      <a:lvl2pPr algn="l" rtl="0" eaLnBrk="1" fontAlgn="base" hangingPunct="1">
        <a:spcBef>
          <a:spcPct val="0"/>
        </a:spcBef>
        <a:spcAft>
          <a:spcPct val="0"/>
        </a:spcAft>
        <a:defRPr sz="3200" b="1">
          <a:solidFill>
            <a:srgbClr val="CD0921"/>
          </a:solidFill>
          <a:latin typeface="Arial" charset="0"/>
        </a:defRPr>
      </a:lvl2pPr>
      <a:lvl3pPr algn="l" rtl="0" eaLnBrk="1" fontAlgn="base" hangingPunct="1">
        <a:spcBef>
          <a:spcPct val="0"/>
        </a:spcBef>
        <a:spcAft>
          <a:spcPct val="0"/>
        </a:spcAft>
        <a:defRPr sz="3200" b="1">
          <a:solidFill>
            <a:srgbClr val="CD0921"/>
          </a:solidFill>
          <a:latin typeface="Arial" charset="0"/>
        </a:defRPr>
      </a:lvl3pPr>
      <a:lvl4pPr algn="l" rtl="0" eaLnBrk="1" fontAlgn="base" hangingPunct="1">
        <a:spcBef>
          <a:spcPct val="0"/>
        </a:spcBef>
        <a:spcAft>
          <a:spcPct val="0"/>
        </a:spcAft>
        <a:defRPr sz="3200" b="1">
          <a:solidFill>
            <a:srgbClr val="CD0921"/>
          </a:solidFill>
          <a:latin typeface="Arial" charset="0"/>
        </a:defRPr>
      </a:lvl4pPr>
      <a:lvl5pPr algn="l" rtl="0" eaLnBrk="1" fontAlgn="base" hangingPunct="1">
        <a:spcBef>
          <a:spcPct val="0"/>
        </a:spcBef>
        <a:spcAft>
          <a:spcPct val="0"/>
        </a:spcAft>
        <a:defRPr sz="3200" b="1">
          <a:solidFill>
            <a:srgbClr val="CD0921"/>
          </a:solidFill>
          <a:latin typeface="Arial" charset="0"/>
        </a:defRPr>
      </a:lvl5pPr>
      <a:lvl6pPr marL="457200" algn="l" rtl="0" eaLnBrk="1" fontAlgn="base" hangingPunct="1">
        <a:spcBef>
          <a:spcPct val="0"/>
        </a:spcBef>
        <a:spcAft>
          <a:spcPct val="0"/>
        </a:spcAft>
        <a:defRPr sz="3200" b="1">
          <a:solidFill>
            <a:srgbClr val="CD0921"/>
          </a:solidFill>
          <a:latin typeface="Arial" charset="0"/>
        </a:defRPr>
      </a:lvl6pPr>
      <a:lvl7pPr marL="914400" algn="l" rtl="0" eaLnBrk="1" fontAlgn="base" hangingPunct="1">
        <a:spcBef>
          <a:spcPct val="0"/>
        </a:spcBef>
        <a:spcAft>
          <a:spcPct val="0"/>
        </a:spcAft>
        <a:defRPr sz="3200" b="1">
          <a:solidFill>
            <a:srgbClr val="CD0921"/>
          </a:solidFill>
          <a:latin typeface="Arial" charset="0"/>
        </a:defRPr>
      </a:lvl7pPr>
      <a:lvl8pPr marL="1371600" algn="l" rtl="0" eaLnBrk="1" fontAlgn="base" hangingPunct="1">
        <a:spcBef>
          <a:spcPct val="0"/>
        </a:spcBef>
        <a:spcAft>
          <a:spcPct val="0"/>
        </a:spcAft>
        <a:defRPr sz="3200" b="1">
          <a:solidFill>
            <a:srgbClr val="CD0921"/>
          </a:solidFill>
          <a:latin typeface="Arial" charset="0"/>
        </a:defRPr>
      </a:lvl8pPr>
      <a:lvl9pPr marL="1828800" algn="l" rtl="0" eaLnBrk="1" fontAlgn="base" hangingPunct="1">
        <a:spcBef>
          <a:spcPct val="0"/>
        </a:spcBef>
        <a:spcAft>
          <a:spcPct val="0"/>
        </a:spcAft>
        <a:defRPr sz="3200" b="1">
          <a:solidFill>
            <a:srgbClr val="CD0921"/>
          </a:solidFill>
          <a:latin typeface="Arial" charset="0"/>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3597613"/>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 id="2147483755" r:id="rId17"/>
    <p:sldLayoutId id="2147483756" r:id="rId18"/>
    <p:sldLayoutId id="2147483757" r:id="rId19"/>
    <p:sldLayoutId id="2147483758" r:id="rId20"/>
    <p:sldLayoutId id="2147483759" r:id="rId21"/>
    <p:sldLayoutId id="2147483760" r:id="rId22"/>
    <p:sldLayoutId id="2147483761" r:id="rId23"/>
    <p:sldLayoutId id="2147483762" r:id="rId24"/>
    <p:sldLayoutId id="2147483763" r:id="rId25"/>
    <p:sldLayoutId id="2147483764" r:id="rId26"/>
    <p:sldLayoutId id="2147483765" r:id="rId2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FC5A53-9C79-6E2C-72BE-29B6E4D70B3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26A8BD6E-647C-F8C9-3CE7-A120ED306EC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BB35660-B6F9-4A50-CC10-4279CAAA9B7D}"/>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8C1405E0-4907-41F4-B523-2936BB071B11}" type="datetimeFigureOut">
              <a:rPr lang="en-GB" smtClean="0"/>
              <a:t>05/10/2026</a:t>
            </a:fld>
            <a:endParaRPr lang="en-GB"/>
          </a:p>
        </p:txBody>
      </p:sp>
      <p:sp>
        <p:nvSpPr>
          <p:cNvPr id="5" name="Footer Placeholder 4">
            <a:extLst>
              <a:ext uri="{FF2B5EF4-FFF2-40B4-BE49-F238E27FC236}">
                <a16:creationId xmlns:a16="http://schemas.microsoft.com/office/drawing/2014/main" id="{C0D230B7-9912-56EF-FF9E-15796481921E}"/>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8C3BAD71-B8F4-0CBC-7B2A-955264687659}"/>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597C497A-26BF-4F37-ACD3-1251BA341F7D}" type="slidenum">
              <a:rPr lang="en-GB" smtClean="0"/>
              <a:t>‹#›</a:t>
            </a:fld>
            <a:endParaRPr lang="en-GB"/>
          </a:p>
        </p:txBody>
      </p:sp>
    </p:spTree>
    <p:extLst>
      <p:ext uri="{BB962C8B-B14F-4D97-AF65-F5344CB8AC3E}">
        <p14:creationId xmlns:p14="http://schemas.microsoft.com/office/powerpoint/2010/main" val="1613119206"/>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4" r:id="rId12"/>
    <p:sldLayoutId id="2147483795" r:id="rId13"/>
    <p:sldLayoutId id="2147483796" r:id="rId14"/>
    <p:sldLayoutId id="2147483797" r:id="rId15"/>
    <p:sldLayoutId id="2147483798" r:id="rId16"/>
    <p:sldLayoutId id="2147483799" r:id="rId17"/>
    <p:sldLayoutId id="2147483800" r:id="rId18"/>
    <p:sldLayoutId id="2147483801" r:id="rId19"/>
    <p:sldLayoutId id="2147483802" r:id="rId20"/>
    <p:sldLayoutId id="2147483803" r:id="rId21"/>
    <p:sldLayoutId id="2147483804" r:id="rId22"/>
    <p:sldLayoutId id="2147483806" r:id="rId23"/>
    <p:sldLayoutId id="2147483807" r:id="rId24"/>
    <p:sldLayoutId id="2147483808" r:id="rId25"/>
    <p:sldLayoutId id="2147483809" r:id="rId26"/>
    <p:sldLayoutId id="2147483810" r:id="rId27"/>
    <p:sldLayoutId id="2147483811" r:id="rId28"/>
    <p:sldLayoutId id="2147483812" r:id="rId29"/>
    <p:sldLayoutId id="2147483813" r:id="rId30"/>
    <p:sldLayoutId id="2147483814" r:id="rId31"/>
    <p:sldLayoutId id="2147483815" r:id="rId32"/>
    <p:sldLayoutId id="2147483816" r:id="rId3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4819540"/>
      </p:ext>
    </p:extLst>
  </p:cSld>
  <p:clrMap bg1="lt1" tx1="dk1" bg2="lt2" tx2="dk2" accent1="accent1" accent2="accent2" accent3="accent3" accent4="accent4" accent5="accent5" accent6="accent6" hlink="hlink" folHlink="folHlink"/>
  <p:sldLayoutIdLst>
    <p:sldLayoutId id="2147483818" r:id="rId1"/>
    <p:sldLayoutId id="2147483819" r:id="rId2"/>
  </p:sldLayoutIdLst>
  <p:hf sldNum="0" hdr="0" ft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ink dragon with a white background&#10;&#10;Description automatically generated">
            <a:extLst>
              <a:ext uri="{FF2B5EF4-FFF2-40B4-BE49-F238E27FC236}">
                <a16:creationId xmlns:a16="http://schemas.microsoft.com/office/drawing/2014/main" id="{B09FBC18-138F-B164-B606-31D8FDC053AE}"/>
              </a:ext>
            </a:extLst>
          </p:cNvPr>
          <p:cNvPicPr>
            <a:picLocks noChangeAspect="1"/>
          </p:cNvPicPr>
          <p:nvPr userDrawn="1"/>
        </p:nvPicPr>
        <p:blipFill>
          <a:blip r:embed="rId13"/>
          <a:stretch>
            <a:fillRect/>
          </a:stretch>
        </p:blipFill>
        <p:spPr>
          <a:xfrm>
            <a:off x="0" y="0"/>
            <a:ext cx="9144000" cy="6858000"/>
          </a:xfrm>
          <a:prstGeom prst="rect">
            <a:avLst/>
          </a:prstGeom>
        </p:spPr>
      </p:pic>
      <p:sp>
        <p:nvSpPr>
          <p:cNvPr id="1027" name="Rectangle 2">
            <a:extLst>
              <a:ext uri="{FF2B5EF4-FFF2-40B4-BE49-F238E27FC236}">
                <a16:creationId xmlns:a16="http://schemas.microsoft.com/office/drawing/2014/main" id="{D555CFA0-99F4-23EA-D20F-C0B2FE916EE7}"/>
              </a:ext>
            </a:extLst>
          </p:cNvPr>
          <p:cNvSpPr>
            <a:spLocks noGrp="1" noChangeArrowheads="1"/>
          </p:cNvSpPr>
          <p:nvPr>
            <p:ph type="title"/>
          </p:nvPr>
        </p:nvSpPr>
        <p:spPr bwMode="auto">
          <a:xfrm>
            <a:off x="251520" y="304800"/>
            <a:ext cx="864096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8" name="Rectangle 3">
            <a:extLst>
              <a:ext uri="{FF2B5EF4-FFF2-40B4-BE49-F238E27FC236}">
                <a16:creationId xmlns:a16="http://schemas.microsoft.com/office/drawing/2014/main" id="{E9C2CFC3-5CA2-3B81-7A52-CE79A80EB393}"/>
              </a:ext>
            </a:extLst>
          </p:cNvPr>
          <p:cNvSpPr>
            <a:spLocks noGrp="1" noChangeArrowheads="1"/>
          </p:cNvSpPr>
          <p:nvPr>
            <p:ph type="body" idx="1"/>
          </p:nvPr>
        </p:nvSpPr>
        <p:spPr bwMode="auto">
          <a:xfrm>
            <a:off x="251520" y="1524000"/>
            <a:ext cx="864096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002227864"/>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Lst>
  <p:hf hdr="0" ftr="0" dt="0"/>
  <p:txStyles>
    <p:titleStyle>
      <a:lvl1pPr algn="l" rtl="0" eaLnBrk="0" fontAlgn="base" hangingPunct="0">
        <a:spcBef>
          <a:spcPct val="0"/>
        </a:spcBef>
        <a:spcAft>
          <a:spcPct val="0"/>
        </a:spcAft>
        <a:defRPr sz="2400" b="1">
          <a:solidFill>
            <a:srgbClr val="E40520"/>
          </a:solidFill>
          <a:latin typeface="+mj-lt"/>
          <a:ea typeface="+mj-ea"/>
          <a:cs typeface="ＭＳ Ｐゴシック" charset="0"/>
        </a:defRPr>
      </a:lvl1pPr>
      <a:lvl2pPr algn="l" rtl="0" eaLnBrk="0" fontAlgn="base" hangingPunct="0">
        <a:spcBef>
          <a:spcPct val="0"/>
        </a:spcBef>
        <a:spcAft>
          <a:spcPct val="0"/>
        </a:spcAft>
        <a:defRPr sz="2400" b="1">
          <a:solidFill>
            <a:srgbClr val="CD0921"/>
          </a:solidFill>
          <a:latin typeface="Arial" charset="0"/>
          <a:ea typeface="ＭＳ Ｐゴシック" charset="0"/>
          <a:cs typeface="ＭＳ Ｐゴシック" charset="0"/>
        </a:defRPr>
      </a:lvl2pPr>
      <a:lvl3pPr algn="l" rtl="0" eaLnBrk="0" fontAlgn="base" hangingPunct="0">
        <a:spcBef>
          <a:spcPct val="0"/>
        </a:spcBef>
        <a:spcAft>
          <a:spcPct val="0"/>
        </a:spcAft>
        <a:defRPr sz="2400" b="1">
          <a:solidFill>
            <a:srgbClr val="CD0921"/>
          </a:solidFill>
          <a:latin typeface="Arial" charset="0"/>
          <a:ea typeface="ＭＳ Ｐゴシック" charset="0"/>
          <a:cs typeface="ＭＳ Ｐゴシック" charset="0"/>
        </a:defRPr>
      </a:lvl3pPr>
      <a:lvl4pPr algn="l" rtl="0" eaLnBrk="0" fontAlgn="base" hangingPunct="0">
        <a:spcBef>
          <a:spcPct val="0"/>
        </a:spcBef>
        <a:spcAft>
          <a:spcPct val="0"/>
        </a:spcAft>
        <a:defRPr sz="2400" b="1">
          <a:solidFill>
            <a:srgbClr val="CD0921"/>
          </a:solidFill>
          <a:latin typeface="Arial" charset="0"/>
          <a:ea typeface="ＭＳ Ｐゴシック" charset="0"/>
          <a:cs typeface="ＭＳ Ｐゴシック" charset="0"/>
        </a:defRPr>
      </a:lvl4pPr>
      <a:lvl5pPr algn="l" rtl="0" eaLnBrk="0" fontAlgn="base" hangingPunct="0">
        <a:spcBef>
          <a:spcPct val="0"/>
        </a:spcBef>
        <a:spcAft>
          <a:spcPct val="0"/>
        </a:spcAft>
        <a:defRPr sz="2400" b="1">
          <a:solidFill>
            <a:srgbClr val="CD0921"/>
          </a:solidFill>
          <a:latin typeface="Arial" charset="0"/>
          <a:ea typeface="ＭＳ Ｐゴシック" charset="0"/>
          <a:cs typeface="ＭＳ Ｐゴシック" charset="0"/>
        </a:defRPr>
      </a:lvl5pPr>
      <a:lvl6pPr marL="342900" algn="l" rtl="0" fontAlgn="base">
        <a:spcBef>
          <a:spcPct val="0"/>
        </a:spcBef>
        <a:spcAft>
          <a:spcPct val="0"/>
        </a:spcAft>
        <a:defRPr sz="2400" b="1">
          <a:solidFill>
            <a:srgbClr val="CD0921"/>
          </a:solidFill>
          <a:latin typeface="Arial" charset="0"/>
          <a:ea typeface="ＭＳ Ｐゴシック" charset="0"/>
        </a:defRPr>
      </a:lvl6pPr>
      <a:lvl7pPr marL="685800" algn="l" rtl="0" fontAlgn="base">
        <a:spcBef>
          <a:spcPct val="0"/>
        </a:spcBef>
        <a:spcAft>
          <a:spcPct val="0"/>
        </a:spcAft>
        <a:defRPr sz="2400" b="1">
          <a:solidFill>
            <a:srgbClr val="CD0921"/>
          </a:solidFill>
          <a:latin typeface="Arial" charset="0"/>
          <a:ea typeface="ＭＳ Ｐゴシック" charset="0"/>
        </a:defRPr>
      </a:lvl7pPr>
      <a:lvl8pPr marL="1028700" algn="l" rtl="0" fontAlgn="base">
        <a:spcBef>
          <a:spcPct val="0"/>
        </a:spcBef>
        <a:spcAft>
          <a:spcPct val="0"/>
        </a:spcAft>
        <a:defRPr sz="2400" b="1">
          <a:solidFill>
            <a:srgbClr val="CD0921"/>
          </a:solidFill>
          <a:latin typeface="Arial" charset="0"/>
          <a:ea typeface="ＭＳ Ｐゴシック" charset="0"/>
        </a:defRPr>
      </a:lvl8pPr>
      <a:lvl9pPr marL="1371600" algn="l" rtl="0" fontAlgn="base">
        <a:spcBef>
          <a:spcPct val="0"/>
        </a:spcBef>
        <a:spcAft>
          <a:spcPct val="0"/>
        </a:spcAft>
        <a:defRPr sz="2400" b="1">
          <a:solidFill>
            <a:srgbClr val="CD0921"/>
          </a:solidFill>
          <a:latin typeface="Arial" charset="0"/>
          <a:ea typeface="ＭＳ Ｐゴシック" charset="0"/>
        </a:defRPr>
      </a:lvl9pPr>
    </p:titleStyle>
    <p:bodyStyle>
      <a:lvl1pPr marL="257175" indent="-257175" algn="l" rtl="0" eaLnBrk="0" fontAlgn="base" hangingPunct="0">
        <a:spcBef>
          <a:spcPct val="20000"/>
        </a:spcBef>
        <a:spcAft>
          <a:spcPct val="0"/>
        </a:spcAft>
        <a:buClr>
          <a:srgbClr val="E40520"/>
        </a:buClr>
        <a:buChar char="•"/>
        <a:defRPr sz="2200">
          <a:solidFill>
            <a:schemeClr val="tx1"/>
          </a:solidFill>
          <a:latin typeface="+mn-lt"/>
          <a:ea typeface="+mn-ea"/>
          <a:cs typeface="ＭＳ Ｐゴシック" charset="0"/>
        </a:defRPr>
      </a:lvl1pPr>
      <a:lvl2pPr marL="557213" indent="-214313" algn="l" rtl="0" eaLnBrk="0" fontAlgn="base" hangingPunct="0">
        <a:spcBef>
          <a:spcPct val="20000"/>
        </a:spcBef>
        <a:spcAft>
          <a:spcPct val="0"/>
        </a:spcAft>
        <a:buClr>
          <a:srgbClr val="E40520"/>
        </a:buClr>
        <a:buChar char="–"/>
        <a:defRPr sz="2000">
          <a:solidFill>
            <a:schemeClr val="tx1"/>
          </a:solidFill>
          <a:latin typeface="+mn-lt"/>
          <a:ea typeface="+mn-ea"/>
        </a:defRPr>
      </a:lvl2pPr>
      <a:lvl3pPr marL="857250" indent="-171450" algn="l" rtl="0" eaLnBrk="0" fontAlgn="base" hangingPunct="0">
        <a:spcBef>
          <a:spcPct val="20000"/>
        </a:spcBef>
        <a:spcAft>
          <a:spcPct val="0"/>
        </a:spcAft>
        <a:buClr>
          <a:srgbClr val="E40520"/>
        </a:buClr>
        <a:buChar char="•"/>
        <a:defRPr sz="1800">
          <a:solidFill>
            <a:schemeClr val="tx1"/>
          </a:solidFill>
          <a:latin typeface="+mn-lt"/>
          <a:ea typeface="+mn-ea"/>
        </a:defRPr>
      </a:lvl3pPr>
      <a:lvl4pPr marL="1200150" indent="-171450" algn="l" rtl="0" eaLnBrk="0" fontAlgn="base" hangingPunct="0">
        <a:spcBef>
          <a:spcPct val="20000"/>
        </a:spcBef>
        <a:spcAft>
          <a:spcPct val="0"/>
        </a:spcAft>
        <a:buClr>
          <a:srgbClr val="E40520"/>
        </a:buClr>
        <a:buChar char="–"/>
        <a:defRPr sz="1600">
          <a:solidFill>
            <a:schemeClr val="tx1"/>
          </a:solidFill>
          <a:latin typeface="+mn-lt"/>
          <a:ea typeface="+mn-ea"/>
        </a:defRPr>
      </a:lvl4pPr>
      <a:lvl5pPr marL="1543050" indent="-171450" algn="l" rtl="0" eaLnBrk="0" fontAlgn="base" hangingPunct="0">
        <a:spcBef>
          <a:spcPct val="20000"/>
        </a:spcBef>
        <a:spcAft>
          <a:spcPct val="0"/>
        </a:spcAft>
        <a:buClr>
          <a:srgbClr val="E40520"/>
        </a:buClr>
        <a:buChar char="»"/>
        <a:defRPr sz="1400">
          <a:solidFill>
            <a:schemeClr val="tx1"/>
          </a:solidFill>
          <a:latin typeface="+mn-lt"/>
          <a:ea typeface="+mn-ea"/>
        </a:defRPr>
      </a:lvl5pPr>
      <a:lvl6pPr marL="1885950" indent="-171450" algn="l" rtl="0" fontAlgn="base">
        <a:spcBef>
          <a:spcPct val="20000"/>
        </a:spcBef>
        <a:spcAft>
          <a:spcPct val="0"/>
        </a:spcAft>
        <a:buChar char="»"/>
        <a:defRPr>
          <a:solidFill>
            <a:schemeClr val="tx1"/>
          </a:solidFill>
          <a:latin typeface="+mn-lt"/>
          <a:ea typeface="+mn-ea"/>
        </a:defRPr>
      </a:lvl6pPr>
      <a:lvl7pPr marL="2228850" indent="-171450" algn="l" rtl="0" fontAlgn="base">
        <a:spcBef>
          <a:spcPct val="20000"/>
        </a:spcBef>
        <a:spcAft>
          <a:spcPct val="0"/>
        </a:spcAft>
        <a:buChar char="»"/>
        <a:defRPr>
          <a:solidFill>
            <a:schemeClr val="tx1"/>
          </a:solidFill>
          <a:latin typeface="+mn-lt"/>
          <a:ea typeface="+mn-ea"/>
        </a:defRPr>
      </a:lvl7pPr>
      <a:lvl8pPr marL="2571750" indent="-171450" algn="l" rtl="0" fontAlgn="base">
        <a:spcBef>
          <a:spcPct val="20000"/>
        </a:spcBef>
        <a:spcAft>
          <a:spcPct val="0"/>
        </a:spcAft>
        <a:buChar char="»"/>
        <a:defRPr>
          <a:solidFill>
            <a:schemeClr val="tx1"/>
          </a:solidFill>
          <a:latin typeface="+mn-lt"/>
          <a:ea typeface="+mn-ea"/>
        </a:defRPr>
      </a:lvl8pPr>
      <a:lvl9pPr marL="2914650" indent="-171450" algn="l" rtl="0" fontAlgn="base">
        <a:spcBef>
          <a:spcPct val="20000"/>
        </a:spcBef>
        <a:spcAft>
          <a:spcPct val="0"/>
        </a:spcAft>
        <a:buChar char="»"/>
        <a:defRPr>
          <a:solidFill>
            <a:schemeClr val="tx1"/>
          </a:solidFill>
          <a:latin typeface="+mn-lt"/>
          <a:ea typeface="+mn-ea"/>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10/5/2026</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137174681"/>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337DA1E8-6C61-DDF4-CACF-C8A0988FC588}"/>
              </a:ext>
            </a:extLst>
          </p:cNvPr>
          <p:cNvSpPr>
            <a:spLocks noGrp="1"/>
          </p:cNvSpPr>
          <p:nvPr>
            <p:ph type="title"/>
          </p:nvPr>
        </p:nvSpPr>
        <p:spPr>
          <a:xfrm>
            <a:off x="170260" y="782805"/>
            <a:ext cx="7899082" cy="578580"/>
          </a:xfrm>
          <a:prstGeom prst="rect">
            <a:avLst/>
          </a:prstGeom>
        </p:spPr>
        <p:txBody>
          <a:bodyPr vert="horz" lIns="91440" tIns="45720" rIns="91440" bIns="45720" rtlCol="0" anchor="ctr">
            <a:normAutofit/>
          </a:bodyPr>
          <a:lstStyle/>
          <a:p>
            <a:r>
              <a:rPr lang="da-DK" err="1"/>
              <a:t>Click</a:t>
            </a:r>
            <a:r>
              <a:rPr lang="da-DK"/>
              <a:t> to </a:t>
            </a:r>
            <a:r>
              <a:rPr lang="da-DK" err="1"/>
              <a:t>edit</a:t>
            </a:r>
            <a:endParaRPr lang="da-DK"/>
          </a:p>
        </p:txBody>
      </p:sp>
      <p:sp>
        <p:nvSpPr>
          <p:cNvPr id="3" name="Pladsholder til tekst 2">
            <a:extLst>
              <a:ext uri="{FF2B5EF4-FFF2-40B4-BE49-F238E27FC236}">
                <a16:creationId xmlns:a16="http://schemas.microsoft.com/office/drawing/2014/main" id="{A8C35659-43EA-0BE6-15C6-4F1327CBE5E1}"/>
              </a:ext>
            </a:extLst>
          </p:cNvPr>
          <p:cNvSpPr>
            <a:spLocks noGrp="1"/>
          </p:cNvSpPr>
          <p:nvPr>
            <p:ph type="body" idx="1"/>
          </p:nvPr>
        </p:nvSpPr>
        <p:spPr>
          <a:xfrm>
            <a:off x="178027" y="1433095"/>
            <a:ext cx="8714752"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lidenummer 5">
            <a:extLst>
              <a:ext uri="{FF2B5EF4-FFF2-40B4-BE49-F238E27FC236}">
                <a16:creationId xmlns:a16="http://schemas.microsoft.com/office/drawing/2014/main" id="{1D80E890-EAE5-3294-3323-E0D2CA5D28EE}"/>
              </a:ext>
            </a:extLst>
          </p:cNvPr>
          <p:cNvSpPr>
            <a:spLocks noGrp="1"/>
          </p:cNvSpPr>
          <p:nvPr>
            <p:ph type="sldNum" sz="quarter" idx="4"/>
          </p:nvPr>
        </p:nvSpPr>
        <p:spPr>
          <a:xfrm>
            <a:off x="8584990" y="6524625"/>
            <a:ext cx="381029" cy="333373"/>
          </a:xfrm>
          <a:prstGeom prst="rect">
            <a:avLst/>
          </a:prstGeom>
        </p:spPr>
        <p:txBody>
          <a:bodyPr vert="horz" lIns="91440" tIns="45720" rIns="91440" bIns="45720" rtlCol="0" anchor="ctr"/>
          <a:lstStyle>
            <a:lvl1pPr algn="r">
              <a:defRPr sz="750" b="1" i="0">
                <a:solidFill>
                  <a:schemeClr val="accent2">
                    <a:lumMod val="75000"/>
                  </a:schemeClr>
                </a:solidFill>
                <a:latin typeface="Lato" panose="020F0502020204030203" pitchFamily="34" charset="77"/>
              </a:defRPr>
            </a:lvl1pPr>
          </a:lstStyle>
          <a:p>
            <a:fld id="{C19862A6-F1F5-DC49-A481-DC6CA9C1F3CD}" type="slidenum">
              <a:rPr lang="da-DK" smtClean="0"/>
              <a:pPr/>
              <a:t>‹#›</a:t>
            </a:fld>
            <a:endParaRPr lang="da-DK"/>
          </a:p>
        </p:txBody>
      </p:sp>
      <p:cxnSp>
        <p:nvCxnSpPr>
          <p:cNvPr id="7" name="Straight Connector 13">
            <a:extLst>
              <a:ext uri="{FF2B5EF4-FFF2-40B4-BE49-F238E27FC236}">
                <a16:creationId xmlns:a16="http://schemas.microsoft.com/office/drawing/2014/main" id="{C7B2476F-6AC7-772E-E916-AC35F0A87D5C}"/>
              </a:ext>
            </a:extLst>
          </p:cNvPr>
          <p:cNvCxnSpPr>
            <a:cxnSpLocks/>
          </p:cNvCxnSpPr>
          <p:nvPr userDrawn="1"/>
        </p:nvCxnSpPr>
        <p:spPr>
          <a:xfrm>
            <a:off x="0" y="6524625"/>
            <a:ext cx="9144000"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pic>
        <p:nvPicPr>
          <p:cNvPr id="5" name="Billede 4">
            <a:extLst>
              <a:ext uri="{FF2B5EF4-FFF2-40B4-BE49-F238E27FC236}">
                <a16:creationId xmlns:a16="http://schemas.microsoft.com/office/drawing/2014/main" id="{600C3CCA-8BF4-DE32-3C5F-59FC2F1E72DD}"/>
              </a:ext>
            </a:extLst>
          </p:cNvPr>
          <p:cNvPicPr>
            <a:picLocks noChangeAspect="1"/>
          </p:cNvPicPr>
          <p:nvPr userDrawn="1"/>
        </p:nvPicPr>
        <p:blipFill>
          <a:blip r:embed="rId13"/>
          <a:stretch>
            <a:fillRect/>
          </a:stretch>
        </p:blipFill>
        <p:spPr>
          <a:xfrm>
            <a:off x="6311281" y="175293"/>
            <a:ext cx="2582465" cy="316162"/>
          </a:xfrm>
          <a:prstGeom prst="rect">
            <a:avLst/>
          </a:prstGeom>
        </p:spPr>
      </p:pic>
    </p:spTree>
    <p:extLst>
      <p:ext uri="{BB962C8B-B14F-4D97-AF65-F5344CB8AC3E}">
        <p14:creationId xmlns:p14="http://schemas.microsoft.com/office/powerpoint/2010/main" val="3031611471"/>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Lst>
  <p:hf hdr="0" ftr="0" dt="0"/>
  <p:txStyles>
    <p:titleStyle>
      <a:lvl1pPr algn="l" defTabSz="685800" rtl="0" eaLnBrk="1" latinLnBrk="0" hangingPunct="1">
        <a:lnSpc>
          <a:spcPct val="90000"/>
        </a:lnSpc>
        <a:spcBef>
          <a:spcPct val="0"/>
        </a:spcBef>
        <a:buNone/>
        <a:defRPr sz="2400" b="0" i="0" kern="1200">
          <a:solidFill>
            <a:srgbClr val="C00000"/>
          </a:solidFill>
          <a:latin typeface="Bodoni Moda Medium" pitchFamily="2" charset="77"/>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b="0" i="0" kern="1200">
          <a:solidFill>
            <a:schemeClr val="tx1"/>
          </a:solidFill>
          <a:latin typeface="Lato" panose="020F0502020204030203" pitchFamily="34" charset="77"/>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Lato" panose="020F0502020204030203" pitchFamily="34" charset="77"/>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Lato" panose="020F0502020204030203" pitchFamily="34" charset="77"/>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b="0" i="0" kern="1200">
          <a:solidFill>
            <a:schemeClr val="tx1"/>
          </a:solidFill>
          <a:latin typeface="Lato" panose="020F0502020204030203" pitchFamily="34" charset="77"/>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50" b="0" i="0" kern="1200">
          <a:solidFill>
            <a:schemeClr val="tx1"/>
          </a:solidFill>
          <a:latin typeface="Lato" panose="020F0502020204030203"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a-DK"/>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11">
          <p15:clr>
            <a:srgbClr val="F26B43"/>
          </p15:clr>
        </p15:guide>
        <p15:guide id="2" pos="7469">
          <p15:clr>
            <a:srgbClr val="F26B43"/>
          </p15:clr>
        </p15:guide>
        <p15:guide id="3" orient="horz" pos="4110">
          <p15:clr>
            <a:srgbClr val="F26B43"/>
          </p15:clr>
        </p15:guide>
        <p15:guide id="4" orient="horz" pos="164">
          <p15:clr>
            <a:srgbClr val="F26B43"/>
          </p15:clr>
        </p15:guide>
        <p15:guide id="5" orient="horz" pos="300">
          <p15:clr>
            <a:srgbClr val="F26B43"/>
          </p15:clr>
        </p15:guide>
        <p15:guide id="7" orient="horz" pos="731">
          <p15:clr>
            <a:srgbClr val="F26B43"/>
          </p15:clr>
        </p15:guide>
        <p15:guide id="8" orient="horz" pos="527">
          <p15:clr>
            <a:srgbClr val="F26B43"/>
          </p15:clr>
        </p15:guide>
        <p15:guide id="10" pos="121">
          <p15:clr>
            <a:srgbClr val="F26B43"/>
          </p15:clr>
        </p15:guide>
        <p15:guide id="13" pos="3386">
          <p15:clr>
            <a:srgbClr val="F26B43"/>
          </p15:clr>
        </p15:guide>
        <p15:guide id="14" pos="3613">
          <p15:clr>
            <a:srgbClr val="F26B43"/>
          </p15:clr>
        </p15:guide>
        <p15:guide id="15" pos="4294">
          <p15:clr>
            <a:srgbClr val="F26B43"/>
          </p15:clr>
        </p15:guide>
        <p15:guide id="16" pos="4067">
          <p15:clr>
            <a:srgbClr val="F26B43"/>
          </p15:clr>
        </p15:guide>
        <p15:guide id="17" orient="horz" pos="2319">
          <p15:clr>
            <a:srgbClr val="F26B43"/>
          </p15:clr>
        </p15:guide>
        <p15:guide id="18" orient="horz" pos="935">
          <p15:clr>
            <a:srgbClr val="F26B43"/>
          </p15:clr>
        </p15:guide>
        <p15:guide id="22" orient="horz" pos="2591">
          <p15:clr>
            <a:srgbClr val="F26B43"/>
          </p15:clr>
        </p15:guide>
        <p15:guide id="24" orient="horz" pos="5">
          <p15:clr>
            <a:srgbClr val="F26B43"/>
          </p15:clr>
        </p15:guide>
        <p15:guide id="25" pos="384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723376" y="6519672"/>
            <a:ext cx="171450" cy="164592"/>
          </a:xfrm>
          <a:prstGeom prst="rect">
            <a:avLst/>
          </a:prstGeom>
          <a:extLst>
            <a:ext uri="{C572A759-6A51-4108-AA02-DFA0A04FC94B}">
              <ma14:wrappingTextBoxFlag xmlns:ma14="http://schemas.microsoft.com/office/mac/drawingml/2011/main" xmlns="" val="0"/>
            </a:ext>
          </a:extLst>
        </p:spPr>
        <p:txBody>
          <a:bodyPr/>
          <a:lstStyle>
            <a:lvl1pPr>
              <a:defRPr sz="525">
                <a:solidFill>
                  <a:srgbClr val="94A3B8"/>
                </a:solidFil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2049301374"/>
      </p:ext>
    </p:extLst>
  </p:cSld>
  <p:clrMap bg1="lt1" tx1="dk1" bg2="lt2" tx2="dk2" accent1="accent1" accent2="accent2" accent3="accent3" accent4="accent4" accent5="accent5" accent6="accent6" hlink="hlink" folHlink="folHlink"/>
  <p:sldLayoutIdLst>
    <p:sldLayoutId id="2147483857" r:id="rId1"/>
    <p:sldLayoutId id="2147483858" r:id="rId2"/>
  </p:sldLayoutIdLst>
  <p:hf sldNum="0" hdr="0" ft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ink dragon with a white background&#10;&#10;Description automatically generated">
            <a:extLst>
              <a:ext uri="{FF2B5EF4-FFF2-40B4-BE49-F238E27FC236}">
                <a16:creationId xmlns:a16="http://schemas.microsoft.com/office/drawing/2014/main" id="{B09FBC18-138F-B164-B606-31D8FDC053AE}"/>
              </a:ext>
            </a:extLst>
          </p:cNvPr>
          <p:cNvPicPr>
            <a:picLocks noChangeAspect="1"/>
          </p:cNvPicPr>
          <p:nvPr/>
        </p:nvPicPr>
        <p:blipFill>
          <a:blip r:embed="rId15"/>
          <a:stretch>
            <a:fillRect/>
          </a:stretch>
        </p:blipFill>
        <p:spPr>
          <a:xfrm>
            <a:off x="0" y="0"/>
            <a:ext cx="9144000" cy="6858000"/>
          </a:xfrm>
          <a:prstGeom prst="rect">
            <a:avLst/>
          </a:prstGeom>
        </p:spPr>
      </p:pic>
      <p:sp>
        <p:nvSpPr>
          <p:cNvPr id="1027" name="Rectangle 2">
            <a:extLst>
              <a:ext uri="{FF2B5EF4-FFF2-40B4-BE49-F238E27FC236}">
                <a16:creationId xmlns:a16="http://schemas.microsoft.com/office/drawing/2014/main" id="{D555CFA0-99F4-23EA-D20F-C0B2FE916EE7}"/>
              </a:ext>
            </a:extLst>
          </p:cNvPr>
          <p:cNvSpPr>
            <a:spLocks noGrp="1" noChangeArrowheads="1"/>
          </p:cNvSpPr>
          <p:nvPr>
            <p:ph type="title"/>
          </p:nvPr>
        </p:nvSpPr>
        <p:spPr bwMode="auto">
          <a:xfrm>
            <a:off x="251520" y="304800"/>
            <a:ext cx="864096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title style</a:t>
            </a:r>
            <a:endParaRPr lang="en-US" altLang="en-US" dirty="0"/>
          </a:p>
        </p:txBody>
      </p:sp>
      <p:sp>
        <p:nvSpPr>
          <p:cNvPr id="1028" name="Rectangle 3">
            <a:extLst>
              <a:ext uri="{FF2B5EF4-FFF2-40B4-BE49-F238E27FC236}">
                <a16:creationId xmlns:a16="http://schemas.microsoft.com/office/drawing/2014/main" id="{E9C2CFC3-5CA2-3B81-7A52-CE79A80EB393}"/>
              </a:ext>
            </a:extLst>
          </p:cNvPr>
          <p:cNvSpPr>
            <a:spLocks noGrp="1" noChangeArrowheads="1"/>
          </p:cNvSpPr>
          <p:nvPr>
            <p:ph type="body" idx="1"/>
          </p:nvPr>
        </p:nvSpPr>
        <p:spPr bwMode="auto">
          <a:xfrm>
            <a:off x="251520" y="1524000"/>
            <a:ext cx="864096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dirty="0"/>
          </a:p>
        </p:txBody>
      </p:sp>
    </p:spTree>
    <p:extLst>
      <p:ext uri="{BB962C8B-B14F-4D97-AF65-F5344CB8AC3E}">
        <p14:creationId xmlns:p14="http://schemas.microsoft.com/office/powerpoint/2010/main" val="4272179462"/>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 id="2147483870" r:id="rId11"/>
    <p:sldLayoutId id="2147483871" r:id="rId12"/>
    <p:sldLayoutId id="2147483872" r:id="rId13"/>
  </p:sldLayoutIdLst>
  <p:txStyles>
    <p:titleStyle>
      <a:lvl1pPr algn="l" rtl="0" eaLnBrk="1" fontAlgn="base" hangingPunct="1">
        <a:spcBef>
          <a:spcPct val="0"/>
        </a:spcBef>
        <a:spcAft>
          <a:spcPct val="0"/>
        </a:spcAft>
        <a:defRPr sz="2400" b="1">
          <a:solidFill>
            <a:srgbClr val="E40520"/>
          </a:solidFill>
          <a:latin typeface="+mj-lt"/>
          <a:ea typeface="+mj-ea"/>
          <a:cs typeface="ＭＳ Ｐゴシック" charset="0"/>
        </a:defRPr>
      </a:lvl1pPr>
      <a:lvl2pPr algn="l" rtl="0" eaLnBrk="1" fontAlgn="base" hangingPunct="1">
        <a:spcBef>
          <a:spcPct val="0"/>
        </a:spcBef>
        <a:spcAft>
          <a:spcPct val="0"/>
        </a:spcAft>
        <a:defRPr sz="2400" b="1">
          <a:solidFill>
            <a:srgbClr val="CD0921"/>
          </a:solidFill>
          <a:latin typeface="Arial" charset="0"/>
          <a:ea typeface="ＭＳ Ｐゴシック" charset="0"/>
          <a:cs typeface="ＭＳ Ｐゴシック" charset="0"/>
        </a:defRPr>
      </a:lvl2pPr>
      <a:lvl3pPr algn="l" rtl="0" eaLnBrk="1" fontAlgn="base" hangingPunct="1">
        <a:spcBef>
          <a:spcPct val="0"/>
        </a:spcBef>
        <a:spcAft>
          <a:spcPct val="0"/>
        </a:spcAft>
        <a:defRPr sz="2400" b="1">
          <a:solidFill>
            <a:srgbClr val="CD0921"/>
          </a:solidFill>
          <a:latin typeface="Arial" charset="0"/>
          <a:ea typeface="ＭＳ Ｐゴシック" charset="0"/>
          <a:cs typeface="ＭＳ Ｐゴシック" charset="0"/>
        </a:defRPr>
      </a:lvl3pPr>
      <a:lvl4pPr algn="l" rtl="0" eaLnBrk="1" fontAlgn="base" hangingPunct="1">
        <a:spcBef>
          <a:spcPct val="0"/>
        </a:spcBef>
        <a:spcAft>
          <a:spcPct val="0"/>
        </a:spcAft>
        <a:defRPr sz="2400" b="1">
          <a:solidFill>
            <a:srgbClr val="CD0921"/>
          </a:solidFill>
          <a:latin typeface="Arial" charset="0"/>
          <a:ea typeface="ＭＳ Ｐゴシック" charset="0"/>
          <a:cs typeface="ＭＳ Ｐゴシック" charset="0"/>
        </a:defRPr>
      </a:lvl4pPr>
      <a:lvl5pPr algn="l" rtl="0" eaLnBrk="1" fontAlgn="base" hangingPunct="1">
        <a:spcBef>
          <a:spcPct val="0"/>
        </a:spcBef>
        <a:spcAft>
          <a:spcPct val="0"/>
        </a:spcAft>
        <a:defRPr sz="2400" b="1">
          <a:solidFill>
            <a:srgbClr val="CD0921"/>
          </a:solidFill>
          <a:latin typeface="Arial" charset="0"/>
          <a:ea typeface="ＭＳ Ｐゴシック" charset="0"/>
          <a:cs typeface="ＭＳ Ｐゴシック" charset="0"/>
        </a:defRPr>
      </a:lvl5pPr>
      <a:lvl6pPr marL="342892" algn="l" rtl="0" eaLnBrk="1" fontAlgn="base" hangingPunct="1">
        <a:spcBef>
          <a:spcPct val="0"/>
        </a:spcBef>
        <a:spcAft>
          <a:spcPct val="0"/>
        </a:spcAft>
        <a:defRPr sz="2400" b="1">
          <a:solidFill>
            <a:srgbClr val="CD0921"/>
          </a:solidFill>
          <a:latin typeface="Arial" charset="0"/>
          <a:ea typeface="ＭＳ Ｐゴシック" charset="0"/>
        </a:defRPr>
      </a:lvl6pPr>
      <a:lvl7pPr marL="685783" algn="l" rtl="0" eaLnBrk="1" fontAlgn="base" hangingPunct="1">
        <a:spcBef>
          <a:spcPct val="0"/>
        </a:spcBef>
        <a:spcAft>
          <a:spcPct val="0"/>
        </a:spcAft>
        <a:defRPr sz="2400" b="1">
          <a:solidFill>
            <a:srgbClr val="CD0921"/>
          </a:solidFill>
          <a:latin typeface="Arial" charset="0"/>
          <a:ea typeface="ＭＳ Ｐゴシック" charset="0"/>
        </a:defRPr>
      </a:lvl7pPr>
      <a:lvl8pPr marL="1028675" algn="l" rtl="0" eaLnBrk="1" fontAlgn="base" hangingPunct="1">
        <a:spcBef>
          <a:spcPct val="0"/>
        </a:spcBef>
        <a:spcAft>
          <a:spcPct val="0"/>
        </a:spcAft>
        <a:defRPr sz="2400" b="1">
          <a:solidFill>
            <a:srgbClr val="CD0921"/>
          </a:solidFill>
          <a:latin typeface="Arial" charset="0"/>
          <a:ea typeface="ＭＳ Ｐゴシック" charset="0"/>
        </a:defRPr>
      </a:lvl8pPr>
      <a:lvl9pPr marL="1371566" algn="l" rtl="0" eaLnBrk="1" fontAlgn="base" hangingPunct="1">
        <a:spcBef>
          <a:spcPct val="0"/>
        </a:spcBef>
        <a:spcAft>
          <a:spcPct val="0"/>
        </a:spcAft>
        <a:defRPr sz="2400" b="1">
          <a:solidFill>
            <a:srgbClr val="CD0921"/>
          </a:solidFill>
          <a:latin typeface="Arial" charset="0"/>
          <a:ea typeface="ＭＳ Ｐゴシック" charset="0"/>
        </a:defRPr>
      </a:lvl9pPr>
    </p:titleStyle>
    <p:bodyStyle>
      <a:lvl1pPr marL="257168" indent="-257168" algn="l" rtl="0" eaLnBrk="1" fontAlgn="base" hangingPunct="1">
        <a:spcBef>
          <a:spcPct val="20000"/>
        </a:spcBef>
        <a:spcAft>
          <a:spcPct val="0"/>
        </a:spcAft>
        <a:buClr>
          <a:srgbClr val="E40520"/>
        </a:buClr>
        <a:buChar char="•"/>
        <a:defRPr sz="2200">
          <a:solidFill>
            <a:schemeClr val="tx1"/>
          </a:solidFill>
          <a:latin typeface="+mn-lt"/>
          <a:ea typeface="+mn-ea"/>
          <a:cs typeface="ＭＳ Ｐゴシック" charset="0"/>
        </a:defRPr>
      </a:lvl1pPr>
      <a:lvl2pPr marL="557199" indent="-214308" algn="l" rtl="0" eaLnBrk="1" fontAlgn="base" hangingPunct="1">
        <a:spcBef>
          <a:spcPct val="20000"/>
        </a:spcBef>
        <a:spcAft>
          <a:spcPct val="0"/>
        </a:spcAft>
        <a:buClr>
          <a:srgbClr val="E40520"/>
        </a:buClr>
        <a:buChar char="–"/>
        <a:defRPr sz="2000">
          <a:solidFill>
            <a:schemeClr val="tx1"/>
          </a:solidFill>
          <a:latin typeface="+mn-lt"/>
          <a:ea typeface="+mn-ea"/>
        </a:defRPr>
      </a:lvl2pPr>
      <a:lvl3pPr marL="857228" indent="-171446" algn="l" rtl="0" eaLnBrk="1" fontAlgn="base" hangingPunct="1">
        <a:spcBef>
          <a:spcPct val="20000"/>
        </a:spcBef>
        <a:spcAft>
          <a:spcPct val="0"/>
        </a:spcAft>
        <a:buClr>
          <a:srgbClr val="E40520"/>
        </a:buClr>
        <a:buChar char="•"/>
        <a:defRPr sz="1800">
          <a:solidFill>
            <a:schemeClr val="tx1"/>
          </a:solidFill>
          <a:latin typeface="+mn-lt"/>
          <a:ea typeface="+mn-ea"/>
        </a:defRPr>
      </a:lvl3pPr>
      <a:lvl4pPr marL="1200120" indent="-171446" algn="l" rtl="0" eaLnBrk="1" fontAlgn="base" hangingPunct="1">
        <a:spcBef>
          <a:spcPct val="20000"/>
        </a:spcBef>
        <a:spcAft>
          <a:spcPct val="0"/>
        </a:spcAft>
        <a:buClr>
          <a:srgbClr val="E40520"/>
        </a:buClr>
        <a:buChar char="–"/>
        <a:defRPr sz="1600">
          <a:solidFill>
            <a:schemeClr val="tx1"/>
          </a:solidFill>
          <a:latin typeface="+mn-lt"/>
          <a:ea typeface="+mn-ea"/>
        </a:defRPr>
      </a:lvl4pPr>
      <a:lvl5pPr marL="1543012" indent="-171446" algn="l" rtl="0" eaLnBrk="1" fontAlgn="base" hangingPunct="1">
        <a:spcBef>
          <a:spcPct val="20000"/>
        </a:spcBef>
        <a:spcAft>
          <a:spcPct val="0"/>
        </a:spcAft>
        <a:buClr>
          <a:srgbClr val="E40520"/>
        </a:buClr>
        <a:buChar char="»"/>
        <a:defRPr sz="1400">
          <a:solidFill>
            <a:schemeClr val="tx1"/>
          </a:solidFill>
          <a:latin typeface="+mn-lt"/>
          <a:ea typeface="+mn-ea"/>
        </a:defRPr>
      </a:lvl5pPr>
      <a:lvl6pPr marL="1885903" indent="-171446" algn="l" rtl="0" eaLnBrk="1" fontAlgn="base" hangingPunct="1">
        <a:spcBef>
          <a:spcPct val="20000"/>
        </a:spcBef>
        <a:spcAft>
          <a:spcPct val="0"/>
        </a:spcAft>
        <a:buChar char="»"/>
        <a:defRPr>
          <a:solidFill>
            <a:schemeClr val="tx1"/>
          </a:solidFill>
          <a:latin typeface="+mn-lt"/>
          <a:ea typeface="+mn-ea"/>
        </a:defRPr>
      </a:lvl6pPr>
      <a:lvl7pPr marL="2228795" indent="-171446" algn="l" rtl="0" eaLnBrk="1" fontAlgn="base" hangingPunct="1">
        <a:spcBef>
          <a:spcPct val="20000"/>
        </a:spcBef>
        <a:spcAft>
          <a:spcPct val="0"/>
        </a:spcAft>
        <a:buChar char="»"/>
        <a:defRPr>
          <a:solidFill>
            <a:schemeClr val="tx1"/>
          </a:solidFill>
          <a:latin typeface="+mn-lt"/>
          <a:ea typeface="+mn-ea"/>
        </a:defRPr>
      </a:lvl7pPr>
      <a:lvl8pPr marL="2571686" indent="-171446" algn="l" rtl="0" eaLnBrk="1" fontAlgn="base" hangingPunct="1">
        <a:spcBef>
          <a:spcPct val="20000"/>
        </a:spcBef>
        <a:spcAft>
          <a:spcPct val="0"/>
        </a:spcAft>
        <a:buChar char="»"/>
        <a:defRPr>
          <a:solidFill>
            <a:schemeClr val="tx1"/>
          </a:solidFill>
          <a:latin typeface="+mn-lt"/>
          <a:ea typeface="+mn-ea"/>
        </a:defRPr>
      </a:lvl8pPr>
      <a:lvl9pPr marL="2914577" indent="-171446" algn="l" rtl="0" eaLnBrk="1" fontAlgn="base" hangingPunct="1">
        <a:spcBef>
          <a:spcPct val="20000"/>
        </a:spcBef>
        <a:spcAft>
          <a:spcPct val="0"/>
        </a:spcAft>
        <a:buChar char="»"/>
        <a:defRPr>
          <a:solidFill>
            <a:schemeClr val="tx1"/>
          </a:solidFill>
          <a:latin typeface="+mn-lt"/>
          <a:ea typeface="+mn-ea"/>
        </a:defRPr>
      </a:lvl9pPr>
    </p:bodyStyle>
    <p:otherStyle>
      <a:defPPr>
        <a:defRPr lang="en-US"/>
      </a:defPPr>
      <a:lvl1pPr marL="0" algn="l" defTabSz="342892" rtl="0" eaLnBrk="1" latinLnBrk="0" hangingPunct="1">
        <a:defRPr sz="1350" kern="1200">
          <a:solidFill>
            <a:schemeClr val="tx1"/>
          </a:solidFill>
          <a:latin typeface="+mn-lt"/>
          <a:ea typeface="+mn-ea"/>
          <a:cs typeface="+mn-cs"/>
        </a:defRPr>
      </a:lvl1pPr>
      <a:lvl2pPr marL="342892" algn="l" defTabSz="342892" rtl="0" eaLnBrk="1" latinLnBrk="0" hangingPunct="1">
        <a:defRPr sz="1350" kern="1200">
          <a:solidFill>
            <a:schemeClr val="tx1"/>
          </a:solidFill>
          <a:latin typeface="+mn-lt"/>
          <a:ea typeface="+mn-ea"/>
          <a:cs typeface="+mn-cs"/>
        </a:defRPr>
      </a:lvl2pPr>
      <a:lvl3pPr marL="685783" algn="l" defTabSz="342892" rtl="0" eaLnBrk="1" latinLnBrk="0" hangingPunct="1">
        <a:defRPr sz="1350" kern="1200">
          <a:solidFill>
            <a:schemeClr val="tx1"/>
          </a:solidFill>
          <a:latin typeface="+mn-lt"/>
          <a:ea typeface="+mn-ea"/>
          <a:cs typeface="+mn-cs"/>
        </a:defRPr>
      </a:lvl3pPr>
      <a:lvl4pPr marL="1028675" algn="l" defTabSz="342892" rtl="0" eaLnBrk="1" latinLnBrk="0" hangingPunct="1">
        <a:defRPr sz="1350" kern="1200">
          <a:solidFill>
            <a:schemeClr val="tx1"/>
          </a:solidFill>
          <a:latin typeface="+mn-lt"/>
          <a:ea typeface="+mn-ea"/>
          <a:cs typeface="+mn-cs"/>
        </a:defRPr>
      </a:lvl4pPr>
      <a:lvl5pPr marL="1371566" algn="l" defTabSz="342892" rtl="0" eaLnBrk="1" latinLnBrk="0" hangingPunct="1">
        <a:defRPr sz="1350" kern="1200">
          <a:solidFill>
            <a:schemeClr val="tx1"/>
          </a:solidFill>
          <a:latin typeface="+mn-lt"/>
          <a:ea typeface="+mn-ea"/>
          <a:cs typeface="+mn-cs"/>
        </a:defRPr>
      </a:lvl5pPr>
      <a:lvl6pPr marL="1714457" algn="l" defTabSz="342892" rtl="0" eaLnBrk="1" latinLnBrk="0" hangingPunct="1">
        <a:defRPr sz="1350" kern="1200">
          <a:solidFill>
            <a:schemeClr val="tx1"/>
          </a:solidFill>
          <a:latin typeface="+mn-lt"/>
          <a:ea typeface="+mn-ea"/>
          <a:cs typeface="+mn-cs"/>
        </a:defRPr>
      </a:lvl6pPr>
      <a:lvl7pPr marL="2057348" algn="l" defTabSz="342892" rtl="0" eaLnBrk="1" latinLnBrk="0" hangingPunct="1">
        <a:defRPr sz="1350" kern="1200">
          <a:solidFill>
            <a:schemeClr val="tx1"/>
          </a:solidFill>
          <a:latin typeface="+mn-lt"/>
          <a:ea typeface="+mn-ea"/>
          <a:cs typeface="+mn-cs"/>
        </a:defRPr>
      </a:lvl7pPr>
      <a:lvl8pPr marL="2400240" algn="l" defTabSz="342892" rtl="0" eaLnBrk="1" latinLnBrk="0" hangingPunct="1">
        <a:defRPr sz="1350" kern="1200">
          <a:solidFill>
            <a:schemeClr val="tx1"/>
          </a:solidFill>
          <a:latin typeface="+mn-lt"/>
          <a:ea typeface="+mn-ea"/>
          <a:cs typeface="+mn-cs"/>
        </a:defRPr>
      </a:lvl8pPr>
      <a:lvl9pPr marL="2743132" algn="l" defTabSz="342892" rtl="0" eaLnBrk="1" latinLnBrk="0" hangingPunct="1">
        <a:defRPr sz="135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ink dragon with a white background&#10;&#10;Description automatically generated">
            <a:extLst>
              <a:ext uri="{FF2B5EF4-FFF2-40B4-BE49-F238E27FC236}">
                <a16:creationId xmlns:a16="http://schemas.microsoft.com/office/drawing/2014/main" id="{B09FBC18-138F-B164-B606-31D8FDC053AE}"/>
              </a:ext>
            </a:extLst>
          </p:cNvPr>
          <p:cNvPicPr>
            <a:picLocks noChangeAspect="1"/>
          </p:cNvPicPr>
          <p:nvPr/>
        </p:nvPicPr>
        <p:blipFill>
          <a:blip r:embed="rId15"/>
          <a:stretch>
            <a:fillRect/>
          </a:stretch>
        </p:blipFill>
        <p:spPr>
          <a:xfrm>
            <a:off x="0" y="0"/>
            <a:ext cx="9144000" cy="6858000"/>
          </a:xfrm>
          <a:prstGeom prst="rect">
            <a:avLst/>
          </a:prstGeom>
        </p:spPr>
      </p:pic>
      <p:sp>
        <p:nvSpPr>
          <p:cNvPr id="1027" name="Rectangle 2">
            <a:extLst>
              <a:ext uri="{FF2B5EF4-FFF2-40B4-BE49-F238E27FC236}">
                <a16:creationId xmlns:a16="http://schemas.microsoft.com/office/drawing/2014/main" id="{D555CFA0-99F4-23EA-D20F-C0B2FE916EE7}"/>
              </a:ext>
            </a:extLst>
          </p:cNvPr>
          <p:cNvSpPr>
            <a:spLocks noGrp="1" noChangeArrowheads="1"/>
          </p:cNvSpPr>
          <p:nvPr>
            <p:ph type="title"/>
          </p:nvPr>
        </p:nvSpPr>
        <p:spPr bwMode="auto">
          <a:xfrm>
            <a:off x="251520" y="304800"/>
            <a:ext cx="864096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title style</a:t>
            </a:r>
            <a:endParaRPr lang="en-US" altLang="en-US" dirty="0"/>
          </a:p>
        </p:txBody>
      </p:sp>
      <p:sp>
        <p:nvSpPr>
          <p:cNvPr id="1028" name="Rectangle 3">
            <a:extLst>
              <a:ext uri="{FF2B5EF4-FFF2-40B4-BE49-F238E27FC236}">
                <a16:creationId xmlns:a16="http://schemas.microsoft.com/office/drawing/2014/main" id="{E9C2CFC3-5CA2-3B81-7A52-CE79A80EB393}"/>
              </a:ext>
            </a:extLst>
          </p:cNvPr>
          <p:cNvSpPr>
            <a:spLocks noGrp="1" noChangeArrowheads="1"/>
          </p:cNvSpPr>
          <p:nvPr>
            <p:ph type="body" idx="1"/>
          </p:nvPr>
        </p:nvSpPr>
        <p:spPr bwMode="auto">
          <a:xfrm>
            <a:off x="251520" y="1524000"/>
            <a:ext cx="864096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dirty="0"/>
          </a:p>
        </p:txBody>
      </p:sp>
    </p:spTree>
    <p:extLst>
      <p:ext uri="{BB962C8B-B14F-4D97-AF65-F5344CB8AC3E}">
        <p14:creationId xmlns:p14="http://schemas.microsoft.com/office/powerpoint/2010/main" val="3275108327"/>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 id="2147483885" r:id="rId12"/>
    <p:sldLayoutId id="2147483886" r:id="rId13"/>
  </p:sldLayoutIdLst>
  <p:txStyles>
    <p:titleStyle>
      <a:lvl1pPr algn="l" rtl="0" eaLnBrk="1" fontAlgn="base" hangingPunct="1">
        <a:spcBef>
          <a:spcPct val="0"/>
        </a:spcBef>
        <a:spcAft>
          <a:spcPct val="0"/>
        </a:spcAft>
        <a:defRPr sz="2400" b="1">
          <a:solidFill>
            <a:srgbClr val="E40520"/>
          </a:solidFill>
          <a:latin typeface="+mj-lt"/>
          <a:ea typeface="+mj-ea"/>
          <a:cs typeface="ＭＳ Ｐゴシック" charset="0"/>
        </a:defRPr>
      </a:lvl1pPr>
      <a:lvl2pPr algn="l" rtl="0" eaLnBrk="1" fontAlgn="base" hangingPunct="1">
        <a:spcBef>
          <a:spcPct val="0"/>
        </a:spcBef>
        <a:spcAft>
          <a:spcPct val="0"/>
        </a:spcAft>
        <a:defRPr sz="2400" b="1">
          <a:solidFill>
            <a:srgbClr val="CD0921"/>
          </a:solidFill>
          <a:latin typeface="Arial" charset="0"/>
          <a:ea typeface="ＭＳ Ｐゴシック" charset="0"/>
          <a:cs typeface="ＭＳ Ｐゴシック" charset="0"/>
        </a:defRPr>
      </a:lvl2pPr>
      <a:lvl3pPr algn="l" rtl="0" eaLnBrk="1" fontAlgn="base" hangingPunct="1">
        <a:spcBef>
          <a:spcPct val="0"/>
        </a:spcBef>
        <a:spcAft>
          <a:spcPct val="0"/>
        </a:spcAft>
        <a:defRPr sz="2400" b="1">
          <a:solidFill>
            <a:srgbClr val="CD0921"/>
          </a:solidFill>
          <a:latin typeface="Arial" charset="0"/>
          <a:ea typeface="ＭＳ Ｐゴシック" charset="0"/>
          <a:cs typeface="ＭＳ Ｐゴシック" charset="0"/>
        </a:defRPr>
      </a:lvl3pPr>
      <a:lvl4pPr algn="l" rtl="0" eaLnBrk="1" fontAlgn="base" hangingPunct="1">
        <a:spcBef>
          <a:spcPct val="0"/>
        </a:spcBef>
        <a:spcAft>
          <a:spcPct val="0"/>
        </a:spcAft>
        <a:defRPr sz="2400" b="1">
          <a:solidFill>
            <a:srgbClr val="CD0921"/>
          </a:solidFill>
          <a:latin typeface="Arial" charset="0"/>
          <a:ea typeface="ＭＳ Ｐゴシック" charset="0"/>
          <a:cs typeface="ＭＳ Ｐゴシック" charset="0"/>
        </a:defRPr>
      </a:lvl4pPr>
      <a:lvl5pPr algn="l" rtl="0" eaLnBrk="1" fontAlgn="base" hangingPunct="1">
        <a:spcBef>
          <a:spcPct val="0"/>
        </a:spcBef>
        <a:spcAft>
          <a:spcPct val="0"/>
        </a:spcAft>
        <a:defRPr sz="2400" b="1">
          <a:solidFill>
            <a:srgbClr val="CD0921"/>
          </a:solidFill>
          <a:latin typeface="Arial" charset="0"/>
          <a:ea typeface="ＭＳ Ｐゴシック" charset="0"/>
          <a:cs typeface="ＭＳ Ｐゴシック" charset="0"/>
        </a:defRPr>
      </a:lvl5pPr>
      <a:lvl6pPr marL="342892" algn="l" rtl="0" eaLnBrk="1" fontAlgn="base" hangingPunct="1">
        <a:spcBef>
          <a:spcPct val="0"/>
        </a:spcBef>
        <a:spcAft>
          <a:spcPct val="0"/>
        </a:spcAft>
        <a:defRPr sz="2400" b="1">
          <a:solidFill>
            <a:srgbClr val="CD0921"/>
          </a:solidFill>
          <a:latin typeface="Arial" charset="0"/>
          <a:ea typeface="ＭＳ Ｐゴシック" charset="0"/>
        </a:defRPr>
      </a:lvl6pPr>
      <a:lvl7pPr marL="685783" algn="l" rtl="0" eaLnBrk="1" fontAlgn="base" hangingPunct="1">
        <a:spcBef>
          <a:spcPct val="0"/>
        </a:spcBef>
        <a:spcAft>
          <a:spcPct val="0"/>
        </a:spcAft>
        <a:defRPr sz="2400" b="1">
          <a:solidFill>
            <a:srgbClr val="CD0921"/>
          </a:solidFill>
          <a:latin typeface="Arial" charset="0"/>
          <a:ea typeface="ＭＳ Ｐゴシック" charset="0"/>
        </a:defRPr>
      </a:lvl7pPr>
      <a:lvl8pPr marL="1028675" algn="l" rtl="0" eaLnBrk="1" fontAlgn="base" hangingPunct="1">
        <a:spcBef>
          <a:spcPct val="0"/>
        </a:spcBef>
        <a:spcAft>
          <a:spcPct val="0"/>
        </a:spcAft>
        <a:defRPr sz="2400" b="1">
          <a:solidFill>
            <a:srgbClr val="CD0921"/>
          </a:solidFill>
          <a:latin typeface="Arial" charset="0"/>
          <a:ea typeface="ＭＳ Ｐゴシック" charset="0"/>
        </a:defRPr>
      </a:lvl8pPr>
      <a:lvl9pPr marL="1371566" algn="l" rtl="0" eaLnBrk="1" fontAlgn="base" hangingPunct="1">
        <a:spcBef>
          <a:spcPct val="0"/>
        </a:spcBef>
        <a:spcAft>
          <a:spcPct val="0"/>
        </a:spcAft>
        <a:defRPr sz="2400" b="1">
          <a:solidFill>
            <a:srgbClr val="CD0921"/>
          </a:solidFill>
          <a:latin typeface="Arial" charset="0"/>
          <a:ea typeface="ＭＳ Ｐゴシック" charset="0"/>
        </a:defRPr>
      </a:lvl9pPr>
    </p:titleStyle>
    <p:bodyStyle>
      <a:lvl1pPr marL="257168" indent="-257168" algn="l" rtl="0" eaLnBrk="1" fontAlgn="base" hangingPunct="1">
        <a:spcBef>
          <a:spcPct val="20000"/>
        </a:spcBef>
        <a:spcAft>
          <a:spcPct val="0"/>
        </a:spcAft>
        <a:buClr>
          <a:srgbClr val="E40520"/>
        </a:buClr>
        <a:buChar char="•"/>
        <a:defRPr sz="2200">
          <a:solidFill>
            <a:schemeClr val="tx1"/>
          </a:solidFill>
          <a:latin typeface="+mn-lt"/>
          <a:ea typeface="+mn-ea"/>
          <a:cs typeface="ＭＳ Ｐゴシック" charset="0"/>
        </a:defRPr>
      </a:lvl1pPr>
      <a:lvl2pPr marL="557199" indent="-214308" algn="l" rtl="0" eaLnBrk="1" fontAlgn="base" hangingPunct="1">
        <a:spcBef>
          <a:spcPct val="20000"/>
        </a:spcBef>
        <a:spcAft>
          <a:spcPct val="0"/>
        </a:spcAft>
        <a:buClr>
          <a:srgbClr val="E40520"/>
        </a:buClr>
        <a:buChar char="–"/>
        <a:defRPr sz="2000">
          <a:solidFill>
            <a:schemeClr val="tx1"/>
          </a:solidFill>
          <a:latin typeface="+mn-lt"/>
          <a:ea typeface="+mn-ea"/>
        </a:defRPr>
      </a:lvl2pPr>
      <a:lvl3pPr marL="857228" indent="-171446" algn="l" rtl="0" eaLnBrk="1" fontAlgn="base" hangingPunct="1">
        <a:spcBef>
          <a:spcPct val="20000"/>
        </a:spcBef>
        <a:spcAft>
          <a:spcPct val="0"/>
        </a:spcAft>
        <a:buClr>
          <a:srgbClr val="E40520"/>
        </a:buClr>
        <a:buChar char="•"/>
        <a:defRPr sz="1800">
          <a:solidFill>
            <a:schemeClr val="tx1"/>
          </a:solidFill>
          <a:latin typeface="+mn-lt"/>
          <a:ea typeface="+mn-ea"/>
        </a:defRPr>
      </a:lvl3pPr>
      <a:lvl4pPr marL="1200120" indent="-171446" algn="l" rtl="0" eaLnBrk="1" fontAlgn="base" hangingPunct="1">
        <a:spcBef>
          <a:spcPct val="20000"/>
        </a:spcBef>
        <a:spcAft>
          <a:spcPct val="0"/>
        </a:spcAft>
        <a:buClr>
          <a:srgbClr val="E40520"/>
        </a:buClr>
        <a:buChar char="–"/>
        <a:defRPr sz="1600">
          <a:solidFill>
            <a:schemeClr val="tx1"/>
          </a:solidFill>
          <a:latin typeface="+mn-lt"/>
          <a:ea typeface="+mn-ea"/>
        </a:defRPr>
      </a:lvl4pPr>
      <a:lvl5pPr marL="1543012" indent="-171446" algn="l" rtl="0" eaLnBrk="1" fontAlgn="base" hangingPunct="1">
        <a:spcBef>
          <a:spcPct val="20000"/>
        </a:spcBef>
        <a:spcAft>
          <a:spcPct val="0"/>
        </a:spcAft>
        <a:buClr>
          <a:srgbClr val="E40520"/>
        </a:buClr>
        <a:buChar char="»"/>
        <a:defRPr sz="1400">
          <a:solidFill>
            <a:schemeClr val="tx1"/>
          </a:solidFill>
          <a:latin typeface="+mn-lt"/>
          <a:ea typeface="+mn-ea"/>
        </a:defRPr>
      </a:lvl5pPr>
      <a:lvl6pPr marL="1885903" indent="-171446" algn="l" rtl="0" eaLnBrk="1" fontAlgn="base" hangingPunct="1">
        <a:spcBef>
          <a:spcPct val="20000"/>
        </a:spcBef>
        <a:spcAft>
          <a:spcPct val="0"/>
        </a:spcAft>
        <a:buChar char="»"/>
        <a:defRPr>
          <a:solidFill>
            <a:schemeClr val="tx1"/>
          </a:solidFill>
          <a:latin typeface="+mn-lt"/>
          <a:ea typeface="+mn-ea"/>
        </a:defRPr>
      </a:lvl6pPr>
      <a:lvl7pPr marL="2228795" indent="-171446" algn="l" rtl="0" eaLnBrk="1" fontAlgn="base" hangingPunct="1">
        <a:spcBef>
          <a:spcPct val="20000"/>
        </a:spcBef>
        <a:spcAft>
          <a:spcPct val="0"/>
        </a:spcAft>
        <a:buChar char="»"/>
        <a:defRPr>
          <a:solidFill>
            <a:schemeClr val="tx1"/>
          </a:solidFill>
          <a:latin typeface="+mn-lt"/>
          <a:ea typeface="+mn-ea"/>
        </a:defRPr>
      </a:lvl7pPr>
      <a:lvl8pPr marL="2571686" indent="-171446" algn="l" rtl="0" eaLnBrk="1" fontAlgn="base" hangingPunct="1">
        <a:spcBef>
          <a:spcPct val="20000"/>
        </a:spcBef>
        <a:spcAft>
          <a:spcPct val="0"/>
        </a:spcAft>
        <a:buChar char="»"/>
        <a:defRPr>
          <a:solidFill>
            <a:schemeClr val="tx1"/>
          </a:solidFill>
          <a:latin typeface="+mn-lt"/>
          <a:ea typeface="+mn-ea"/>
        </a:defRPr>
      </a:lvl8pPr>
      <a:lvl9pPr marL="2914577" indent="-171446" algn="l" rtl="0" eaLnBrk="1" fontAlgn="base" hangingPunct="1">
        <a:spcBef>
          <a:spcPct val="20000"/>
        </a:spcBef>
        <a:spcAft>
          <a:spcPct val="0"/>
        </a:spcAft>
        <a:buChar char="»"/>
        <a:defRPr>
          <a:solidFill>
            <a:schemeClr val="tx1"/>
          </a:solidFill>
          <a:latin typeface="+mn-lt"/>
          <a:ea typeface="+mn-ea"/>
        </a:defRPr>
      </a:lvl9pPr>
    </p:bodyStyle>
    <p:otherStyle>
      <a:defPPr>
        <a:defRPr lang="en-US"/>
      </a:defPPr>
      <a:lvl1pPr marL="0" algn="l" defTabSz="342892" rtl="0" eaLnBrk="1" latinLnBrk="0" hangingPunct="1">
        <a:defRPr sz="1350" kern="1200">
          <a:solidFill>
            <a:schemeClr val="tx1"/>
          </a:solidFill>
          <a:latin typeface="+mn-lt"/>
          <a:ea typeface="+mn-ea"/>
          <a:cs typeface="+mn-cs"/>
        </a:defRPr>
      </a:lvl1pPr>
      <a:lvl2pPr marL="342892" algn="l" defTabSz="342892" rtl="0" eaLnBrk="1" latinLnBrk="0" hangingPunct="1">
        <a:defRPr sz="1350" kern="1200">
          <a:solidFill>
            <a:schemeClr val="tx1"/>
          </a:solidFill>
          <a:latin typeface="+mn-lt"/>
          <a:ea typeface="+mn-ea"/>
          <a:cs typeface="+mn-cs"/>
        </a:defRPr>
      </a:lvl2pPr>
      <a:lvl3pPr marL="685783" algn="l" defTabSz="342892" rtl="0" eaLnBrk="1" latinLnBrk="0" hangingPunct="1">
        <a:defRPr sz="1350" kern="1200">
          <a:solidFill>
            <a:schemeClr val="tx1"/>
          </a:solidFill>
          <a:latin typeface="+mn-lt"/>
          <a:ea typeface="+mn-ea"/>
          <a:cs typeface="+mn-cs"/>
        </a:defRPr>
      </a:lvl3pPr>
      <a:lvl4pPr marL="1028675" algn="l" defTabSz="342892" rtl="0" eaLnBrk="1" latinLnBrk="0" hangingPunct="1">
        <a:defRPr sz="1350" kern="1200">
          <a:solidFill>
            <a:schemeClr val="tx1"/>
          </a:solidFill>
          <a:latin typeface="+mn-lt"/>
          <a:ea typeface="+mn-ea"/>
          <a:cs typeface="+mn-cs"/>
        </a:defRPr>
      </a:lvl4pPr>
      <a:lvl5pPr marL="1371566" algn="l" defTabSz="342892" rtl="0" eaLnBrk="1" latinLnBrk="0" hangingPunct="1">
        <a:defRPr sz="1350" kern="1200">
          <a:solidFill>
            <a:schemeClr val="tx1"/>
          </a:solidFill>
          <a:latin typeface="+mn-lt"/>
          <a:ea typeface="+mn-ea"/>
          <a:cs typeface="+mn-cs"/>
        </a:defRPr>
      </a:lvl5pPr>
      <a:lvl6pPr marL="1714457" algn="l" defTabSz="342892" rtl="0" eaLnBrk="1" latinLnBrk="0" hangingPunct="1">
        <a:defRPr sz="1350" kern="1200">
          <a:solidFill>
            <a:schemeClr val="tx1"/>
          </a:solidFill>
          <a:latin typeface="+mn-lt"/>
          <a:ea typeface="+mn-ea"/>
          <a:cs typeface="+mn-cs"/>
        </a:defRPr>
      </a:lvl6pPr>
      <a:lvl7pPr marL="2057348" algn="l" defTabSz="342892" rtl="0" eaLnBrk="1" latinLnBrk="0" hangingPunct="1">
        <a:defRPr sz="1350" kern="1200">
          <a:solidFill>
            <a:schemeClr val="tx1"/>
          </a:solidFill>
          <a:latin typeface="+mn-lt"/>
          <a:ea typeface="+mn-ea"/>
          <a:cs typeface="+mn-cs"/>
        </a:defRPr>
      </a:lvl7pPr>
      <a:lvl8pPr marL="2400240" algn="l" defTabSz="342892" rtl="0" eaLnBrk="1" latinLnBrk="0" hangingPunct="1">
        <a:defRPr sz="1350" kern="1200">
          <a:solidFill>
            <a:schemeClr val="tx1"/>
          </a:solidFill>
          <a:latin typeface="+mn-lt"/>
          <a:ea typeface="+mn-ea"/>
          <a:cs typeface="+mn-cs"/>
        </a:defRPr>
      </a:lvl8pPr>
      <a:lvl9pPr marL="2743132" algn="l" defTabSz="342892" rtl="0" eaLnBrk="1" latinLnBrk="0" hangingPunct="1">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74638"/>
            <a:ext cx="61722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42900" y="1600201"/>
            <a:ext cx="61722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42900" y="6356351"/>
            <a:ext cx="1600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BCAD085-E8A6-8845-BD4E-CB4CCA059FC4}" type="datetimeFigureOut">
              <a:rPr lang="en-US" smtClean="0"/>
              <a:t>10/6/2026</a:t>
            </a:fld>
            <a:endParaRPr lang="en-US"/>
          </a:p>
        </p:txBody>
      </p:sp>
      <p:sp>
        <p:nvSpPr>
          <p:cNvPr id="5" name="Footer Placeholder 4"/>
          <p:cNvSpPr>
            <a:spLocks noGrp="1"/>
          </p:cNvSpPr>
          <p:nvPr>
            <p:ph type="ftr" sz="quarter" idx="3"/>
          </p:nvPr>
        </p:nvSpPr>
        <p:spPr>
          <a:xfrm>
            <a:off x="2343150" y="6356351"/>
            <a:ext cx="21717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6356351"/>
            <a:ext cx="1600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861855838"/>
      </p:ext>
    </p:extLst>
  </p:cSld>
  <p:clrMap bg1="lt1" tx1="dk1" bg2="lt2" tx2="dk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 id="2147483893" r:id="rId6"/>
    <p:sldLayoutId id="2147483894" r:id="rId7"/>
    <p:sldLayoutId id="2147483895" r:id="rId8"/>
    <p:sldLayoutId id="2147483896" r:id="rId9"/>
    <p:sldLayoutId id="2147483897" r:id="rId10"/>
    <p:sldLayoutId id="2147483898" r:id="rId11"/>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791956" y="6519672"/>
            <a:ext cx="600000" cy="300000"/>
          </a:xfrm>
          <a:prstGeom prst="rect">
            <a:avLst/>
          </a:prstGeom>
          <a:extLst>
            <a:ext uri="{C572A759-6A51-4108-AA02-DFA0A04FC94B}">
              <ma14:wrappingTextBoxFlag xmlns="" xmlns:ma14="http://schemas.microsoft.com/office/mac/drawingml/2011/main" val="0"/>
            </a:ext>
          </a:extLst>
        </p:spPr>
        <p:txBody>
          <a:bodyPr/>
          <a:lstStyle>
            <a:lvl1pPr>
              <a:defRPr sz="600">
                <a:solidFill>
                  <a:srgbClr val="59706F"/>
                </a:solidFill>
              </a:defRPr>
            </a:lvl1pPr>
          </a:lstStyle>
          <a:p>
            <a:pPr algn="l"/>
            <a:fld id="{F7021451-1387-4CA6-816F-3879F97B5CBC}" type="slidenum">
              <a:rPr lang="en-US" b="0">
                <a:latin typeface="Arial"/>
              </a:rPr>
              <a:t>‹#›</a:t>
            </a:fld>
            <a:endParaRPr lang="en-US"/>
          </a:p>
        </p:txBody>
      </p:sp>
    </p:spTree>
    <p:extLst>
      <p:ext uri="{BB962C8B-B14F-4D97-AF65-F5344CB8AC3E}">
        <p14:creationId xmlns:p14="http://schemas.microsoft.com/office/powerpoint/2010/main" val="2392298326"/>
      </p:ext>
    </p:extLst>
  </p:cSld>
  <p:clrMap bg1="lt1" tx1="dk1" bg2="lt2" tx2="dk2" accent1="accent1" accent2="accent2" accent3="accent3" accent4="accent4" accent5="accent5" accent6="accent6" hlink="hlink" folHlink="folHlink"/>
  <p:sldLayoutIdLst>
    <p:sldLayoutId id="2147483900" r:id="rId1"/>
    <p:sldLayoutId id="2147483901" r:id="rId2"/>
  </p:sldLayoutIdLst>
  <p:hf sldNum="0" hdr="0" ft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xml"/><Relationship Id="rId1" Type="http://schemas.openxmlformats.org/officeDocument/2006/relationships/slideLayout" Target="../slideLayouts/slideLayout148.xml"/><Relationship Id="rId4" Type="http://schemas.openxmlformats.org/officeDocument/2006/relationships/image" Target="../media/image38.png"/></Relationships>
</file>

<file path=ppt/slides/_rels/slide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52.xml"/><Relationship Id="rId5" Type="http://schemas.openxmlformats.org/officeDocument/2006/relationships/image" Target="../media/image42.png"/><Relationship Id="rId4" Type="http://schemas.openxmlformats.org/officeDocument/2006/relationships/image" Target="../media/image4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1.xml"/></Relationships>
</file>

<file path=ppt/slides/_rels/slide14.xml.rels><?xml version="1.0" encoding="UTF-8" standalone="yes"?>
<Relationships xmlns="http://schemas.openxmlformats.org/package/2006/relationships"><Relationship Id="rId2" Type="http://schemas.openxmlformats.org/officeDocument/2006/relationships/hyperlink" Target="mailto:enquiries@pricetraining.co.uk" TargetMode="External"/><Relationship Id="rId1" Type="http://schemas.openxmlformats.org/officeDocument/2006/relationships/slideLayout" Target="../slideLayouts/slideLayout124.xml"/></Relationships>
</file>

<file path=ppt/slides/_rels/slide15.xml.rels><?xml version="1.0" encoding="UTF-8" standalone="yes"?>
<Relationships xmlns="http://schemas.openxmlformats.org/package/2006/relationships"><Relationship Id="rId2" Type="http://schemas.openxmlformats.org/officeDocument/2006/relationships/hyperlink" Target="mailto:enquiries@pricetraining.co.uk" TargetMode="External"/><Relationship Id="rId1" Type="http://schemas.openxmlformats.org/officeDocument/2006/relationships/slideLayout" Target="../slideLayouts/slideLayout111.xml"/></Relationships>
</file>

<file path=ppt/slides/_rels/slide16.xml.rels><?xml version="1.0" encoding="UTF-8" standalone="yes"?>
<Relationships xmlns="http://schemas.openxmlformats.org/package/2006/relationships"><Relationship Id="rId3" Type="http://schemas.openxmlformats.org/officeDocument/2006/relationships/hyperlink" Target="mailto:enquiries@pricetraining.co.uk" TargetMode="External"/><Relationship Id="rId2" Type="http://schemas.openxmlformats.org/officeDocument/2006/relationships/hyperlink" Target="mailto:office.bss@enfield.gov.uk" TargetMode="External"/><Relationship Id="rId1" Type="http://schemas.openxmlformats.org/officeDocument/2006/relationships/slideLayout" Target="../slideLayouts/slideLayout111.xml"/></Relationships>
</file>

<file path=ppt/slides/_rels/slide17.xml.rels><?xml version="1.0" encoding="UTF-8" standalone="yes"?>
<Relationships xmlns="http://schemas.openxmlformats.org/package/2006/relationships"><Relationship Id="rId2" Type="http://schemas.openxmlformats.org/officeDocument/2006/relationships/hyperlink" Target="mailto:enquiries@pricetraining.co.uk" TargetMode="External"/><Relationship Id="rId1" Type="http://schemas.openxmlformats.org/officeDocument/2006/relationships/slideLayout" Target="../slideLayouts/slideLayout111.xml"/></Relationships>
</file>

<file path=ppt/slides/_rels/slide18.xml.rels><?xml version="1.0" encoding="UTF-8" standalone="yes"?>
<Relationships xmlns="http://schemas.openxmlformats.org/package/2006/relationships"><Relationship Id="rId2" Type="http://schemas.openxmlformats.org/officeDocument/2006/relationships/hyperlink" Target="mailto:enquiries@pricetraining.co.uk" TargetMode="External"/><Relationship Id="rId1" Type="http://schemas.openxmlformats.org/officeDocument/2006/relationships/slideLayout" Target="../slideLayouts/slideLayout111.xml"/></Relationships>
</file>

<file path=ppt/slides/_rels/slide19.xml.rels><?xml version="1.0" encoding="UTF-8" standalone="yes"?>
<Relationships xmlns="http://schemas.openxmlformats.org/package/2006/relationships"><Relationship Id="rId2" Type="http://schemas.openxmlformats.org/officeDocument/2006/relationships/hyperlink" Target="mailto:enquiries@pricetraining.co.uk" TargetMode="External"/><Relationship Id="rId1" Type="http://schemas.openxmlformats.org/officeDocument/2006/relationships/slideLayout" Target="../slideLayouts/slideLayout111.xml"/></Relationships>
</file>

<file path=ppt/slides/_rels/slide20.xml.rels><?xml version="1.0" encoding="UTF-8" standalone="yes"?>
<Relationships xmlns="http://schemas.openxmlformats.org/package/2006/relationships"><Relationship Id="rId2" Type="http://schemas.openxmlformats.org/officeDocument/2006/relationships/hyperlink" Target="mailto:enquiries@pricetraining.co.uk" TargetMode="External"/><Relationship Id="rId1" Type="http://schemas.openxmlformats.org/officeDocument/2006/relationships/slideLayout" Target="../slideLayouts/slideLayout111.xml"/></Relationships>
</file>

<file path=ppt/slides/_rels/slide21.xml.rels><?xml version="1.0" encoding="UTF-8" standalone="yes"?>
<Relationships xmlns="http://schemas.openxmlformats.org/package/2006/relationships"><Relationship Id="rId2" Type="http://schemas.openxmlformats.org/officeDocument/2006/relationships/hyperlink" Target="mailto:enquiries@pricetraining.co.uk" TargetMode="External"/><Relationship Id="rId1" Type="http://schemas.openxmlformats.org/officeDocument/2006/relationships/slideLayout" Target="../slideLayouts/slideLayout1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3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3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81.xml"/><Relationship Id="rId4" Type="http://schemas.openxmlformats.org/officeDocument/2006/relationships/chart" Target="../charts/char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43.xml.rels><?xml version="1.0" encoding="UTF-8" standalone="yes"?>
<Relationships xmlns="http://schemas.openxmlformats.org/package/2006/relationships"><Relationship Id="rId8" Type="http://schemas.openxmlformats.org/officeDocument/2006/relationships/image" Target="../media/image52.svg"/><Relationship Id="rId13" Type="http://schemas.openxmlformats.org/officeDocument/2006/relationships/image" Target="../media/image57.png"/><Relationship Id="rId3" Type="http://schemas.openxmlformats.org/officeDocument/2006/relationships/image" Target="../media/image47.png"/><Relationship Id="rId7" Type="http://schemas.openxmlformats.org/officeDocument/2006/relationships/image" Target="../media/image51.svg"/><Relationship Id="rId12" Type="http://schemas.openxmlformats.org/officeDocument/2006/relationships/image" Target="../media/image56.svg"/><Relationship Id="rId2" Type="http://schemas.openxmlformats.org/officeDocument/2006/relationships/image" Target="../media/image46.png"/><Relationship Id="rId1" Type="http://schemas.openxmlformats.org/officeDocument/2006/relationships/slideLayout" Target="../slideLayouts/slideLayout92.xml"/><Relationship Id="rId6" Type="http://schemas.openxmlformats.org/officeDocument/2006/relationships/image" Target="../media/image50.svg"/><Relationship Id="rId11" Type="http://schemas.openxmlformats.org/officeDocument/2006/relationships/image" Target="../media/image55.png"/><Relationship Id="rId5" Type="http://schemas.openxmlformats.org/officeDocument/2006/relationships/image" Target="../media/image49.png"/><Relationship Id="rId15" Type="http://schemas.openxmlformats.org/officeDocument/2006/relationships/image" Target="../media/image59.svg"/><Relationship Id="rId10" Type="http://schemas.openxmlformats.org/officeDocument/2006/relationships/image" Target="../media/image54.svg"/><Relationship Id="rId4" Type="http://schemas.openxmlformats.org/officeDocument/2006/relationships/image" Target="../media/image48.png"/><Relationship Id="rId9" Type="http://schemas.openxmlformats.org/officeDocument/2006/relationships/image" Target="../media/image53.svg"/><Relationship Id="rId14" Type="http://schemas.openxmlformats.org/officeDocument/2006/relationships/image" Target="../media/image58.png"/></Relationships>
</file>

<file path=ppt/slides/_rels/slide44.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60.svg"/><Relationship Id="rId7" Type="http://schemas.openxmlformats.org/officeDocument/2006/relationships/image" Target="../media/image57.png"/><Relationship Id="rId2" Type="http://schemas.openxmlformats.org/officeDocument/2006/relationships/image" Target="../media/image46.png"/><Relationship Id="rId1" Type="http://schemas.openxmlformats.org/officeDocument/2006/relationships/slideLayout" Target="../slideLayouts/slideLayout92.xml"/><Relationship Id="rId6" Type="http://schemas.openxmlformats.org/officeDocument/2006/relationships/image" Target="../media/image49.png"/><Relationship Id="rId11" Type="http://schemas.openxmlformats.org/officeDocument/2006/relationships/image" Target="../media/image63.svg"/><Relationship Id="rId5" Type="http://schemas.openxmlformats.org/officeDocument/2006/relationships/image" Target="../media/image48.png"/><Relationship Id="rId10" Type="http://schemas.openxmlformats.org/officeDocument/2006/relationships/image" Target="../media/image62.png"/><Relationship Id="rId4" Type="http://schemas.openxmlformats.org/officeDocument/2006/relationships/image" Target="../media/image47.png"/><Relationship Id="rId9" Type="http://schemas.openxmlformats.org/officeDocument/2006/relationships/image" Target="../media/image61.png"/></Relationships>
</file>

<file path=ppt/slides/_rels/slide45.xml.rels><?xml version="1.0" encoding="UTF-8" standalone="yes"?>
<Relationships xmlns="http://schemas.openxmlformats.org/package/2006/relationships"><Relationship Id="rId8" Type="http://schemas.openxmlformats.org/officeDocument/2006/relationships/image" Target="../media/image68.svg"/><Relationship Id="rId3" Type="http://schemas.openxmlformats.org/officeDocument/2006/relationships/image" Target="../media/image64.png"/><Relationship Id="rId7" Type="http://schemas.openxmlformats.org/officeDocument/2006/relationships/image" Target="../media/image67.png"/><Relationship Id="rId2" Type="http://schemas.openxmlformats.org/officeDocument/2006/relationships/image" Target="../media/image46.png"/><Relationship Id="rId1" Type="http://schemas.openxmlformats.org/officeDocument/2006/relationships/slideLayout" Target="../slideLayouts/slideLayout92.xml"/><Relationship Id="rId6" Type="http://schemas.openxmlformats.org/officeDocument/2006/relationships/image" Target="../media/image57.png"/><Relationship Id="rId5" Type="http://schemas.openxmlformats.org/officeDocument/2006/relationships/image" Target="../media/image66.png"/><Relationship Id="rId4" Type="http://schemas.openxmlformats.org/officeDocument/2006/relationships/image" Target="../media/image65.png"/></Relationships>
</file>

<file path=ppt/slides/_rels/slide46.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notesSlide" Target="../notesSlides/notesSlide8.xml"/><Relationship Id="rId1" Type="http://schemas.openxmlformats.org/officeDocument/2006/relationships/slideLayout" Target="../slideLayouts/slideLayout97.xml"/><Relationship Id="rId6" Type="http://schemas.openxmlformats.org/officeDocument/2006/relationships/image" Target="../media/image72.png"/><Relationship Id="rId5" Type="http://schemas.openxmlformats.org/officeDocument/2006/relationships/image" Target="../media/image71.emf"/><Relationship Id="rId4" Type="http://schemas.openxmlformats.org/officeDocument/2006/relationships/image" Target="../media/image70.emf"/></Relationships>
</file>

<file path=ppt/slides/_rels/slide4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xml"/><Relationship Id="rId1" Type="http://schemas.openxmlformats.org/officeDocument/2006/relationships/slideLayout" Target="../slideLayouts/slideLayout104.xml"/></Relationships>
</file>

<file path=ppt/slides/_rels/slide4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0.xml"/><Relationship Id="rId1" Type="http://schemas.openxmlformats.org/officeDocument/2006/relationships/slideLayout" Target="../slideLayouts/slideLayout100.xml"/></Relationships>
</file>

<file path=ppt/slides/_rels/slide4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1.xml"/><Relationship Id="rId1" Type="http://schemas.openxmlformats.org/officeDocument/2006/relationships/slideLayout" Target="../slideLayouts/slideLayout100.xml"/><Relationship Id="rId5" Type="http://schemas.openxmlformats.org/officeDocument/2006/relationships/image" Target="../media/image75.png"/><Relationship Id="rId4" Type="http://schemas.openxmlformats.org/officeDocument/2006/relationships/image" Target="../media/image74.png"/></Relationships>
</file>

<file path=ppt/slides/_rels/slide5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2.xml"/><Relationship Id="rId1" Type="http://schemas.openxmlformats.org/officeDocument/2006/relationships/slideLayout" Target="../slideLayouts/slideLayout100.xml"/></Relationships>
</file>

<file path=ppt/slides/_rels/slide5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3.xml"/><Relationship Id="rId1" Type="http://schemas.openxmlformats.org/officeDocument/2006/relationships/slideLayout" Target="../slideLayouts/slideLayout100.xml"/><Relationship Id="rId4" Type="http://schemas.openxmlformats.org/officeDocument/2006/relationships/image" Target="../media/image76.png"/></Relationships>
</file>

<file path=ppt/slides/_rels/slide5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4.xml"/><Relationship Id="rId1" Type="http://schemas.openxmlformats.org/officeDocument/2006/relationships/slideLayout" Target="../slideLayouts/slideLayout109.xml"/><Relationship Id="rId4" Type="http://schemas.openxmlformats.org/officeDocument/2006/relationships/image" Target="../media/image78.png"/></Relationships>
</file>

<file path=ppt/slides/_rels/slide5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15.xml"/><Relationship Id="rId1" Type="http://schemas.openxmlformats.org/officeDocument/2006/relationships/slideLayout" Target="../slideLayouts/slideLayout109.xml"/><Relationship Id="rId4" Type="http://schemas.openxmlformats.org/officeDocument/2006/relationships/image" Target="../media/image78.png"/></Relationships>
</file>

<file path=ppt/slides/_rels/slide54.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78.png"/><Relationship Id="rId7" Type="http://schemas.openxmlformats.org/officeDocument/2006/relationships/image" Target="../media/image83.png"/><Relationship Id="rId12" Type="http://schemas.openxmlformats.org/officeDocument/2006/relationships/image" Target="../media/image88.jpeg"/><Relationship Id="rId2" Type="http://schemas.openxmlformats.org/officeDocument/2006/relationships/notesSlide" Target="../notesSlides/notesSlide16.xml"/><Relationship Id="rId1" Type="http://schemas.openxmlformats.org/officeDocument/2006/relationships/slideLayout" Target="../slideLayouts/slideLayout109.xml"/><Relationship Id="rId6" Type="http://schemas.openxmlformats.org/officeDocument/2006/relationships/image" Target="../media/image82.png"/><Relationship Id="rId11" Type="http://schemas.openxmlformats.org/officeDocument/2006/relationships/image" Target="../media/image87.png"/><Relationship Id="rId5" Type="http://schemas.openxmlformats.org/officeDocument/2006/relationships/image" Target="../media/image81.png"/><Relationship Id="rId10" Type="http://schemas.openxmlformats.org/officeDocument/2006/relationships/image" Target="../media/image86.png"/><Relationship Id="rId4" Type="http://schemas.openxmlformats.org/officeDocument/2006/relationships/image" Target="../media/image80.png"/><Relationship Id="rId9" Type="http://schemas.openxmlformats.org/officeDocument/2006/relationships/image" Target="../media/image85.png"/></Relationships>
</file>

<file path=ppt/slides/_rels/slide5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17.xml"/><Relationship Id="rId1" Type="http://schemas.openxmlformats.org/officeDocument/2006/relationships/slideLayout" Target="../slideLayouts/slideLayout109.xml"/><Relationship Id="rId4" Type="http://schemas.openxmlformats.org/officeDocument/2006/relationships/image" Target="../media/image78.png"/></Relationships>
</file>

<file path=ppt/slides/_rels/slide5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42.xml"/><Relationship Id="rId4" Type="http://schemas.openxmlformats.org/officeDocument/2006/relationships/image" Target="../media/image92.png"/></Relationships>
</file>

<file path=ppt/slides/_rels/slide5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42.xml"/><Relationship Id="rId4" Type="http://schemas.openxmlformats.org/officeDocument/2006/relationships/image" Target="../media/image92.png"/></Relationships>
</file>

<file path=ppt/slides/_rels/slide5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142.xml"/></Relationships>
</file>

<file path=ppt/slides/_rels/slide5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142.xml"/></Relationships>
</file>

<file path=ppt/slides/_rels/slide6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142.xml"/><Relationship Id="rId4" Type="http://schemas.openxmlformats.org/officeDocument/2006/relationships/image" Target="../media/image93.png"/></Relationships>
</file>

<file path=ppt/slides/_rels/slide6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93.png"/><Relationship Id="rId1" Type="http://schemas.openxmlformats.org/officeDocument/2006/relationships/slideLayout" Target="../slideLayouts/slideLayout142.xml"/><Relationship Id="rId5" Type="http://schemas.openxmlformats.org/officeDocument/2006/relationships/image" Target="../media/image92.png"/><Relationship Id="rId4" Type="http://schemas.openxmlformats.org/officeDocument/2006/relationships/image" Target="../media/image9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3646707-1F1E-410E-ABA0-0E4AA93F6506}"/>
              </a:ext>
            </a:extLst>
          </p:cNvPr>
          <p:cNvSpPr>
            <a:spLocks noGrp="1"/>
          </p:cNvSpPr>
          <p:nvPr>
            <p:ph type="body" sz="quarter" idx="10"/>
          </p:nvPr>
        </p:nvSpPr>
        <p:spPr>
          <a:xfrm>
            <a:off x="395536" y="5589240"/>
            <a:ext cx="5472980" cy="914400"/>
          </a:xfrm>
        </p:spPr>
        <p:txBody>
          <a:bodyPr/>
          <a:lstStyle/>
          <a:p>
            <a:r>
              <a:rPr lang="en-GB" dirty="0"/>
              <a:t>6</a:t>
            </a:r>
            <a:r>
              <a:rPr lang="en-GB" baseline="30000" dirty="0"/>
              <a:t>th</a:t>
            </a:r>
            <a:r>
              <a:rPr lang="en-GB" dirty="0"/>
              <a:t> October 2026</a:t>
            </a:r>
          </a:p>
        </p:txBody>
      </p:sp>
    </p:spTree>
    <p:extLst>
      <p:ext uri="{BB962C8B-B14F-4D97-AF65-F5344CB8AC3E}">
        <p14:creationId xmlns:p14="http://schemas.microsoft.com/office/powerpoint/2010/main" val="457842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2FE4C-61A2-82FC-11C8-BE52FF17840D}"/>
              </a:ext>
            </a:extLst>
          </p:cNvPr>
          <p:cNvSpPr>
            <a:spLocks noGrp="1"/>
          </p:cNvSpPr>
          <p:nvPr>
            <p:ph type="title"/>
          </p:nvPr>
        </p:nvSpPr>
        <p:spPr>
          <a:xfrm>
            <a:off x="685800" y="304800"/>
            <a:ext cx="8153400" cy="675928"/>
          </a:xfrm>
        </p:spPr>
        <p:txBody>
          <a:bodyPr/>
          <a:lstStyle/>
          <a:p>
            <a:pPr algn="ctr"/>
            <a:r>
              <a:rPr lang="en-GB" dirty="0"/>
              <a:t>AGENDA</a:t>
            </a:r>
            <a:endParaRPr lang="en-US" dirty="0"/>
          </a:p>
        </p:txBody>
      </p:sp>
      <p:sp>
        <p:nvSpPr>
          <p:cNvPr id="3" name="Content Placeholder 2">
            <a:extLst>
              <a:ext uri="{FF2B5EF4-FFF2-40B4-BE49-F238E27FC236}">
                <a16:creationId xmlns:a16="http://schemas.microsoft.com/office/drawing/2014/main" id="{0D2D41C7-8AD0-1618-1660-1BB1AE59B247}"/>
              </a:ext>
            </a:extLst>
          </p:cNvPr>
          <p:cNvSpPr>
            <a:spLocks noGrp="1"/>
          </p:cNvSpPr>
          <p:nvPr>
            <p:ph idx="1"/>
          </p:nvPr>
        </p:nvSpPr>
        <p:spPr>
          <a:xfrm>
            <a:off x="685800" y="980728"/>
            <a:ext cx="8153400" cy="5688632"/>
          </a:xfrm>
        </p:spPr>
        <p:txBody>
          <a:bodyPr/>
          <a:lstStyle/>
          <a:p>
            <a:pPr marL="514350" indent="-514350">
              <a:buAutoNum type="arabicPeriod"/>
            </a:pPr>
            <a:r>
              <a:rPr lang="en-GB" sz="2400" dirty="0"/>
              <a:t>Welcome and updates</a:t>
            </a:r>
          </a:p>
          <a:p>
            <a:pPr marL="514350" indent="-514350">
              <a:buAutoNum type="arabicPeriod"/>
            </a:pPr>
            <a:r>
              <a:rPr lang="en-GB" sz="2400" dirty="0"/>
              <a:t>Policing update </a:t>
            </a:r>
          </a:p>
          <a:p>
            <a:pPr marL="514350" indent="-514350">
              <a:buAutoNum type="arabicPeriod"/>
            </a:pPr>
            <a:r>
              <a:rPr lang="en-GB" sz="2400" dirty="0"/>
              <a:t>Inclusion &amp; Attendance</a:t>
            </a:r>
          </a:p>
          <a:p>
            <a:pPr marL="514350" indent="-514350">
              <a:buAutoNum type="arabicPeriod"/>
            </a:pPr>
            <a:r>
              <a:rPr lang="en-GB" sz="2400" dirty="0"/>
              <a:t>Price update</a:t>
            </a:r>
          </a:p>
          <a:p>
            <a:pPr marL="514350" indent="-514350">
              <a:buAutoNum type="arabicPeriod"/>
            </a:pPr>
            <a:r>
              <a:rPr lang="en-GB" sz="2400" dirty="0"/>
              <a:t>Information sharing duty</a:t>
            </a:r>
          </a:p>
          <a:p>
            <a:pPr marL="514350" indent="-514350">
              <a:buAutoNum type="arabicPeriod"/>
            </a:pPr>
            <a:r>
              <a:rPr lang="en-GB" sz="2400" dirty="0"/>
              <a:t>ECASS Conference</a:t>
            </a:r>
          </a:p>
          <a:p>
            <a:pPr marL="514350" indent="-514350">
              <a:buAutoNum type="arabicPeriod"/>
            </a:pPr>
            <a:r>
              <a:rPr lang="en-GB" sz="2400" dirty="0"/>
              <a:t>Health – Flu, Asthma</a:t>
            </a:r>
          </a:p>
          <a:p>
            <a:pPr marL="514350" indent="-514350">
              <a:buAutoNum type="arabicPeriod"/>
            </a:pPr>
            <a:r>
              <a:rPr lang="en-GB" sz="2400" dirty="0"/>
              <a:t>Inclusive Employment Board</a:t>
            </a:r>
          </a:p>
          <a:p>
            <a:pPr marL="514350" indent="-514350">
              <a:buAutoNum type="arabicPeriod"/>
            </a:pPr>
            <a:r>
              <a:rPr lang="en-GB" sz="2400" dirty="0"/>
              <a:t>AV1 Bots</a:t>
            </a:r>
          </a:p>
          <a:p>
            <a:pPr marL="514350" indent="-514350">
              <a:buAutoNum type="arabicPeriod"/>
            </a:pPr>
            <a:r>
              <a:rPr lang="en-GB" sz="2400" dirty="0"/>
              <a:t>Advantage Talking Tactics (Tottenham) </a:t>
            </a:r>
          </a:p>
          <a:p>
            <a:pPr marL="514350" indent="-514350">
              <a:buAutoNum type="arabicPeriod"/>
            </a:pPr>
            <a:r>
              <a:rPr lang="en-GB" sz="2400" dirty="0"/>
              <a:t>AOB</a:t>
            </a:r>
          </a:p>
          <a:p>
            <a:pPr marL="514350" indent="-514350">
              <a:buAutoNum type="arabicPeriod"/>
            </a:pPr>
            <a:endParaRPr lang="en-GB" sz="2400" dirty="0"/>
          </a:p>
        </p:txBody>
      </p:sp>
    </p:spTree>
    <p:extLst>
      <p:ext uri="{BB962C8B-B14F-4D97-AF65-F5344CB8AC3E}">
        <p14:creationId xmlns:p14="http://schemas.microsoft.com/office/powerpoint/2010/main" val="761712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23B5D"/>
        </a:solidFill>
        <a:effectLst/>
      </p:bgPr>
    </p:bg>
    <p:spTree>
      <p:nvGrpSpPr>
        <p:cNvPr id="1" name=""/>
        <p:cNvGrpSpPr/>
        <p:nvPr/>
      </p:nvGrpSpPr>
      <p:grpSpPr>
        <a:xfrm>
          <a:off x="0" y="0"/>
          <a:ext cx="1" cy="1"/>
          <a:chOff x="0" y="0"/>
          <a:chExt cx="1" cy="1"/>
        </a:xfrm>
      </p:grpSpPr>
      <p:pic>
        <p:nvPicPr>
          <p:cNvPr id="2" name="Image 0" descr="/mnt/data/9fb9f3f74a.png"/>
          <p:cNvPicPr>
            <a:picLocks noChangeAspect="1"/>
          </p:cNvPicPr>
          <p:nvPr/>
        </p:nvPicPr>
        <p:blipFill>
          <a:blip r:embed="rId3"/>
          <a:srcRect l="19662" r="19662"/>
          <a:stretch/>
        </p:blipFill>
        <p:spPr>
          <a:xfrm>
            <a:off x="4663440" y="1033444"/>
            <a:ext cx="4428516" cy="4250646"/>
          </a:xfrm>
          <a:prstGeom prst="rect">
            <a:avLst/>
          </a:prstGeom>
        </p:spPr>
      </p:pic>
      <p:sp>
        <p:nvSpPr>
          <p:cNvPr id="3" name="Shape 0"/>
          <p:cNvSpPr/>
          <p:nvPr/>
        </p:nvSpPr>
        <p:spPr>
          <a:xfrm>
            <a:off x="4766310" y="953263"/>
            <a:ext cx="4375404" cy="34289"/>
          </a:xfrm>
          <a:prstGeom prst="rect">
            <a:avLst/>
          </a:prstGeom>
          <a:solidFill>
            <a:srgbClr val="123B5D">
              <a:alpha val="40000"/>
            </a:srgbClr>
          </a:solidFill>
          <a:ln w="12700">
            <a:solidFill>
              <a:srgbClr val="123B5D">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6" name="Text 3"/>
          <p:cNvSpPr/>
          <p:nvPr/>
        </p:nvSpPr>
        <p:spPr>
          <a:xfrm>
            <a:off x="201454" y="1633061"/>
            <a:ext cx="4251960" cy="493776"/>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2325" b="1" dirty="0">
                <a:solidFill>
                  <a:srgbClr val="FFFFFF"/>
                </a:solidFill>
                <a:latin typeface="Arial"/>
              </a:rPr>
              <a:t>Experts at Hand and Stability Grant</a:t>
            </a:r>
            <a:endParaRPr lang="en-US" sz="2325" dirty="0">
              <a:solidFill>
                <a:prstClr val="black"/>
              </a:solidFill>
              <a:latin typeface="Aptos"/>
            </a:endParaRPr>
          </a:p>
        </p:txBody>
      </p:sp>
      <p:sp>
        <p:nvSpPr>
          <p:cNvPr id="7" name="Text 4"/>
          <p:cNvSpPr/>
          <p:nvPr/>
        </p:nvSpPr>
        <p:spPr>
          <a:xfrm>
            <a:off x="368618" y="4371976"/>
            <a:ext cx="3874770" cy="720090"/>
          </a:xfrm>
          <a:prstGeom prst="rect">
            <a:avLst/>
          </a:prstGeom>
          <a:noFill/>
          <a:ln/>
        </p:spPr>
        <p:txBody>
          <a:bodyPr wrap="square" lIns="0" tIns="0" rIns="0" bIns="0" rtlCol="0" anchor="ctr">
            <a:normAutofit fontScale="92500"/>
          </a:bodyPr>
          <a:lstStyle/>
          <a:p>
            <a:pPr marL="257175" indent="-257175" defTabSz="685800" eaLnBrk="1" fontAlgn="auto" hangingPunct="1">
              <a:spcBef>
                <a:spcPts val="0"/>
              </a:spcBef>
              <a:spcAft>
                <a:spcPts val="0"/>
              </a:spcAft>
              <a:buFont typeface="Arial" panose="020B0604020202020204" pitchFamily="34" charset="0"/>
              <a:buChar char="•"/>
            </a:pPr>
            <a:r>
              <a:rPr lang="en-US" sz="1875" b="1" dirty="0">
                <a:solidFill>
                  <a:srgbClr val="00B050"/>
                </a:solidFill>
                <a:latin typeface="Arial"/>
              </a:rPr>
              <a:t>SEND Reform Plan accepted by DfE – Stability grant to be provided</a:t>
            </a:r>
          </a:p>
        </p:txBody>
      </p:sp>
      <p:sp>
        <p:nvSpPr>
          <p:cNvPr id="8" name="Text 5"/>
          <p:cNvSpPr/>
          <p:nvPr/>
        </p:nvSpPr>
        <p:spPr>
          <a:xfrm>
            <a:off x="471487" y="2686623"/>
            <a:ext cx="3981926" cy="1625346"/>
          </a:xfrm>
          <a:prstGeom prst="rect">
            <a:avLst/>
          </a:prstGeom>
          <a:noFill/>
          <a:ln/>
        </p:spPr>
        <p:txBody>
          <a:bodyPr wrap="square" lIns="0" tIns="0" rIns="0" bIns="0" rtlCol="0" anchor="ctr">
            <a:normAutofit fontScale="85000" lnSpcReduction="20000"/>
          </a:bodyPr>
          <a:lstStyle/>
          <a:p>
            <a:pPr defTabSz="685800" eaLnBrk="1" fontAlgn="auto" hangingPunct="1">
              <a:spcBef>
                <a:spcPts val="0"/>
              </a:spcBef>
              <a:spcAft>
                <a:spcPts val="0"/>
              </a:spcAft>
            </a:pPr>
            <a:r>
              <a:rPr lang="en-GB" sz="1800" dirty="0">
                <a:solidFill>
                  <a:prstClr val="white"/>
                </a:solidFill>
                <a:latin typeface="Arial"/>
              </a:rPr>
              <a:t>Building on government consultation, the beginning of the reforms, through the EaH offer, are to: </a:t>
            </a:r>
          </a:p>
          <a:p>
            <a:pPr marL="257175" indent="-257175" defTabSz="685800" eaLnBrk="1" fontAlgn="auto" hangingPunct="1">
              <a:spcBef>
                <a:spcPts val="0"/>
              </a:spcBef>
              <a:spcAft>
                <a:spcPts val="0"/>
              </a:spcAft>
              <a:buFont typeface="Arial" panose="020B0604020202020204" pitchFamily="34" charset="0"/>
              <a:buChar char="•"/>
            </a:pPr>
            <a:r>
              <a:rPr lang="en-GB" sz="1800" dirty="0">
                <a:solidFill>
                  <a:prstClr val="white"/>
                </a:solidFill>
                <a:latin typeface="Arial"/>
              </a:rPr>
              <a:t>Support workforce development</a:t>
            </a:r>
          </a:p>
          <a:p>
            <a:pPr marL="257175" indent="-257175" defTabSz="685800" eaLnBrk="1" fontAlgn="auto" hangingPunct="1">
              <a:spcBef>
                <a:spcPts val="0"/>
              </a:spcBef>
              <a:spcAft>
                <a:spcPts val="0"/>
              </a:spcAft>
              <a:buFont typeface="Arial" panose="020B0604020202020204" pitchFamily="34" charset="0"/>
              <a:buChar char="•"/>
            </a:pPr>
            <a:r>
              <a:rPr lang="en-GB" sz="1800" dirty="0">
                <a:solidFill>
                  <a:prstClr val="white"/>
                </a:solidFill>
                <a:latin typeface="Arial"/>
              </a:rPr>
              <a:t>Build confidence for both settings and parents</a:t>
            </a:r>
          </a:p>
          <a:p>
            <a:pPr marL="257175" indent="-257175" defTabSz="685800" eaLnBrk="1" fontAlgn="auto" hangingPunct="1">
              <a:spcBef>
                <a:spcPts val="0"/>
              </a:spcBef>
              <a:spcAft>
                <a:spcPts val="0"/>
              </a:spcAft>
              <a:buFont typeface="Arial" panose="020B0604020202020204" pitchFamily="34" charset="0"/>
              <a:buChar char="•"/>
            </a:pPr>
            <a:r>
              <a:rPr lang="en-GB" sz="1800" dirty="0">
                <a:solidFill>
                  <a:prstClr val="white"/>
                </a:solidFill>
                <a:latin typeface="Arial"/>
              </a:rPr>
              <a:t>Meet needs early, locally , fairly, effectively and shared across the partnership</a:t>
            </a:r>
            <a:endParaRPr lang="en-US" sz="1800" dirty="0">
              <a:solidFill>
                <a:prstClr val="white"/>
              </a:solidFill>
              <a:latin typeface="Aptos"/>
            </a:endParaRPr>
          </a:p>
          <a:p>
            <a:pPr defTabSz="685800" eaLnBrk="1" fontAlgn="auto" hangingPunct="1">
              <a:spcBef>
                <a:spcPts val="0"/>
              </a:spcBef>
              <a:spcAft>
                <a:spcPts val="0"/>
              </a:spcAft>
            </a:pPr>
            <a:endParaRPr lang="en-US" sz="1200" dirty="0">
              <a:solidFill>
                <a:srgbClr val="DDE9EC"/>
              </a:solidFill>
              <a:latin typeface="Aptos"/>
            </a:endParaRPr>
          </a:p>
          <a:p>
            <a:pPr defTabSz="685800" eaLnBrk="1" fontAlgn="auto" hangingPunct="1">
              <a:spcBef>
                <a:spcPts val="0"/>
              </a:spcBef>
              <a:spcAft>
                <a:spcPts val="0"/>
              </a:spcAft>
            </a:pPr>
            <a:endParaRPr lang="en-US" sz="1200" dirty="0">
              <a:solidFill>
                <a:srgbClr val="DDE9EC"/>
              </a:solidFill>
              <a:latin typeface="Aptos"/>
            </a:endParaRPr>
          </a:p>
          <a:p>
            <a:pPr defTabSz="685800" eaLnBrk="1" fontAlgn="auto" hangingPunct="1">
              <a:spcBef>
                <a:spcPts val="0"/>
              </a:spcBef>
              <a:spcAft>
                <a:spcPts val="0"/>
              </a:spcAft>
            </a:pPr>
            <a:endParaRPr lang="en-US" sz="1200" dirty="0">
              <a:solidFill>
                <a:srgbClr val="DDE9EC"/>
              </a:solidFill>
              <a:latin typeface="Aptos"/>
            </a:endParaRPr>
          </a:p>
        </p:txBody>
      </p:sp>
      <p:sp>
        <p:nvSpPr>
          <p:cNvPr id="15" name="Text 12"/>
          <p:cNvSpPr/>
          <p:nvPr/>
        </p:nvSpPr>
        <p:spPr>
          <a:xfrm>
            <a:off x="514350" y="5212080"/>
            <a:ext cx="1577340" cy="192024"/>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900" b="1" dirty="0">
                <a:solidFill>
                  <a:srgbClr val="AFC9CE"/>
                </a:solidFill>
                <a:latin typeface="Arial"/>
              </a:rPr>
              <a:t>October 2026</a:t>
            </a:r>
            <a:endParaRPr lang="en-US" sz="900" dirty="0">
              <a:solidFill>
                <a:prstClr val="black"/>
              </a:solidFill>
              <a:latin typeface="Aptos"/>
            </a:endParaRPr>
          </a:p>
        </p:txBody>
      </p:sp>
      <p:sp>
        <p:nvSpPr>
          <p:cNvPr id="25" name="Slide Number Placeholder 0"/>
          <p:cNvSpPr>
            <a:spLocks noGrp="1"/>
          </p:cNvSpPr>
          <p:nvPr>
            <p:ph type="sldNum" sz="quarter" idx="4294967295"/>
          </p:nvPr>
        </p:nvSpPr>
        <p:spPr>
          <a:xfrm>
            <a:off x="8791956" y="5747004"/>
            <a:ext cx="600000" cy="225000"/>
          </a:xfrm>
          <a:prstGeom prst="rect">
            <a:avLst/>
          </a:prstGeom>
          <a:extLst>
            <a:ext uri="{C572A759-6A51-4108-AA02-DFA0A04FC94B}">
              <ma14:wrappingTextBoxFlag xmlns="" xmlns:ma14="http://schemas.microsoft.com/office/mac/drawingml/2011/main" val="0"/>
            </a:ext>
          </a:extLst>
        </p:spPr>
        <p:txBody>
          <a:bodyPr/>
          <a:lstStyle>
            <a:lvl1pPr>
              <a:defRPr sz="600">
                <a:solidFill>
                  <a:srgbClr val="59706F"/>
                </a:solidFill>
              </a:defRPr>
            </a:lvl1pPr>
          </a:lstStyle>
          <a:p>
            <a:pPr defTabSz="685800" eaLnBrk="1" fontAlgn="auto" hangingPunct="1">
              <a:spcBef>
                <a:spcPts val="0"/>
              </a:spcBef>
              <a:spcAft>
                <a:spcPts val="0"/>
              </a:spcAft>
            </a:pPr>
            <a:r>
              <a:rPr>
                <a:latin typeface="Aptos"/>
              </a:rPr>
              <a:t>1</a:t>
            </a:r>
            <a:endParaRPr lang="en-US">
              <a:latin typeface="Aptos"/>
            </a:endParaRPr>
          </a:p>
        </p:txBody>
      </p:sp>
      <p:pic>
        <p:nvPicPr>
          <p:cNvPr id="17" name="Picture 16">
            <a:extLst>
              <a:ext uri="{FF2B5EF4-FFF2-40B4-BE49-F238E27FC236}">
                <a16:creationId xmlns:a16="http://schemas.microsoft.com/office/drawing/2014/main" id="{22BD76DA-DD5F-1FE9-8D0D-B4D5007CF054}"/>
              </a:ext>
            </a:extLst>
          </p:cNvPr>
          <p:cNvPicPr>
            <a:picLocks noChangeAspect="1"/>
          </p:cNvPicPr>
          <p:nvPr/>
        </p:nvPicPr>
        <p:blipFill>
          <a:blip r:embed="rId4"/>
          <a:stretch>
            <a:fillRect/>
          </a:stretch>
        </p:blipFill>
        <p:spPr>
          <a:xfrm>
            <a:off x="4740244" y="5353769"/>
            <a:ext cx="4251515" cy="647692"/>
          </a:xfrm>
          <a:prstGeom prst="rect">
            <a:avLst/>
          </a:prstGeom>
          <a:solidFill>
            <a:srgbClr val="E9E6FE"/>
          </a:solid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2A69E-4512-5BA9-C6F5-9C160E45807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D45080CD-BDF3-8E45-56A4-A65A4C87F715}"/>
              </a:ext>
            </a:extLst>
          </p:cNvPr>
          <p:cNvSpPr/>
          <p:nvPr/>
        </p:nvSpPr>
        <p:spPr>
          <a:xfrm>
            <a:off x="-68580" y="776917"/>
            <a:ext cx="9230869" cy="826380"/>
          </a:xfrm>
          <a:prstGeom prst="rect">
            <a:avLst/>
          </a:prstGeom>
          <a:solidFill>
            <a:schemeClr val="tx2">
              <a:lumMod val="90000"/>
              <a:lumOff val="10000"/>
            </a:schemeClr>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Aptos" panose="02110004020202020204"/>
            </a:endParaRPr>
          </a:p>
        </p:txBody>
      </p:sp>
      <p:sp>
        <p:nvSpPr>
          <p:cNvPr id="7" name="TextBox 6">
            <a:extLst>
              <a:ext uri="{FF2B5EF4-FFF2-40B4-BE49-F238E27FC236}">
                <a16:creationId xmlns:a16="http://schemas.microsoft.com/office/drawing/2014/main" id="{3A2A5E48-E3F7-3A63-5CC4-2A4633C50410}"/>
              </a:ext>
            </a:extLst>
          </p:cNvPr>
          <p:cNvSpPr txBox="1"/>
          <p:nvPr/>
        </p:nvSpPr>
        <p:spPr>
          <a:xfrm>
            <a:off x="84241" y="974762"/>
            <a:ext cx="6855403" cy="484748"/>
          </a:xfrm>
          <a:prstGeom prst="rect">
            <a:avLst/>
          </a:prstGeom>
          <a:noFill/>
        </p:spPr>
        <p:txBody>
          <a:bodyPr wrap="square" rtlCol="0">
            <a:spAutoFit/>
          </a:bodyPr>
          <a:lstStyle/>
          <a:p>
            <a:pPr defTabSz="685800" eaLnBrk="1" fontAlgn="auto" hangingPunct="1">
              <a:spcBef>
                <a:spcPts val="0"/>
              </a:spcBef>
              <a:spcAft>
                <a:spcPts val="0"/>
              </a:spcAft>
            </a:pPr>
            <a:r>
              <a:rPr lang="en-GB" sz="2550" b="1" dirty="0">
                <a:solidFill>
                  <a:prstClr val="white"/>
                </a:solidFill>
                <a:latin typeface="Aptos" panose="02110004020202020204"/>
                <a:ea typeface="ＭＳ Ｐゴシック" panose="020B0600070205080204" pitchFamily="34" charset="-128"/>
              </a:rPr>
              <a:t>SEND Reforms </a:t>
            </a:r>
            <a:r>
              <a:rPr lang="en-GB" sz="2550" b="1" dirty="0">
                <a:solidFill>
                  <a:srgbClr val="0E2841">
                    <a:lumMod val="25000"/>
                    <a:lumOff val="75000"/>
                  </a:srgbClr>
                </a:solidFill>
                <a:latin typeface="Aptos" panose="02110004020202020204"/>
                <a:ea typeface="ＭＳ Ｐゴシック" panose="020B0600070205080204" pitchFamily="34" charset="-128"/>
              </a:rPr>
              <a:t>Experts at Hand LA budget</a:t>
            </a:r>
          </a:p>
        </p:txBody>
      </p:sp>
      <p:sp>
        <p:nvSpPr>
          <p:cNvPr id="61" name="TextBox 60">
            <a:extLst>
              <a:ext uri="{FF2B5EF4-FFF2-40B4-BE49-F238E27FC236}">
                <a16:creationId xmlns:a16="http://schemas.microsoft.com/office/drawing/2014/main" id="{7EE8CB83-30B6-1339-B39C-EDC7FDFDF3F1}"/>
              </a:ext>
            </a:extLst>
          </p:cNvPr>
          <p:cNvSpPr txBox="1"/>
          <p:nvPr/>
        </p:nvSpPr>
        <p:spPr>
          <a:xfrm>
            <a:off x="1896820" y="1537045"/>
            <a:ext cx="5381435" cy="849463"/>
          </a:xfrm>
          <a:prstGeom prst="rect">
            <a:avLst/>
          </a:prstGeom>
          <a:noFill/>
        </p:spPr>
        <p:txBody>
          <a:bodyPr wrap="square">
            <a:spAutoFit/>
          </a:bodyPr>
          <a:lstStyle/>
          <a:p>
            <a:pPr algn="ctr" defTabSz="685800" eaLnBrk="1" fontAlgn="auto" hangingPunct="1">
              <a:lnSpc>
                <a:spcPct val="115000"/>
              </a:lnSpc>
              <a:spcBef>
                <a:spcPts val="0"/>
              </a:spcBef>
              <a:spcAft>
                <a:spcPts val="600"/>
              </a:spcAft>
            </a:pPr>
            <a:r>
              <a:rPr lang="en-GB" sz="4500" b="1" kern="100" dirty="0">
                <a:solidFill>
                  <a:prstClr val="black"/>
                </a:solidFill>
                <a:latin typeface="Aptos" panose="020B0004020202020204" pitchFamily="34" charset="0"/>
                <a:ea typeface="Aptos" panose="020B0004020202020204" pitchFamily="34" charset="0"/>
                <a:cs typeface="Times New Roman" panose="02020603050405020304" pitchFamily="18" charset="0"/>
              </a:rPr>
              <a:t>£2,869,304</a:t>
            </a:r>
          </a:p>
        </p:txBody>
      </p:sp>
      <p:grpSp>
        <p:nvGrpSpPr>
          <p:cNvPr id="17" name="Group 16">
            <a:extLst>
              <a:ext uri="{FF2B5EF4-FFF2-40B4-BE49-F238E27FC236}">
                <a16:creationId xmlns:a16="http://schemas.microsoft.com/office/drawing/2014/main" id="{2E25194A-7780-779F-B3E6-9DA5925259FE}"/>
              </a:ext>
            </a:extLst>
          </p:cNvPr>
          <p:cNvGrpSpPr/>
          <p:nvPr/>
        </p:nvGrpSpPr>
        <p:grpSpPr>
          <a:xfrm>
            <a:off x="190163" y="2925260"/>
            <a:ext cx="8575475" cy="2675441"/>
            <a:chOff x="253550" y="2757345"/>
            <a:chExt cx="11433966" cy="3567255"/>
          </a:xfrm>
        </p:grpSpPr>
        <p:grpSp>
          <p:nvGrpSpPr>
            <p:cNvPr id="18" name="Group 17">
              <a:extLst>
                <a:ext uri="{FF2B5EF4-FFF2-40B4-BE49-F238E27FC236}">
                  <a16:creationId xmlns:a16="http://schemas.microsoft.com/office/drawing/2014/main" id="{67C71031-6FA5-E9A9-DC0C-78354146077A}"/>
                </a:ext>
              </a:extLst>
            </p:cNvPr>
            <p:cNvGrpSpPr/>
            <p:nvPr/>
          </p:nvGrpSpPr>
          <p:grpSpPr>
            <a:xfrm>
              <a:off x="253550" y="2781627"/>
              <a:ext cx="11433966" cy="3542973"/>
              <a:chOff x="188236" y="2041398"/>
              <a:chExt cx="11433966" cy="3542973"/>
            </a:xfrm>
          </p:grpSpPr>
          <p:grpSp>
            <p:nvGrpSpPr>
              <p:cNvPr id="30" name="Group 29">
                <a:extLst>
                  <a:ext uri="{FF2B5EF4-FFF2-40B4-BE49-F238E27FC236}">
                    <a16:creationId xmlns:a16="http://schemas.microsoft.com/office/drawing/2014/main" id="{34DC28B7-CAD4-4CEE-00E9-1D9226695BE7}"/>
                  </a:ext>
                </a:extLst>
              </p:cNvPr>
              <p:cNvGrpSpPr/>
              <p:nvPr/>
            </p:nvGrpSpPr>
            <p:grpSpPr>
              <a:xfrm>
                <a:off x="188236" y="2041398"/>
                <a:ext cx="2612572" cy="3542973"/>
                <a:chOff x="532556" y="1106353"/>
                <a:chExt cx="2612572" cy="3542973"/>
              </a:xfrm>
            </p:grpSpPr>
            <p:sp>
              <p:nvSpPr>
                <p:cNvPr id="77" name="Rectangle: Rounded Corners 76">
                  <a:extLst>
                    <a:ext uri="{FF2B5EF4-FFF2-40B4-BE49-F238E27FC236}">
                      <a16:creationId xmlns:a16="http://schemas.microsoft.com/office/drawing/2014/main" id="{7FEE18D3-28CD-401C-A87D-E527F0C6DB26}"/>
                    </a:ext>
                  </a:extLst>
                </p:cNvPr>
                <p:cNvSpPr/>
                <p:nvPr/>
              </p:nvSpPr>
              <p:spPr>
                <a:xfrm>
                  <a:off x="532556" y="2629378"/>
                  <a:ext cx="2612572" cy="2019948"/>
                </a:xfrm>
                <a:prstGeom prst="roundRect">
                  <a:avLst/>
                </a:prstGeom>
                <a:solidFill>
                  <a:schemeClr val="bg1"/>
                </a:solidFill>
                <a:ln w="38100">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dirty="0">
                    <a:solidFill>
                      <a:prstClr val="white"/>
                    </a:solidFill>
                    <a:latin typeface="Aptos" panose="02110004020202020204"/>
                  </a:endParaRPr>
                </a:p>
              </p:txBody>
            </p:sp>
            <p:sp>
              <p:nvSpPr>
                <p:cNvPr id="78" name="Rectangle: Rounded Corners 77">
                  <a:extLst>
                    <a:ext uri="{FF2B5EF4-FFF2-40B4-BE49-F238E27FC236}">
                      <a16:creationId xmlns:a16="http://schemas.microsoft.com/office/drawing/2014/main" id="{5C4BABF2-B758-2525-A4A2-E68723BFF63E}"/>
                    </a:ext>
                  </a:extLst>
                </p:cNvPr>
                <p:cNvSpPr/>
                <p:nvPr/>
              </p:nvSpPr>
              <p:spPr>
                <a:xfrm>
                  <a:off x="532556" y="1106353"/>
                  <a:ext cx="2612572" cy="889084"/>
                </a:xfrm>
                <a:prstGeom prst="roundRect">
                  <a:avLst/>
                </a:prstGeom>
                <a:solidFill>
                  <a:schemeClr val="tx2">
                    <a:lumMod val="50000"/>
                    <a:lumOff val="50000"/>
                  </a:schemeClr>
                </a:solidFill>
                <a:ln>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Aptos" panose="02110004020202020204"/>
                  </a:endParaRPr>
                </a:p>
              </p:txBody>
            </p:sp>
            <p:sp>
              <p:nvSpPr>
                <p:cNvPr id="79" name="Oval 78">
                  <a:extLst>
                    <a:ext uri="{FF2B5EF4-FFF2-40B4-BE49-F238E27FC236}">
                      <a16:creationId xmlns:a16="http://schemas.microsoft.com/office/drawing/2014/main" id="{EF4B93EB-6450-A23A-DF3E-78C79A4BD190}"/>
                    </a:ext>
                  </a:extLst>
                </p:cNvPr>
                <p:cNvSpPr/>
                <p:nvPr/>
              </p:nvSpPr>
              <p:spPr>
                <a:xfrm>
                  <a:off x="1098613" y="1396470"/>
                  <a:ext cx="1480457" cy="1111771"/>
                </a:xfrm>
                <a:prstGeom prst="ellipse">
                  <a:avLst/>
                </a:prstGeom>
                <a:solidFill>
                  <a:schemeClr val="tx2">
                    <a:lumMod val="50000"/>
                    <a:lumOff val="50000"/>
                  </a:schemeClr>
                </a:solidFill>
                <a:ln>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Aptos" panose="02110004020202020204"/>
                  </a:endParaRPr>
                </a:p>
              </p:txBody>
            </p:sp>
            <p:sp>
              <p:nvSpPr>
                <p:cNvPr id="80" name="Oval 79">
                  <a:extLst>
                    <a:ext uri="{FF2B5EF4-FFF2-40B4-BE49-F238E27FC236}">
                      <a16:creationId xmlns:a16="http://schemas.microsoft.com/office/drawing/2014/main" id="{D190B4D4-EAAA-4B7E-2754-DEC734DC3FD3}"/>
                    </a:ext>
                  </a:extLst>
                </p:cNvPr>
                <p:cNvSpPr/>
                <p:nvPr/>
              </p:nvSpPr>
              <p:spPr>
                <a:xfrm>
                  <a:off x="1250590" y="1623207"/>
                  <a:ext cx="1176501" cy="779433"/>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Aptos" panose="02110004020202020204"/>
                  </a:endParaRPr>
                </a:p>
              </p:txBody>
            </p:sp>
          </p:grpSp>
          <p:grpSp>
            <p:nvGrpSpPr>
              <p:cNvPr id="31" name="Group 30">
                <a:extLst>
                  <a:ext uri="{FF2B5EF4-FFF2-40B4-BE49-F238E27FC236}">
                    <a16:creationId xmlns:a16="http://schemas.microsoft.com/office/drawing/2014/main" id="{7F5F794F-ADEA-942D-9C89-FC7CC1D8F5BF}"/>
                  </a:ext>
                </a:extLst>
              </p:cNvPr>
              <p:cNvGrpSpPr/>
              <p:nvPr/>
            </p:nvGrpSpPr>
            <p:grpSpPr>
              <a:xfrm>
                <a:off x="3131983" y="2041398"/>
                <a:ext cx="2612572" cy="3542973"/>
                <a:chOff x="532556" y="1106353"/>
                <a:chExt cx="2612572" cy="3542973"/>
              </a:xfrm>
            </p:grpSpPr>
            <p:sp>
              <p:nvSpPr>
                <p:cNvPr id="67" name="Rectangle: Rounded Corners 66">
                  <a:extLst>
                    <a:ext uri="{FF2B5EF4-FFF2-40B4-BE49-F238E27FC236}">
                      <a16:creationId xmlns:a16="http://schemas.microsoft.com/office/drawing/2014/main" id="{F7CEC0AF-760D-9B56-A23E-D90DBFDD389D}"/>
                    </a:ext>
                  </a:extLst>
                </p:cNvPr>
                <p:cNvSpPr/>
                <p:nvPr/>
              </p:nvSpPr>
              <p:spPr>
                <a:xfrm>
                  <a:off x="532556" y="2629378"/>
                  <a:ext cx="2612572" cy="2019948"/>
                </a:xfrm>
                <a:prstGeom prst="roundRect">
                  <a:avLst/>
                </a:prstGeom>
                <a:solidFill>
                  <a:schemeClr val="bg1"/>
                </a:solidFill>
                <a:ln w="38100">
                  <a:solidFill>
                    <a:schemeClr val="tx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dirty="0">
                    <a:solidFill>
                      <a:prstClr val="white"/>
                    </a:solidFill>
                    <a:latin typeface="Aptos" panose="02110004020202020204"/>
                  </a:endParaRPr>
                </a:p>
              </p:txBody>
            </p:sp>
            <p:sp>
              <p:nvSpPr>
                <p:cNvPr id="68" name="Rectangle: Rounded Corners 67">
                  <a:extLst>
                    <a:ext uri="{FF2B5EF4-FFF2-40B4-BE49-F238E27FC236}">
                      <a16:creationId xmlns:a16="http://schemas.microsoft.com/office/drawing/2014/main" id="{F03748CD-8932-62F7-3397-D53D34FB5ADA}"/>
                    </a:ext>
                  </a:extLst>
                </p:cNvPr>
                <p:cNvSpPr/>
                <p:nvPr/>
              </p:nvSpPr>
              <p:spPr>
                <a:xfrm>
                  <a:off x="532556" y="1106353"/>
                  <a:ext cx="2612572" cy="889084"/>
                </a:xfrm>
                <a:prstGeom prst="roundRect">
                  <a:avLst/>
                </a:prstGeom>
                <a:solidFill>
                  <a:schemeClr val="tx2">
                    <a:lumMod val="25000"/>
                    <a:lumOff val="75000"/>
                  </a:schemeClr>
                </a:solidFill>
                <a:ln>
                  <a:solidFill>
                    <a:schemeClr val="tx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Aptos" panose="02110004020202020204"/>
                  </a:endParaRPr>
                </a:p>
              </p:txBody>
            </p:sp>
            <p:sp>
              <p:nvSpPr>
                <p:cNvPr id="73" name="Oval 72">
                  <a:extLst>
                    <a:ext uri="{FF2B5EF4-FFF2-40B4-BE49-F238E27FC236}">
                      <a16:creationId xmlns:a16="http://schemas.microsoft.com/office/drawing/2014/main" id="{E035EF49-D670-06CC-A738-A0959F9A2212}"/>
                    </a:ext>
                  </a:extLst>
                </p:cNvPr>
                <p:cNvSpPr/>
                <p:nvPr/>
              </p:nvSpPr>
              <p:spPr>
                <a:xfrm>
                  <a:off x="1098613" y="1396470"/>
                  <a:ext cx="1480457" cy="1111771"/>
                </a:xfrm>
                <a:prstGeom prst="ellipse">
                  <a:avLst/>
                </a:prstGeom>
                <a:solidFill>
                  <a:schemeClr val="tx2">
                    <a:lumMod val="25000"/>
                    <a:lumOff val="75000"/>
                  </a:schemeClr>
                </a:solidFill>
                <a:ln>
                  <a:solidFill>
                    <a:schemeClr val="tx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Aptos" panose="02110004020202020204"/>
                  </a:endParaRPr>
                </a:p>
              </p:txBody>
            </p:sp>
            <p:sp>
              <p:nvSpPr>
                <p:cNvPr id="76" name="Oval 75">
                  <a:extLst>
                    <a:ext uri="{FF2B5EF4-FFF2-40B4-BE49-F238E27FC236}">
                      <a16:creationId xmlns:a16="http://schemas.microsoft.com/office/drawing/2014/main" id="{1E6578CA-790F-C122-CE5F-7BBFB1319059}"/>
                    </a:ext>
                  </a:extLst>
                </p:cNvPr>
                <p:cNvSpPr/>
                <p:nvPr/>
              </p:nvSpPr>
              <p:spPr>
                <a:xfrm>
                  <a:off x="1250590" y="1623207"/>
                  <a:ext cx="1176501" cy="779433"/>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Aptos" panose="02110004020202020204"/>
                  </a:endParaRPr>
                </a:p>
              </p:txBody>
            </p:sp>
          </p:grpSp>
          <p:grpSp>
            <p:nvGrpSpPr>
              <p:cNvPr id="32" name="Group 31">
                <a:extLst>
                  <a:ext uri="{FF2B5EF4-FFF2-40B4-BE49-F238E27FC236}">
                    <a16:creationId xmlns:a16="http://schemas.microsoft.com/office/drawing/2014/main" id="{956414C5-E28D-705D-98F7-655B1D9EBAA5}"/>
                  </a:ext>
                </a:extLst>
              </p:cNvPr>
              <p:cNvGrpSpPr/>
              <p:nvPr/>
            </p:nvGrpSpPr>
            <p:grpSpPr>
              <a:xfrm>
                <a:off x="6070807" y="2041398"/>
                <a:ext cx="2612572" cy="3542973"/>
                <a:chOff x="532556" y="1106353"/>
                <a:chExt cx="2612572" cy="3542973"/>
              </a:xfrm>
            </p:grpSpPr>
            <p:sp>
              <p:nvSpPr>
                <p:cNvPr id="39" name="Rectangle: Rounded Corners 38">
                  <a:extLst>
                    <a:ext uri="{FF2B5EF4-FFF2-40B4-BE49-F238E27FC236}">
                      <a16:creationId xmlns:a16="http://schemas.microsoft.com/office/drawing/2014/main" id="{2FD95D08-52CE-FA83-21E0-8C2D7D60478F}"/>
                    </a:ext>
                  </a:extLst>
                </p:cNvPr>
                <p:cNvSpPr/>
                <p:nvPr/>
              </p:nvSpPr>
              <p:spPr>
                <a:xfrm>
                  <a:off x="532556" y="2629378"/>
                  <a:ext cx="2612572" cy="2019948"/>
                </a:xfrm>
                <a:prstGeom prst="roundRect">
                  <a:avLst/>
                </a:prstGeom>
                <a:solidFill>
                  <a:schemeClr val="bg1"/>
                </a:solidFill>
                <a:ln w="381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dirty="0">
                    <a:solidFill>
                      <a:prstClr val="white"/>
                    </a:solidFill>
                    <a:latin typeface="Aptos" panose="02110004020202020204"/>
                  </a:endParaRPr>
                </a:p>
              </p:txBody>
            </p:sp>
            <p:sp>
              <p:nvSpPr>
                <p:cNvPr id="44" name="Rectangle: Rounded Corners 43">
                  <a:extLst>
                    <a:ext uri="{FF2B5EF4-FFF2-40B4-BE49-F238E27FC236}">
                      <a16:creationId xmlns:a16="http://schemas.microsoft.com/office/drawing/2014/main" id="{C701777F-C4FB-A4D7-5D25-78951F9692EB}"/>
                    </a:ext>
                  </a:extLst>
                </p:cNvPr>
                <p:cNvSpPr/>
                <p:nvPr/>
              </p:nvSpPr>
              <p:spPr>
                <a:xfrm>
                  <a:off x="532556" y="1106353"/>
                  <a:ext cx="2612572" cy="889084"/>
                </a:xfrm>
                <a:prstGeom prst="round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Aptos" panose="02110004020202020204"/>
                  </a:endParaRPr>
                </a:p>
              </p:txBody>
            </p:sp>
            <p:sp>
              <p:nvSpPr>
                <p:cNvPr id="65" name="Oval 64">
                  <a:extLst>
                    <a:ext uri="{FF2B5EF4-FFF2-40B4-BE49-F238E27FC236}">
                      <a16:creationId xmlns:a16="http://schemas.microsoft.com/office/drawing/2014/main" id="{4A1F940F-7956-FB3A-2B79-F29BD4FBE05F}"/>
                    </a:ext>
                  </a:extLst>
                </p:cNvPr>
                <p:cNvSpPr/>
                <p:nvPr/>
              </p:nvSpPr>
              <p:spPr>
                <a:xfrm>
                  <a:off x="1098613" y="1396470"/>
                  <a:ext cx="1480457" cy="111177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Aptos" panose="02110004020202020204"/>
                  </a:endParaRPr>
                </a:p>
              </p:txBody>
            </p:sp>
            <p:sp>
              <p:nvSpPr>
                <p:cNvPr id="66" name="Oval 65">
                  <a:extLst>
                    <a:ext uri="{FF2B5EF4-FFF2-40B4-BE49-F238E27FC236}">
                      <a16:creationId xmlns:a16="http://schemas.microsoft.com/office/drawing/2014/main" id="{D7D3BB46-0DDA-CB44-EB51-5407879BB55B}"/>
                    </a:ext>
                  </a:extLst>
                </p:cNvPr>
                <p:cNvSpPr/>
                <p:nvPr/>
              </p:nvSpPr>
              <p:spPr>
                <a:xfrm>
                  <a:off x="1250590" y="1623207"/>
                  <a:ext cx="1176501" cy="779433"/>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Aptos" panose="02110004020202020204"/>
                  </a:endParaRPr>
                </a:p>
              </p:txBody>
            </p:sp>
          </p:grpSp>
          <p:grpSp>
            <p:nvGrpSpPr>
              <p:cNvPr id="33" name="Group 32">
                <a:extLst>
                  <a:ext uri="{FF2B5EF4-FFF2-40B4-BE49-F238E27FC236}">
                    <a16:creationId xmlns:a16="http://schemas.microsoft.com/office/drawing/2014/main" id="{B3A87B7E-4516-F7C8-13D2-E63B5CDF9588}"/>
                  </a:ext>
                </a:extLst>
              </p:cNvPr>
              <p:cNvGrpSpPr/>
              <p:nvPr/>
            </p:nvGrpSpPr>
            <p:grpSpPr>
              <a:xfrm>
                <a:off x="9009630" y="2041398"/>
                <a:ext cx="2612572" cy="3542973"/>
                <a:chOff x="532556" y="1106353"/>
                <a:chExt cx="2612572" cy="3542973"/>
              </a:xfrm>
            </p:grpSpPr>
            <p:sp>
              <p:nvSpPr>
                <p:cNvPr id="34" name="Rectangle: Rounded Corners 33">
                  <a:extLst>
                    <a:ext uri="{FF2B5EF4-FFF2-40B4-BE49-F238E27FC236}">
                      <a16:creationId xmlns:a16="http://schemas.microsoft.com/office/drawing/2014/main" id="{A1CFC037-2B3E-C29D-22BA-18D51767E88A}"/>
                    </a:ext>
                  </a:extLst>
                </p:cNvPr>
                <p:cNvSpPr/>
                <p:nvPr/>
              </p:nvSpPr>
              <p:spPr>
                <a:xfrm>
                  <a:off x="532556" y="2629378"/>
                  <a:ext cx="2612572" cy="2019948"/>
                </a:xfrm>
                <a:prstGeom prst="roundRect">
                  <a:avLst/>
                </a:prstGeom>
                <a:solidFill>
                  <a:schemeClr val="bg1"/>
                </a:solidFill>
                <a:ln w="38100">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dirty="0">
                    <a:solidFill>
                      <a:prstClr val="white"/>
                    </a:solidFill>
                    <a:latin typeface="Aptos" panose="02110004020202020204"/>
                  </a:endParaRPr>
                </a:p>
              </p:txBody>
            </p:sp>
            <p:sp>
              <p:nvSpPr>
                <p:cNvPr id="35" name="Rectangle: Rounded Corners 34">
                  <a:extLst>
                    <a:ext uri="{FF2B5EF4-FFF2-40B4-BE49-F238E27FC236}">
                      <a16:creationId xmlns:a16="http://schemas.microsoft.com/office/drawing/2014/main" id="{2EC8617B-23F5-0C03-2C4C-6E4A975ABA94}"/>
                    </a:ext>
                  </a:extLst>
                </p:cNvPr>
                <p:cNvSpPr/>
                <p:nvPr/>
              </p:nvSpPr>
              <p:spPr>
                <a:xfrm>
                  <a:off x="532556" y="1106353"/>
                  <a:ext cx="2612572" cy="889084"/>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Aptos" panose="02110004020202020204"/>
                  </a:endParaRPr>
                </a:p>
              </p:txBody>
            </p:sp>
            <p:sp>
              <p:nvSpPr>
                <p:cNvPr id="36" name="Oval 35">
                  <a:extLst>
                    <a:ext uri="{FF2B5EF4-FFF2-40B4-BE49-F238E27FC236}">
                      <a16:creationId xmlns:a16="http://schemas.microsoft.com/office/drawing/2014/main" id="{7C319EA1-B361-522E-CA56-40E88810AC7A}"/>
                    </a:ext>
                  </a:extLst>
                </p:cNvPr>
                <p:cNvSpPr/>
                <p:nvPr/>
              </p:nvSpPr>
              <p:spPr>
                <a:xfrm>
                  <a:off x="1098613" y="1396470"/>
                  <a:ext cx="1480457" cy="1111771"/>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Aptos" panose="02110004020202020204"/>
                  </a:endParaRPr>
                </a:p>
              </p:txBody>
            </p:sp>
            <p:sp>
              <p:nvSpPr>
                <p:cNvPr id="38" name="Oval 37">
                  <a:extLst>
                    <a:ext uri="{FF2B5EF4-FFF2-40B4-BE49-F238E27FC236}">
                      <a16:creationId xmlns:a16="http://schemas.microsoft.com/office/drawing/2014/main" id="{0C0B38F6-5715-CE8F-0278-3EDE01CDC352}"/>
                    </a:ext>
                  </a:extLst>
                </p:cNvPr>
                <p:cNvSpPr/>
                <p:nvPr/>
              </p:nvSpPr>
              <p:spPr>
                <a:xfrm>
                  <a:off x="1250590" y="1623207"/>
                  <a:ext cx="1176501" cy="779433"/>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Aptos" panose="02110004020202020204"/>
                  </a:endParaRPr>
                </a:p>
              </p:txBody>
            </p:sp>
          </p:grpSp>
        </p:grpSp>
        <p:grpSp>
          <p:nvGrpSpPr>
            <p:cNvPr id="19" name="Group 18">
              <a:extLst>
                <a:ext uri="{FF2B5EF4-FFF2-40B4-BE49-F238E27FC236}">
                  <a16:creationId xmlns:a16="http://schemas.microsoft.com/office/drawing/2014/main" id="{0BDB02C1-910A-944D-D97B-1B0901A7C674}"/>
                </a:ext>
              </a:extLst>
            </p:cNvPr>
            <p:cNvGrpSpPr/>
            <p:nvPr/>
          </p:nvGrpSpPr>
          <p:grpSpPr>
            <a:xfrm>
              <a:off x="289984" y="2757345"/>
              <a:ext cx="11372020" cy="3276810"/>
              <a:chOff x="289984" y="2757345"/>
              <a:chExt cx="11372020" cy="3276810"/>
            </a:xfrm>
          </p:grpSpPr>
          <p:sp>
            <p:nvSpPr>
              <p:cNvPr id="20" name="TextBox 19">
                <a:extLst>
                  <a:ext uri="{FF2B5EF4-FFF2-40B4-BE49-F238E27FC236}">
                    <a16:creationId xmlns:a16="http://schemas.microsoft.com/office/drawing/2014/main" id="{ADAAB56C-8F24-CDBB-07C7-C04571AEE0F1}"/>
                  </a:ext>
                </a:extLst>
              </p:cNvPr>
              <p:cNvSpPr txBox="1"/>
              <p:nvPr/>
            </p:nvSpPr>
            <p:spPr>
              <a:xfrm>
                <a:off x="460940" y="2865066"/>
                <a:ext cx="2278293" cy="400109"/>
              </a:xfrm>
              <a:prstGeom prst="rect">
                <a:avLst/>
              </a:prstGeom>
              <a:noFill/>
            </p:spPr>
            <p:txBody>
              <a:bodyPr wrap="square" rtlCol="0">
                <a:spAutoFit/>
              </a:bodyPr>
              <a:lstStyle/>
              <a:p>
                <a:pPr defTabSz="685800" eaLnBrk="1" fontAlgn="auto" hangingPunct="1">
                  <a:spcBef>
                    <a:spcPts val="0"/>
                  </a:spcBef>
                  <a:spcAft>
                    <a:spcPts val="0"/>
                  </a:spcAft>
                </a:pPr>
                <a:r>
                  <a:rPr lang="en-GB" sz="1350" b="1" dirty="0">
                    <a:solidFill>
                      <a:prstClr val="black"/>
                    </a:solidFill>
                    <a:latin typeface="Aptos" panose="02110004020202020204"/>
                    <a:ea typeface="ＭＳ Ｐゴシック" panose="020B0600070205080204" pitchFamily="34" charset="-128"/>
                  </a:rPr>
                  <a:t>Admin &amp; LA Reform</a:t>
                </a:r>
                <a:endParaRPr lang="en-US" sz="1350" b="1" dirty="0">
                  <a:solidFill>
                    <a:prstClr val="black"/>
                  </a:solidFill>
                  <a:latin typeface="Aptos" panose="02110004020202020204"/>
                  <a:ea typeface="ＭＳ Ｐゴシック" panose="020B0600070205080204" pitchFamily="34" charset="-128"/>
                </a:endParaRPr>
              </a:p>
            </p:txBody>
          </p:sp>
          <p:pic>
            <p:nvPicPr>
              <p:cNvPr id="21" name="Picture 6">
                <a:extLst>
                  <a:ext uri="{FF2B5EF4-FFF2-40B4-BE49-F238E27FC236}">
                    <a16:creationId xmlns:a16="http://schemas.microsoft.com/office/drawing/2014/main" id="{4016C655-D828-481F-50DF-E726507575D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56863" y="3317839"/>
                <a:ext cx="769565" cy="76956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8">
                <a:extLst>
                  <a:ext uri="{FF2B5EF4-FFF2-40B4-BE49-F238E27FC236}">
                    <a16:creationId xmlns:a16="http://schemas.microsoft.com/office/drawing/2014/main" id="{E4B59DE1-5EF4-803C-8DF4-0420744FE3C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6366"/>
              <a:stretch>
                <a:fillRect/>
              </a:stretch>
            </p:blipFill>
            <p:spPr bwMode="auto">
              <a:xfrm>
                <a:off x="7128267" y="3387682"/>
                <a:ext cx="637291" cy="642624"/>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5F04E208-705F-EBDC-B5C5-D17853B362A0}"/>
                  </a:ext>
                </a:extLst>
              </p:cNvPr>
              <p:cNvPicPr>
                <a:picLocks noChangeAspect="1"/>
              </p:cNvPicPr>
              <p:nvPr/>
            </p:nvPicPr>
            <p:blipFill>
              <a:blip r:embed="rId4"/>
              <a:stretch>
                <a:fillRect/>
              </a:stretch>
            </p:blipFill>
            <p:spPr>
              <a:xfrm>
                <a:off x="9953234" y="3241969"/>
                <a:ext cx="855988" cy="855988"/>
              </a:xfrm>
              <a:prstGeom prst="rect">
                <a:avLst/>
              </a:prstGeom>
            </p:spPr>
          </p:pic>
          <p:sp>
            <p:nvSpPr>
              <p:cNvPr id="24" name="TextBox 23">
                <a:extLst>
                  <a:ext uri="{FF2B5EF4-FFF2-40B4-BE49-F238E27FC236}">
                    <a16:creationId xmlns:a16="http://schemas.microsoft.com/office/drawing/2014/main" id="{2EB42928-A234-F803-3B3B-DB37920E7D1B}"/>
                  </a:ext>
                </a:extLst>
              </p:cNvPr>
              <p:cNvSpPr txBox="1"/>
              <p:nvPr/>
            </p:nvSpPr>
            <p:spPr>
              <a:xfrm>
                <a:off x="3513415" y="2757345"/>
                <a:ext cx="1993932" cy="584776"/>
              </a:xfrm>
              <a:prstGeom prst="rect">
                <a:avLst/>
              </a:prstGeom>
              <a:noFill/>
            </p:spPr>
            <p:txBody>
              <a:bodyPr wrap="square" rtlCol="0">
                <a:spAutoFit/>
              </a:bodyPr>
              <a:lstStyle/>
              <a:p>
                <a:pPr algn="ctr" defTabSz="685800" eaLnBrk="1" fontAlgn="auto" hangingPunct="1">
                  <a:spcBef>
                    <a:spcPts val="0"/>
                  </a:spcBef>
                  <a:spcAft>
                    <a:spcPts val="0"/>
                  </a:spcAft>
                </a:pPr>
                <a:r>
                  <a:rPr lang="en-GB" sz="1125" b="1" dirty="0">
                    <a:solidFill>
                      <a:prstClr val="black"/>
                    </a:solidFill>
                    <a:latin typeface="Aptos" panose="02110004020202020204"/>
                    <a:ea typeface="ＭＳ Ｐゴシック" panose="020B0600070205080204" pitchFamily="34" charset="-128"/>
                  </a:rPr>
                  <a:t>S&amp;L Therapist Lead</a:t>
                </a:r>
              </a:p>
              <a:p>
                <a:pPr algn="ctr" defTabSz="685800" eaLnBrk="1" fontAlgn="auto" hangingPunct="1">
                  <a:spcBef>
                    <a:spcPts val="0"/>
                  </a:spcBef>
                  <a:spcAft>
                    <a:spcPts val="0"/>
                  </a:spcAft>
                </a:pPr>
                <a:r>
                  <a:rPr lang="en-GB" sz="1125" b="1" dirty="0">
                    <a:solidFill>
                      <a:prstClr val="black"/>
                    </a:solidFill>
                    <a:latin typeface="Aptos" panose="02110004020202020204"/>
                    <a:ea typeface="ＭＳ Ｐゴシック" panose="020B0600070205080204" pitchFamily="34" charset="-128"/>
                  </a:rPr>
                  <a:t>Practitioner</a:t>
                </a:r>
                <a:endParaRPr lang="en-US" sz="1125" b="1" dirty="0">
                  <a:solidFill>
                    <a:prstClr val="black"/>
                  </a:solidFill>
                  <a:latin typeface="Aptos" panose="02110004020202020204"/>
                  <a:ea typeface="ＭＳ Ｐゴシック" panose="020B0600070205080204" pitchFamily="34" charset="-128"/>
                </a:endParaRPr>
              </a:p>
            </p:txBody>
          </p:sp>
          <p:sp>
            <p:nvSpPr>
              <p:cNvPr id="25" name="TextBox 24">
                <a:extLst>
                  <a:ext uri="{FF2B5EF4-FFF2-40B4-BE49-F238E27FC236}">
                    <a16:creationId xmlns:a16="http://schemas.microsoft.com/office/drawing/2014/main" id="{E5939EC8-4BB5-11BA-1198-A3FDB5801418}"/>
                  </a:ext>
                </a:extLst>
              </p:cNvPr>
              <p:cNvSpPr txBox="1"/>
              <p:nvPr/>
            </p:nvSpPr>
            <p:spPr>
              <a:xfrm>
                <a:off x="6306445" y="2866780"/>
                <a:ext cx="2278293" cy="400109"/>
              </a:xfrm>
              <a:prstGeom prst="rect">
                <a:avLst/>
              </a:prstGeom>
              <a:noFill/>
            </p:spPr>
            <p:txBody>
              <a:bodyPr wrap="square" rtlCol="0">
                <a:spAutoFit/>
              </a:bodyPr>
              <a:lstStyle/>
              <a:p>
                <a:pPr algn="ctr" defTabSz="685800" eaLnBrk="1" fontAlgn="auto" hangingPunct="1">
                  <a:spcBef>
                    <a:spcPts val="0"/>
                  </a:spcBef>
                  <a:spcAft>
                    <a:spcPts val="0"/>
                  </a:spcAft>
                </a:pPr>
                <a:r>
                  <a:rPr lang="en-GB" sz="1350" b="1" dirty="0">
                    <a:solidFill>
                      <a:prstClr val="black"/>
                    </a:solidFill>
                    <a:latin typeface="Aptos" panose="02110004020202020204"/>
                    <a:ea typeface="ＭＳ Ｐゴシック" panose="020B0600070205080204" pitchFamily="34" charset="-128"/>
                  </a:rPr>
                  <a:t>Experts at Hand</a:t>
                </a:r>
                <a:endParaRPr lang="en-US" sz="1350" b="1" dirty="0">
                  <a:solidFill>
                    <a:prstClr val="black"/>
                  </a:solidFill>
                  <a:latin typeface="Aptos" panose="02110004020202020204"/>
                  <a:ea typeface="ＭＳ Ｐゴシック" panose="020B0600070205080204" pitchFamily="34" charset="-128"/>
                </a:endParaRPr>
              </a:p>
            </p:txBody>
          </p:sp>
          <p:sp>
            <p:nvSpPr>
              <p:cNvPr id="26" name="TextBox 25">
                <a:extLst>
                  <a:ext uri="{FF2B5EF4-FFF2-40B4-BE49-F238E27FC236}">
                    <a16:creationId xmlns:a16="http://schemas.microsoft.com/office/drawing/2014/main" id="{C6781C52-09AE-BA1B-F9AC-B33A28ACEE1C}"/>
                  </a:ext>
                </a:extLst>
              </p:cNvPr>
              <p:cNvSpPr txBox="1"/>
              <p:nvPr/>
            </p:nvSpPr>
            <p:spPr>
              <a:xfrm>
                <a:off x="9259759" y="2867292"/>
                <a:ext cx="2402245" cy="400109"/>
              </a:xfrm>
              <a:prstGeom prst="rect">
                <a:avLst/>
              </a:prstGeom>
              <a:noFill/>
            </p:spPr>
            <p:txBody>
              <a:bodyPr wrap="square" rtlCol="0">
                <a:spAutoFit/>
              </a:bodyPr>
              <a:lstStyle/>
              <a:p>
                <a:pPr defTabSz="685800" eaLnBrk="1" fontAlgn="auto" hangingPunct="1">
                  <a:spcBef>
                    <a:spcPts val="0"/>
                  </a:spcBef>
                  <a:spcAft>
                    <a:spcPts val="0"/>
                  </a:spcAft>
                </a:pPr>
                <a:r>
                  <a:rPr lang="en-GB" sz="1350" b="1" dirty="0">
                    <a:solidFill>
                      <a:prstClr val="black"/>
                    </a:solidFill>
                    <a:latin typeface="Aptos" panose="02110004020202020204"/>
                    <a:ea typeface="ＭＳ Ｐゴシック" panose="020B0600070205080204" pitchFamily="34" charset="-128"/>
                  </a:rPr>
                  <a:t>Alternative Provision</a:t>
                </a:r>
                <a:endParaRPr lang="en-US" sz="1350" b="1" dirty="0">
                  <a:solidFill>
                    <a:prstClr val="black"/>
                  </a:solidFill>
                  <a:latin typeface="Aptos" panose="02110004020202020204"/>
                  <a:ea typeface="ＭＳ Ｐゴシック" panose="020B0600070205080204" pitchFamily="34" charset="-128"/>
                </a:endParaRPr>
              </a:p>
            </p:txBody>
          </p:sp>
          <p:sp>
            <p:nvSpPr>
              <p:cNvPr id="27" name="TextBox 26">
                <a:extLst>
                  <a:ext uri="{FF2B5EF4-FFF2-40B4-BE49-F238E27FC236}">
                    <a16:creationId xmlns:a16="http://schemas.microsoft.com/office/drawing/2014/main" id="{73D3D893-B0CE-CC17-C7BC-71DA6BE517E5}"/>
                  </a:ext>
                </a:extLst>
              </p:cNvPr>
              <p:cNvSpPr txBox="1"/>
              <p:nvPr/>
            </p:nvSpPr>
            <p:spPr>
              <a:xfrm>
                <a:off x="3287663" y="4602993"/>
                <a:ext cx="2445435" cy="1431162"/>
              </a:xfrm>
              <a:prstGeom prst="rect">
                <a:avLst/>
              </a:prstGeom>
              <a:noFill/>
            </p:spPr>
            <p:txBody>
              <a:bodyPr wrap="square">
                <a:spAutoFit/>
              </a:bodyPr>
              <a:lstStyle/>
              <a:p>
                <a:pPr algn="ctr" defTabSz="685800" eaLnBrk="1" fontAlgn="auto" hangingPunct="1">
                  <a:spcBef>
                    <a:spcPts val="0"/>
                  </a:spcBef>
                  <a:spcAft>
                    <a:spcPts val="0"/>
                  </a:spcAft>
                </a:pPr>
                <a:r>
                  <a:rPr lang="en-GB" sz="1200" b="1" dirty="0">
                    <a:solidFill>
                      <a:prstClr val="black"/>
                    </a:solidFill>
                    <a:latin typeface="Aptos" panose="02110004020202020204"/>
                    <a:ea typeface="ＭＳ Ｐゴシック" panose="020B0600070205080204" pitchFamily="34" charset="-128"/>
                  </a:rPr>
                  <a:t>Circa £100,000 </a:t>
                </a:r>
                <a:r>
                  <a:rPr lang="en-GB" sz="1200" dirty="0">
                    <a:solidFill>
                      <a:prstClr val="black"/>
                    </a:solidFill>
                    <a:latin typeface="Aptos" panose="02110004020202020204"/>
                    <a:ea typeface="ＭＳ Ｐゴシック" panose="020B0600070205080204" pitchFamily="34" charset="-128"/>
                  </a:rPr>
                  <a:t>– establish new S&amp;L therapist advanced practitioners in every ICB geographical area</a:t>
                </a:r>
              </a:p>
              <a:p>
                <a:pPr defTabSz="685800" eaLnBrk="1" fontAlgn="auto" hangingPunct="1">
                  <a:spcBef>
                    <a:spcPts val="0"/>
                  </a:spcBef>
                  <a:spcAft>
                    <a:spcPts val="0"/>
                  </a:spcAft>
                </a:pPr>
                <a:endParaRPr lang="en-GB" sz="375" dirty="0">
                  <a:solidFill>
                    <a:prstClr val="black"/>
                  </a:solidFill>
                  <a:latin typeface="Aptos" panose="02110004020202020204"/>
                  <a:ea typeface="ＭＳ Ｐゴシック" panose="020B0600070205080204" pitchFamily="34" charset="-128"/>
                </a:endParaRPr>
              </a:p>
            </p:txBody>
          </p:sp>
          <p:pic>
            <p:nvPicPr>
              <p:cNvPr id="28" name="Picture 8" descr="About - Catherine Mullins">
                <a:extLst>
                  <a:ext uri="{FF2B5EF4-FFF2-40B4-BE49-F238E27FC236}">
                    <a16:creationId xmlns:a16="http://schemas.microsoft.com/office/drawing/2014/main" id="{67DA5E37-0306-2238-F1FE-AEF4818C92C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91438" y="3417994"/>
                <a:ext cx="429861" cy="553998"/>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43BD9B91-1F14-557C-71D9-9EF573DA9489}"/>
                  </a:ext>
                </a:extLst>
              </p:cNvPr>
              <p:cNvSpPr txBox="1"/>
              <p:nvPr/>
            </p:nvSpPr>
            <p:spPr>
              <a:xfrm>
                <a:off x="289984" y="4635652"/>
                <a:ext cx="2445435" cy="1354218"/>
              </a:xfrm>
              <a:prstGeom prst="rect">
                <a:avLst/>
              </a:prstGeom>
              <a:noFill/>
            </p:spPr>
            <p:txBody>
              <a:bodyPr wrap="square">
                <a:spAutoFit/>
              </a:bodyPr>
              <a:lstStyle/>
              <a:p>
                <a:pPr algn="ctr" defTabSz="685800" eaLnBrk="1" fontAlgn="auto" hangingPunct="1">
                  <a:spcBef>
                    <a:spcPts val="0"/>
                  </a:spcBef>
                  <a:spcAft>
                    <a:spcPts val="0"/>
                  </a:spcAft>
                </a:pPr>
                <a:r>
                  <a:rPr lang="en-GB" sz="1200" dirty="0">
                    <a:solidFill>
                      <a:prstClr val="black"/>
                    </a:solidFill>
                    <a:latin typeface="Aptos" panose="02110004020202020204"/>
                    <a:ea typeface="ＭＳ Ｐゴシック" panose="020B0600070205080204" pitchFamily="34" charset="-128"/>
                  </a:rPr>
                  <a:t>10% Admin</a:t>
                </a:r>
              </a:p>
              <a:p>
                <a:pPr algn="ctr" defTabSz="685800" eaLnBrk="1" fontAlgn="auto" hangingPunct="1">
                  <a:spcBef>
                    <a:spcPts val="0"/>
                  </a:spcBef>
                  <a:spcAft>
                    <a:spcPts val="0"/>
                  </a:spcAft>
                </a:pPr>
                <a:r>
                  <a:rPr lang="en-GB" sz="1200" b="1" dirty="0">
                    <a:solidFill>
                      <a:prstClr val="black"/>
                    </a:solidFill>
                    <a:latin typeface="Aptos" panose="02110004020202020204"/>
                    <a:ea typeface="ＭＳ Ｐゴシック" panose="020B0600070205080204" pitchFamily="34" charset="-128"/>
                  </a:rPr>
                  <a:t>£286,930</a:t>
                </a:r>
              </a:p>
              <a:p>
                <a:pPr algn="ctr" defTabSz="685800" eaLnBrk="1" fontAlgn="auto" hangingPunct="1">
                  <a:spcBef>
                    <a:spcPts val="0"/>
                  </a:spcBef>
                  <a:spcAft>
                    <a:spcPts val="0"/>
                  </a:spcAft>
                </a:pPr>
                <a:endParaRPr lang="en-GB" sz="1200" dirty="0">
                  <a:solidFill>
                    <a:prstClr val="black"/>
                  </a:solidFill>
                  <a:latin typeface="Aptos" panose="02110004020202020204"/>
                  <a:ea typeface="ＭＳ Ｐゴシック" panose="020B0600070205080204" pitchFamily="34" charset="-128"/>
                </a:endParaRPr>
              </a:p>
              <a:p>
                <a:pPr algn="ctr" defTabSz="685800" eaLnBrk="1" fontAlgn="auto" hangingPunct="1">
                  <a:spcBef>
                    <a:spcPts val="0"/>
                  </a:spcBef>
                  <a:spcAft>
                    <a:spcPts val="0"/>
                  </a:spcAft>
                </a:pPr>
                <a:r>
                  <a:rPr lang="en-GB" sz="1200" dirty="0">
                    <a:solidFill>
                      <a:prstClr val="black"/>
                    </a:solidFill>
                    <a:latin typeface="Aptos" panose="02110004020202020204"/>
                    <a:ea typeface="ＭＳ Ｐゴシック" panose="020B0600070205080204" pitchFamily="34" charset="-128"/>
                  </a:rPr>
                  <a:t>10% LA Reform</a:t>
                </a:r>
              </a:p>
              <a:p>
                <a:pPr algn="ctr" defTabSz="685800" eaLnBrk="1" fontAlgn="auto" hangingPunct="1">
                  <a:spcBef>
                    <a:spcPts val="0"/>
                  </a:spcBef>
                  <a:spcAft>
                    <a:spcPts val="0"/>
                  </a:spcAft>
                </a:pPr>
                <a:r>
                  <a:rPr lang="en-GB" sz="1200" b="1" dirty="0">
                    <a:solidFill>
                      <a:prstClr val="black"/>
                    </a:solidFill>
                    <a:latin typeface="Aptos" panose="02110004020202020204"/>
                    <a:ea typeface="ＭＳ Ｐゴシック" panose="020B0600070205080204" pitchFamily="34" charset="-128"/>
                  </a:rPr>
                  <a:t>£286,930</a:t>
                </a:r>
              </a:p>
            </p:txBody>
          </p:sp>
        </p:grpSp>
      </p:grpSp>
      <p:sp>
        <p:nvSpPr>
          <p:cNvPr id="81" name="Rectangle 80">
            <a:extLst>
              <a:ext uri="{FF2B5EF4-FFF2-40B4-BE49-F238E27FC236}">
                <a16:creationId xmlns:a16="http://schemas.microsoft.com/office/drawing/2014/main" id="{4A9F0F82-B74D-BC9E-82F8-FB63F97D827E}"/>
              </a:ext>
            </a:extLst>
          </p:cNvPr>
          <p:cNvSpPr/>
          <p:nvPr/>
        </p:nvSpPr>
        <p:spPr>
          <a:xfrm>
            <a:off x="345706" y="2413629"/>
            <a:ext cx="1705859" cy="368792"/>
          </a:xfrm>
          <a:prstGeom prst="rect">
            <a:avLst/>
          </a:prstGeom>
          <a:solidFill>
            <a:schemeClr val="tx2">
              <a:lumMod val="10000"/>
              <a:lumOff val="90000"/>
            </a:schemeClr>
          </a:solidFill>
          <a:ln>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Aptos" panose="02110004020202020204"/>
            </a:endParaRPr>
          </a:p>
        </p:txBody>
      </p:sp>
      <p:sp>
        <p:nvSpPr>
          <p:cNvPr id="82" name="Rectangle 81">
            <a:extLst>
              <a:ext uri="{FF2B5EF4-FFF2-40B4-BE49-F238E27FC236}">
                <a16:creationId xmlns:a16="http://schemas.microsoft.com/office/drawing/2014/main" id="{7C1B472E-1A79-DE60-B35B-C1517A0CF861}"/>
              </a:ext>
            </a:extLst>
          </p:cNvPr>
          <p:cNvSpPr/>
          <p:nvPr/>
        </p:nvSpPr>
        <p:spPr>
          <a:xfrm>
            <a:off x="2397973" y="2413629"/>
            <a:ext cx="6269010" cy="368792"/>
          </a:xfrm>
          <a:prstGeom prst="rect">
            <a:avLst/>
          </a:prstGeom>
          <a:solidFill>
            <a:schemeClr val="tx2">
              <a:lumMod val="10000"/>
              <a:lumOff val="90000"/>
            </a:schemeClr>
          </a:solidFill>
          <a:ln>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Aptos" panose="02110004020202020204"/>
            </a:endParaRPr>
          </a:p>
        </p:txBody>
      </p:sp>
      <p:sp>
        <p:nvSpPr>
          <p:cNvPr id="83" name="TextBox 82">
            <a:extLst>
              <a:ext uri="{FF2B5EF4-FFF2-40B4-BE49-F238E27FC236}">
                <a16:creationId xmlns:a16="http://schemas.microsoft.com/office/drawing/2014/main" id="{A32BD147-1C65-12B4-D7FF-AB2191E83140}"/>
              </a:ext>
            </a:extLst>
          </p:cNvPr>
          <p:cNvSpPr txBox="1"/>
          <p:nvPr/>
        </p:nvSpPr>
        <p:spPr>
          <a:xfrm>
            <a:off x="345705" y="2404943"/>
            <a:ext cx="1708720" cy="415498"/>
          </a:xfrm>
          <a:prstGeom prst="rect">
            <a:avLst/>
          </a:prstGeom>
          <a:noFill/>
        </p:spPr>
        <p:txBody>
          <a:bodyPr wrap="square" rtlCol="0">
            <a:spAutoFit/>
          </a:bodyPr>
          <a:lstStyle/>
          <a:p>
            <a:pPr algn="ctr" defTabSz="685800" eaLnBrk="1" fontAlgn="auto" hangingPunct="1">
              <a:spcBef>
                <a:spcPts val="0"/>
              </a:spcBef>
              <a:spcAft>
                <a:spcPts val="0"/>
              </a:spcAft>
            </a:pPr>
            <a:r>
              <a:rPr lang="en-GB" sz="2100" b="1" dirty="0">
                <a:solidFill>
                  <a:prstClr val="black"/>
                </a:solidFill>
                <a:latin typeface="Aptos" panose="02110004020202020204"/>
                <a:ea typeface="ＭＳ Ｐゴシック" panose="020B0600070205080204" pitchFamily="34" charset="-128"/>
              </a:rPr>
              <a:t>£573,861</a:t>
            </a:r>
            <a:endParaRPr lang="en-US" sz="2100" b="1" dirty="0">
              <a:solidFill>
                <a:prstClr val="black"/>
              </a:solidFill>
              <a:latin typeface="Aptos" panose="02110004020202020204"/>
              <a:ea typeface="ＭＳ Ｐゴシック" panose="020B0600070205080204" pitchFamily="34" charset="-128"/>
            </a:endParaRPr>
          </a:p>
        </p:txBody>
      </p:sp>
      <p:sp>
        <p:nvSpPr>
          <p:cNvPr id="84" name="TextBox 83">
            <a:extLst>
              <a:ext uri="{FF2B5EF4-FFF2-40B4-BE49-F238E27FC236}">
                <a16:creationId xmlns:a16="http://schemas.microsoft.com/office/drawing/2014/main" id="{50BF7A12-29B3-76E2-C080-571B13E21026}"/>
              </a:ext>
            </a:extLst>
          </p:cNvPr>
          <p:cNvSpPr txBox="1"/>
          <p:nvPr/>
        </p:nvSpPr>
        <p:spPr>
          <a:xfrm>
            <a:off x="4583196" y="2398354"/>
            <a:ext cx="1708720" cy="415498"/>
          </a:xfrm>
          <a:prstGeom prst="rect">
            <a:avLst/>
          </a:prstGeom>
          <a:noFill/>
        </p:spPr>
        <p:txBody>
          <a:bodyPr wrap="square" rtlCol="0">
            <a:spAutoFit/>
          </a:bodyPr>
          <a:lstStyle/>
          <a:p>
            <a:pPr algn="ctr" defTabSz="685800" eaLnBrk="1" fontAlgn="auto" hangingPunct="1">
              <a:spcBef>
                <a:spcPts val="0"/>
              </a:spcBef>
              <a:spcAft>
                <a:spcPts val="0"/>
              </a:spcAft>
            </a:pPr>
            <a:r>
              <a:rPr lang="en-GB" sz="2100" b="1" dirty="0">
                <a:solidFill>
                  <a:prstClr val="black"/>
                </a:solidFill>
                <a:latin typeface="Aptos" panose="02110004020202020204"/>
                <a:ea typeface="ＭＳ Ｐゴシック" panose="020B0600070205080204" pitchFamily="34" charset="-128"/>
              </a:rPr>
              <a:t>£2,295,443</a:t>
            </a:r>
            <a:endParaRPr lang="en-US" sz="2100" b="1" dirty="0">
              <a:solidFill>
                <a:prstClr val="black"/>
              </a:solidFill>
              <a:latin typeface="Aptos" panose="02110004020202020204"/>
              <a:ea typeface="ＭＳ Ｐゴシック" panose="020B0600070205080204" pitchFamily="34" charset="-128"/>
            </a:endParaRPr>
          </a:p>
        </p:txBody>
      </p:sp>
      <p:sp>
        <p:nvSpPr>
          <p:cNvPr id="85" name="TextBox 84">
            <a:extLst>
              <a:ext uri="{FF2B5EF4-FFF2-40B4-BE49-F238E27FC236}">
                <a16:creationId xmlns:a16="http://schemas.microsoft.com/office/drawing/2014/main" id="{40795056-6BC7-F41E-58B8-11941DA241BA}"/>
              </a:ext>
            </a:extLst>
          </p:cNvPr>
          <p:cNvSpPr txBox="1"/>
          <p:nvPr/>
        </p:nvSpPr>
        <p:spPr>
          <a:xfrm>
            <a:off x="4664767" y="4391142"/>
            <a:ext cx="1834076" cy="519373"/>
          </a:xfrm>
          <a:prstGeom prst="rect">
            <a:avLst/>
          </a:prstGeom>
          <a:noFill/>
        </p:spPr>
        <p:txBody>
          <a:bodyPr wrap="square">
            <a:spAutoFit/>
          </a:bodyPr>
          <a:lstStyle/>
          <a:p>
            <a:pPr algn="ctr" defTabSz="685800" eaLnBrk="1" fontAlgn="auto" hangingPunct="1">
              <a:spcBef>
                <a:spcPts val="0"/>
              </a:spcBef>
              <a:spcAft>
                <a:spcPts val="0"/>
              </a:spcAft>
            </a:pPr>
            <a:r>
              <a:rPr lang="en-GB" sz="1200" b="1" dirty="0">
                <a:solidFill>
                  <a:prstClr val="black"/>
                </a:solidFill>
                <a:latin typeface="Aptos" panose="02110004020202020204"/>
                <a:ea typeface="ＭＳ Ｐゴシック" panose="020B0600070205080204" pitchFamily="34" charset="-128"/>
              </a:rPr>
              <a:t>Advice, Guidance and Strategic Support</a:t>
            </a:r>
            <a:endParaRPr lang="en-GB" sz="1200" dirty="0">
              <a:solidFill>
                <a:prstClr val="black"/>
              </a:solidFill>
              <a:latin typeface="Aptos" panose="02110004020202020204"/>
              <a:ea typeface="ＭＳ Ｐゴシック" panose="020B0600070205080204" pitchFamily="34" charset="-128"/>
            </a:endParaRPr>
          </a:p>
          <a:p>
            <a:pPr defTabSz="685800" eaLnBrk="1" fontAlgn="auto" hangingPunct="1">
              <a:spcBef>
                <a:spcPts val="0"/>
              </a:spcBef>
              <a:spcAft>
                <a:spcPts val="0"/>
              </a:spcAft>
            </a:pPr>
            <a:endParaRPr lang="en-GB" sz="375" dirty="0">
              <a:solidFill>
                <a:prstClr val="black"/>
              </a:solidFill>
              <a:latin typeface="Aptos" panose="02110004020202020204"/>
              <a:ea typeface="ＭＳ Ｐゴシック" panose="020B0600070205080204" pitchFamily="34" charset="-128"/>
            </a:endParaRPr>
          </a:p>
        </p:txBody>
      </p:sp>
      <p:sp>
        <p:nvSpPr>
          <p:cNvPr id="86" name="TextBox 85">
            <a:extLst>
              <a:ext uri="{FF2B5EF4-FFF2-40B4-BE49-F238E27FC236}">
                <a16:creationId xmlns:a16="http://schemas.microsoft.com/office/drawing/2014/main" id="{26C9DAF2-B1DF-542C-6993-FF044863577F}"/>
              </a:ext>
            </a:extLst>
          </p:cNvPr>
          <p:cNvSpPr txBox="1"/>
          <p:nvPr/>
        </p:nvSpPr>
        <p:spPr>
          <a:xfrm>
            <a:off x="6893215" y="4391142"/>
            <a:ext cx="1834076" cy="519373"/>
          </a:xfrm>
          <a:prstGeom prst="rect">
            <a:avLst/>
          </a:prstGeom>
          <a:noFill/>
        </p:spPr>
        <p:txBody>
          <a:bodyPr wrap="square">
            <a:spAutoFit/>
          </a:bodyPr>
          <a:lstStyle/>
          <a:p>
            <a:pPr algn="ctr" defTabSz="685800" eaLnBrk="1" fontAlgn="auto" hangingPunct="1">
              <a:spcBef>
                <a:spcPts val="0"/>
              </a:spcBef>
              <a:spcAft>
                <a:spcPts val="0"/>
              </a:spcAft>
            </a:pPr>
            <a:r>
              <a:rPr lang="en-GB" sz="1200" b="1" dirty="0">
                <a:solidFill>
                  <a:prstClr val="black"/>
                </a:solidFill>
                <a:latin typeface="Aptos" panose="02110004020202020204"/>
                <a:ea typeface="ＭＳ Ｐゴシック" panose="020B0600070205080204" pitchFamily="34" charset="-128"/>
              </a:rPr>
              <a:t>Building on the APST model</a:t>
            </a:r>
            <a:endParaRPr lang="en-GB" sz="1200" dirty="0">
              <a:solidFill>
                <a:prstClr val="black"/>
              </a:solidFill>
              <a:latin typeface="Aptos" panose="02110004020202020204"/>
              <a:ea typeface="ＭＳ Ｐゴシック" panose="020B0600070205080204" pitchFamily="34" charset="-128"/>
            </a:endParaRPr>
          </a:p>
          <a:p>
            <a:pPr defTabSz="685800" eaLnBrk="1" fontAlgn="auto" hangingPunct="1">
              <a:spcBef>
                <a:spcPts val="0"/>
              </a:spcBef>
              <a:spcAft>
                <a:spcPts val="0"/>
              </a:spcAft>
            </a:pPr>
            <a:endParaRPr lang="en-GB" sz="375" dirty="0">
              <a:solidFill>
                <a:prstClr val="black"/>
              </a:solidFill>
              <a:latin typeface="Aptos" panose="02110004020202020204"/>
              <a:ea typeface="ＭＳ Ｐゴシック" panose="020B0600070205080204" pitchFamily="34" charset="-128"/>
            </a:endParaRPr>
          </a:p>
        </p:txBody>
      </p:sp>
    </p:spTree>
    <p:extLst>
      <p:ext uri="{BB962C8B-B14F-4D97-AF65-F5344CB8AC3E}">
        <p14:creationId xmlns:p14="http://schemas.microsoft.com/office/powerpoint/2010/main" val="3456782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5196" y="1145286"/>
            <a:ext cx="5280660" cy="115416"/>
          </a:xfrm>
          <a:prstGeom prst="rect">
            <a:avLst/>
          </a:prstGeom>
          <a:noFill/>
        </p:spPr>
        <p:txBody>
          <a:bodyPr wrap="square" lIns="0" tIns="0" rIns="0" bIns="0" anchor="t">
            <a:spAutoFit/>
          </a:bodyPr>
          <a:lstStyle/>
          <a:p>
            <a:pPr defTabSz="685800" eaLnBrk="1" fontAlgn="auto" hangingPunct="1">
              <a:spcBef>
                <a:spcPts val="0"/>
              </a:spcBef>
              <a:spcAft>
                <a:spcPts val="0"/>
              </a:spcAft>
            </a:pPr>
            <a:r>
              <a:rPr sz="750" b="1">
                <a:solidFill>
                  <a:srgbClr val="0E6F72"/>
                </a:solidFill>
                <a:latin typeface="Arial"/>
              </a:rPr>
              <a:t>04 | 2026–27 LOCAL DELIVERY PLAN</a:t>
            </a:r>
          </a:p>
        </p:txBody>
      </p:sp>
      <p:sp>
        <p:nvSpPr>
          <p:cNvPr id="3" name="TextBox 2"/>
          <p:cNvSpPr txBox="1"/>
          <p:nvPr/>
        </p:nvSpPr>
        <p:spPr>
          <a:xfrm>
            <a:off x="183600" y="1357884"/>
            <a:ext cx="8915400" cy="311624"/>
          </a:xfrm>
          <a:prstGeom prst="rect">
            <a:avLst/>
          </a:prstGeom>
          <a:noFill/>
        </p:spPr>
        <p:txBody>
          <a:bodyPr wrap="square" lIns="0" tIns="0" rIns="0" bIns="0" anchor="t">
            <a:spAutoFit/>
          </a:bodyPr>
          <a:lstStyle/>
          <a:p>
            <a:pPr defTabSz="685800" eaLnBrk="1" fontAlgn="auto" hangingPunct="1">
              <a:spcBef>
                <a:spcPts val="0"/>
              </a:spcBef>
              <a:spcAft>
                <a:spcPts val="0"/>
              </a:spcAft>
            </a:pPr>
            <a:r>
              <a:rPr sz="2025" b="1" dirty="0">
                <a:solidFill>
                  <a:srgbClr val="123B5D"/>
                </a:solidFill>
                <a:latin typeface="Arial"/>
              </a:rPr>
              <a:t>Eight workstreams strengthen early </a:t>
            </a:r>
            <a:r>
              <a:rPr lang="en-GB" sz="2025" b="1">
                <a:solidFill>
                  <a:srgbClr val="123B5D"/>
                </a:solidFill>
                <a:latin typeface="Arial"/>
              </a:rPr>
              <a:t>SEND </a:t>
            </a:r>
            <a:r>
              <a:rPr sz="2025" b="1" dirty="0">
                <a:solidFill>
                  <a:srgbClr val="123B5D"/>
                </a:solidFill>
                <a:latin typeface="Arial"/>
              </a:rPr>
              <a:t>support and </a:t>
            </a:r>
            <a:r>
              <a:rPr lang="en-GB" sz="2025" b="1">
                <a:solidFill>
                  <a:srgbClr val="123B5D"/>
                </a:solidFill>
                <a:latin typeface="Arial"/>
              </a:rPr>
              <a:t>inclusion</a:t>
            </a:r>
            <a:endParaRPr sz="2025" b="1" dirty="0">
              <a:solidFill>
                <a:srgbClr val="123B5D"/>
              </a:solidFill>
              <a:latin typeface="Arial"/>
            </a:endParaRPr>
          </a:p>
        </p:txBody>
      </p:sp>
      <p:sp>
        <p:nvSpPr>
          <p:cNvPr id="4" name="TextBox 3"/>
          <p:cNvSpPr txBox="1"/>
          <p:nvPr/>
        </p:nvSpPr>
        <p:spPr>
          <a:xfrm>
            <a:off x="438912" y="1810512"/>
            <a:ext cx="8229600" cy="184666"/>
          </a:xfrm>
          <a:prstGeom prst="rect">
            <a:avLst/>
          </a:prstGeom>
          <a:noFill/>
        </p:spPr>
        <p:txBody>
          <a:bodyPr wrap="square" lIns="0" tIns="0" rIns="0" bIns="0" anchor="t">
            <a:spAutoFit/>
          </a:bodyPr>
          <a:lstStyle/>
          <a:p>
            <a:pPr defTabSz="685800" eaLnBrk="1" fontAlgn="auto" hangingPunct="1">
              <a:spcBef>
                <a:spcPts val="0"/>
              </a:spcBef>
              <a:spcAft>
                <a:spcPts val="0"/>
              </a:spcAft>
            </a:pPr>
            <a:r>
              <a:rPr lang="en-GB" sz="1200">
                <a:solidFill>
                  <a:srgbClr val="5C727A"/>
                </a:solidFill>
                <a:latin typeface="Arial"/>
              </a:rPr>
              <a:t>Measurable outcomes for </a:t>
            </a:r>
            <a:r>
              <a:rPr sz="1200">
                <a:solidFill>
                  <a:srgbClr val="5C727A"/>
                </a:solidFill>
                <a:latin typeface="Arial"/>
              </a:rPr>
              <a:t>mainstream </a:t>
            </a:r>
            <a:r>
              <a:rPr lang="en-GB" sz="1200">
                <a:solidFill>
                  <a:srgbClr val="5C727A"/>
                </a:solidFill>
                <a:latin typeface="Arial"/>
              </a:rPr>
              <a:t>settings</a:t>
            </a:r>
            <a:r>
              <a:rPr sz="1200">
                <a:solidFill>
                  <a:srgbClr val="5C727A"/>
                </a:solidFill>
                <a:latin typeface="Arial"/>
              </a:rPr>
              <a:t> across the local system.</a:t>
            </a:r>
          </a:p>
        </p:txBody>
      </p:sp>
      <p:sp>
        <p:nvSpPr>
          <p:cNvPr id="5" name="Oval 4"/>
          <p:cNvSpPr/>
          <p:nvPr/>
        </p:nvSpPr>
        <p:spPr>
          <a:xfrm>
            <a:off x="507492" y="2242566"/>
            <a:ext cx="315468" cy="315468"/>
          </a:xfrm>
          <a:prstGeom prst="ellipse">
            <a:avLst/>
          </a:prstGeom>
          <a:solidFill>
            <a:srgbClr val="0E6F72"/>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defTabSz="685800" eaLnBrk="1" fontAlgn="auto" hangingPunct="1">
              <a:spcBef>
                <a:spcPts val="0"/>
              </a:spcBef>
              <a:spcAft>
                <a:spcPts val="0"/>
              </a:spcAft>
            </a:pPr>
            <a:r>
              <a:rPr sz="900" b="1">
                <a:solidFill>
                  <a:srgbClr val="FFFFFF"/>
                </a:solidFill>
                <a:latin typeface="Arial"/>
              </a:rPr>
              <a:t>1</a:t>
            </a:r>
          </a:p>
        </p:txBody>
      </p:sp>
      <p:sp>
        <p:nvSpPr>
          <p:cNvPr id="6" name="TextBox 5"/>
          <p:cNvSpPr txBox="1"/>
          <p:nvPr/>
        </p:nvSpPr>
        <p:spPr>
          <a:xfrm>
            <a:off x="932688" y="2215134"/>
            <a:ext cx="3607308" cy="184666"/>
          </a:xfrm>
          <a:prstGeom prst="rect">
            <a:avLst/>
          </a:prstGeom>
          <a:noFill/>
        </p:spPr>
        <p:txBody>
          <a:bodyPr wrap="square" lIns="0" tIns="0" rIns="0" bIns="0" anchor="t">
            <a:spAutoFit/>
          </a:bodyPr>
          <a:lstStyle/>
          <a:p>
            <a:pPr defTabSz="685800" eaLnBrk="1" fontAlgn="auto" hangingPunct="1">
              <a:spcBef>
                <a:spcPts val="0"/>
              </a:spcBef>
              <a:spcAft>
                <a:spcPts val="0"/>
              </a:spcAft>
            </a:pPr>
            <a:r>
              <a:rPr sz="1200" b="1">
                <a:solidFill>
                  <a:srgbClr val="123B5D"/>
                </a:solidFill>
                <a:latin typeface="Arial"/>
              </a:rPr>
              <a:t>Speech &amp; Language</a:t>
            </a:r>
          </a:p>
        </p:txBody>
      </p:sp>
      <p:sp>
        <p:nvSpPr>
          <p:cNvPr id="7" name="TextBox 6"/>
          <p:cNvSpPr txBox="1"/>
          <p:nvPr/>
        </p:nvSpPr>
        <p:spPr>
          <a:xfrm>
            <a:off x="932688" y="2427733"/>
            <a:ext cx="3600450" cy="323165"/>
          </a:xfrm>
          <a:prstGeom prst="rect">
            <a:avLst/>
          </a:prstGeom>
          <a:noFill/>
        </p:spPr>
        <p:txBody>
          <a:bodyPr wrap="square" lIns="0" tIns="0" rIns="0" bIns="0" anchor="t">
            <a:spAutoFit/>
          </a:bodyPr>
          <a:lstStyle/>
          <a:p>
            <a:pPr defTabSz="685800" eaLnBrk="1" fontAlgn="auto" hangingPunct="1">
              <a:spcBef>
                <a:spcPts val="0"/>
              </a:spcBef>
              <a:spcAft>
                <a:spcPts val="0"/>
              </a:spcAft>
            </a:pPr>
            <a:r>
              <a:rPr lang="en-GB" sz="1050" dirty="0">
                <a:solidFill>
                  <a:srgbClr val="17313B"/>
                </a:solidFill>
                <a:latin typeface="Arial"/>
              </a:rPr>
              <a:t>Outcome: develop </a:t>
            </a:r>
            <a:r>
              <a:rPr sz="1050" dirty="0">
                <a:solidFill>
                  <a:srgbClr val="17313B"/>
                </a:solidFill>
                <a:latin typeface="Arial"/>
              </a:rPr>
              <a:t>mainstream SLCN</a:t>
            </a:r>
            <a:r>
              <a:rPr lang="en-GB" sz="1050" dirty="0">
                <a:solidFill>
                  <a:srgbClr val="17313B"/>
                </a:solidFill>
                <a:latin typeface="Arial"/>
              </a:rPr>
              <a:t> offer without the need for an EHCP</a:t>
            </a:r>
            <a:endParaRPr sz="1050" dirty="0">
              <a:solidFill>
                <a:srgbClr val="17313B"/>
              </a:solidFill>
              <a:latin typeface="Arial"/>
            </a:endParaRPr>
          </a:p>
        </p:txBody>
      </p:sp>
      <p:sp>
        <p:nvSpPr>
          <p:cNvPr id="8" name="Rectangle 7"/>
          <p:cNvSpPr/>
          <p:nvPr/>
        </p:nvSpPr>
        <p:spPr>
          <a:xfrm>
            <a:off x="932688" y="2859787"/>
            <a:ext cx="3552444" cy="12344"/>
          </a:xfrm>
          <a:prstGeom prst="rect">
            <a:avLst/>
          </a:prstGeom>
          <a:solidFill>
            <a:srgbClr val="D7EA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9" name="Oval 8"/>
          <p:cNvSpPr/>
          <p:nvPr/>
        </p:nvSpPr>
        <p:spPr>
          <a:xfrm>
            <a:off x="4697730" y="2242566"/>
            <a:ext cx="315468" cy="315468"/>
          </a:xfrm>
          <a:prstGeom prst="ellipse">
            <a:avLst/>
          </a:prstGeom>
          <a:solidFill>
            <a:srgbClr val="EE7768"/>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defTabSz="685800" eaLnBrk="1" fontAlgn="auto" hangingPunct="1">
              <a:spcBef>
                <a:spcPts val="0"/>
              </a:spcBef>
              <a:spcAft>
                <a:spcPts val="0"/>
              </a:spcAft>
            </a:pPr>
            <a:r>
              <a:rPr sz="900" b="1">
                <a:solidFill>
                  <a:srgbClr val="FFFFFF"/>
                </a:solidFill>
                <a:latin typeface="Arial"/>
              </a:rPr>
              <a:t>2</a:t>
            </a:r>
          </a:p>
        </p:txBody>
      </p:sp>
      <p:sp>
        <p:nvSpPr>
          <p:cNvPr id="10" name="TextBox 9"/>
          <p:cNvSpPr txBox="1"/>
          <p:nvPr/>
        </p:nvSpPr>
        <p:spPr>
          <a:xfrm>
            <a:off x="5122926" y="2215134"/>
            <a:ext cx="3607308" cy="184666"/>
          </a:xfrm>
          <a:prstGeom prst="rect">
            <a:avLst/>
          </a:prstGeom>
          <a:noFill/>
        </p:spPr>
        <p:txBody>
          <a:bodyPr wrap="square" lIns="0" tIns="0" rIns="0" bIns="0" anchor="t">
            <a:spAutoFit/>
          </a:bodyPr>
          <a:lstStyle/>
          <a:p>
            <a:pPr defTabSz="685800" eaLnBrk="1" fontAlgn="auto" hangingPunct="1">
              <a:spcBef>
                <a:spcPts val="0"/>
              </a:spcBef>
              <a:spcAft>
                <a:spcPts val="0"/>
              </a:spcAft>
            </a:pPr>
            <a:r>
              <a:rPr sz="1200" b="1" dirty="0">
                <a:solidFill>
                  <a:srgbClr val="123B5D"/>
                </a:solidFill>
                <a:latin typeface="Arial"/>
              </a:rPr>
              <a:t>Inclusive Pedagogy</a:t>
            </a:r>
            <a:r>
              <a:rPr lang="en-GB" sz="1200" b="1" dirty="0">
                <a:solidFill>
                  <a:srgbClr val="123B5D"/>
                </a:solidFill>
                <a:latin typeface="Arial"/>
              </a:rPr>
              <a:t> – workforce development</a:t>
            </a:r>
            <a:endParaRPr sz="1200" b="1" dirty="0">
              <a:solidFill>
                <a:srgbClr val="123B5D"/>
              </a:solidFill>
              <a:latin typeface="Arial"/>
            </a:endParaRPr>
          </a:p>
        </p:txBody>
      </p:sp>
      <p:sp>
        <p:nvSpPr>
          <p:cNvPr id="11" name="TextBox 10"/>
          <p:cNvSpPr txBox="1"/>
          <p:nvPr/>
        </p:nvSpPr>
        <p:spPr>
          <a:xfrm>
            <a:off x="5122926" y="2388582"/>
            <a:ext cx="3925930" cy="484748"/>
          </a:xfrm>
          <a:prstGeom prst="rect">
            <a:avLst/>
          </a:prstGeom>
          <a:noFill/>
        </p:spPr>
        <p:txBody>
          <a:bodyPr wrap="square" lIns="0" tIns="0" rIns="0" bIns="0" anchor="t">
            <a:spAutoFit/>
          </a:bodyPr>
          <a:lstStyle/>
          <a:p>
            <a:pPr defTabSz="685800" eaLnBrk="1" fontAlgn="auto" hangingPunct="1">
              <a:spcBef>
                <a:spcPts val="0"/>
              </a:spcBef>
              <a:spcAft>
                <a:spcPts val="0"/>
              </a:spcAft>
            </a:pPr>
            <a:r>
              <a:rPr sz="1050" dirty="0">
                <a:solidFill>
                  <a:srgbClr val="17313B"/>
                </a:solidFill>
                <a:latin typeface="Arial"/>
              </a:rPr>
              <a:t>Outcome: </a:t>
            </a:r>
            <a:r>
              <a:rPr lang="en-GB" sz="1050" dirty="0">
                <a:solidFill>
                  <a:srgbClr val="17313B"/>
                </a:solidFill>
                <a:latin typeface="Arial"/>
              </a:rPr>
              <a:t>Recruit specialist teachers x 3 to support Primary and Secondary to support adaptation of the curriculum to meet a range of needs.</a:t>
            </a:r>
            <a:endParaRPr sz="1050" dirty="0">
              <a:solidFill>
                <a:srgbClr val="17313B"/>
              </a:solidFill>
              <a:latin typeface="Arial"/>
            </a:endParaRPr>
          </a:p>
        </p:txBody>
      </p:sp>
      <p:sp>
        <p:nvSpPr>
          <p:cNvPr id="12" name="Rectangle 11"/>
          <p:cNvSpPr/>
          <p:nvPr/>
        </p:nvSpPr>
        <p:spPr>
          <a:xfrm>
            <a:off x="5122926" y="2859787"/>
            <a:ext cx="3552444" cy="12344"/>
          </a:xfrm>
          <a:prstGeom prst="rect">
            <a:avLst/>
          </a:prstGeom>
          <a:solidFill>
            <a:srgbClr val="D7EA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13" name="Oval 12"/>
          <p:cNvSpPr/>
          <p:nvPr/>
        </p:nvSpPr>
        <p:spPr>
          <a:xfrm>
            <a:off x="507492" y="2955798"/>
            <a:ext cx="315468" cy="315468"/>
          </a:xfrm>
          <a:prstGeom prst="ellipse">
            <a:avLst/>
          </a:prstGeom>
          <a:solidFill>
            <a:srgbClr val="5D8A67"/>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defTabSz="685800" eaLnBrk="1" fontAlgn="auto" hangingPunct="1">
              <a:spcBef>
                <a:spcPts val="0"/>
              </a:spcBef>
              <a:spcAft>
                <a:spcPts val="0"/>
              </a:spcAft>
            </a:pPr>
            <a:r>
              <a:rPr sz="900" b="1">
                <a:solidFill>
                  <a:srgbClr val="FFFFFF"/>
                </a:solidFill>
                <a:latin typeface="Arial"/>
              </a:rPr>
              <a:t>3</a:t>
            </a:r>
          </a:p>
        </p:txBody>
      </p:sp>
      <p:sp>
        <p:nvSpPr>
          <p:cNvPr id="14" name="TextBox 13"/>
          <p:cNvSpPr txBox="1"/>
          <p:nvPr/>
        </p:nvSpPr>
        <p:spPr>
          <a:xfrm>
            <a:off x="932688" y="2928366"/>
            <a:ext cx="3607308" cy="184666"/>
          </a:xfrm>
          <a:prstGeom prst="rect">
            <a:avLst/>
          </a:prstGeom>
          <a:noFill/>
        </p:spPr>
        <p:txBody>
          <a:bodyPr wrap="square" lIns="0" tIns="0" rIns="0" bIns="0" anchor="t">
            <a:spAutoFit/>
          </a:bodyPr>
          <a:lstStyle/>
          <a:p>
            <a:pPr defTabSz="685800" eaLnBrk="1" fontAlgn="auto" hangingPunct="1">
              <a:spcBef>
                <a:spcPts val="0"/>
              </a:spcBef>
              <a:spcAft>
                <a:spcPts val="0"/>
              </a:spcAft>
            </a:pPr>
            <a:r>
              <a:rPr sz="1200" b="1" dirty="0">
                <a:solidFill>
                  <a:srgbClr val="123B5D"/>
                </a:solidFill>
                <a:latin typeface="Arial"/>
              </a:rPr>
              <a:t>Post-16 Inclusion</a:t>
            </a:r>
          </a:p>
        </p:txBody>
      </p:sp>
      <p:sp>
        <p:nvSpPr>
          <p:cNvPr id="15" name="TextBox 14"/>
          <p:cNvSpPr txBox="1"/>
          <p:nvPr/>
        </p:nvSpPr>
        <p:spPr>
          <a:xfrm>
            <a:off x="932688" y="3140964"/>
            <a:ext cx="3600450" cy="323165"/>
          </a:xfrm>
          <a:prstGeom prst="rect">
            <a:avLst/>
          </a:prstGeom>
          <a:noFill/>
        </p:spPr>
        <p:txBody>
          <a:bodyPr wrap="square" lIns="0" tIns="0" rIns="0" bIns="0" anchor="t">
            <a:spAutoFit/>
          </a:bodyPr>
          <a:lstStyle/>
          <a:p>
            <a:pPr defTabSz="685800" eaLnBrk="1" fontAlgn="auto" hangingPunct="1">
              <a:spcBef>
                <a:spcPts val="0"/>
              </a:spcBef>
              <a:spcAft>
                <a:spcPts val="0"/>
              </a:spcAft>
            </a:pPr>
            <a:r>
              <a:rPr sz="1050" dirty="0">
                <a:solidFill>
                  <a:srgbClr val="17313B"/>
                </a:solidFill>
                <a:latin typeface="Arial"/>
              </a:rPr>
              <a:t>Outcome: </a:t>
            </a:r>
            <a:r>
              <a:rPr lang="en-GB" sz="1050" dirty="0">
                <a:solidFill>
                  <a:srgbClr val="17313B"/>
                </a:solidFill>
                <a:latin typeface="Arial"/>
              </a:rPr>
              <a:t>Develop more responsive curriculum to meet the need of young people to increase their employment options. </a:t>
            </a:r>
            <a:endParaRPr sz="1050" dirty="0">
              <a:solidFill>
                <a:srgbClr val="17313B"/>
              </a:solidFill>
              <a:latin typeface="Arial"/>
            </a:endParaRPr>
          </a:p>
        </p:txBody>
      </p:sp>
      <p:sp>
        <p:nvSpPr>
          <p:cNvPr id="16" name="Rectangle 15"/>
          <p:cNvSpPr/>
          <p:nvPr/>
        </p:nvSpPr>
        <p:spPr>
          <a:xfrm>
            <a:off x="932688" y="3573019"/>
            <a:ext cx="3552444" cy="12344"/>
          </a:xfrm>
          <a:prstGeom prst="rect">
            <a:avLst/>
          </a:prstGeom>
          <a:solidFill>
            <a:srgbClr val="D7EA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17" name="Oval 16"/>
          <p:cNvSpPr/>
          <p:nvPr/>
        </p:nvSpPr>
        <p:spPr>
          <a:xfrm>
            <a:off x="4697730" y="2955798"/>
            <a:ext cx="315468" cy="315468"/>
          </a:xfrm>
          <a:prstGeom prst="ellipse">
            <a:avLst/>
          </a:prstGeom>
          <a:solidFill>
            <a:srgbClr val="123B5D"/>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defTabSz="685800" eaLnBrk="1" fontAlgn="auto" hangingPunct="1">
              <a:spcBef>
                <a:spcPts val="0"/>
              </a:spcBef>
              <a:spcAft>
                <a:spcPts val="0"/>
              </a:spcAft>
            </a:pPr>
            <a:r>
              <a:rPr sz="900" b="1">
                <a:solidFill>
                  <a:srgbClr val="FFFFFF"/>
                </a:solidFill>
                <a:latin typeface="Arial"/>
              </a:rPr>
              <a:t>4</a:t>
            </a:r>
          </a:p>
        </p:txBody>
      </p:sp>
      <p:sp>
        <p:nvSpPr>
          <p:cNvPr id="18" name="TextBox 17"/>
          <p:cNvSpPr txBox="1"/>
          <p:nvPr/>
        </p:nvSpPr>
        <p:spPr>
          <a:xfrm>
            <a:off x="5122926" y="2928366"/>
            <a:ext cx="3607308" cy="184666"/>
          </a:xfrm>
          <a:prstGeom prst="rect">
            <a:avLst/>
          </a:prstGeom>
          <a:noFill/>
        </p:spPr>
        <p:txBody>
          <a:bodyPr wrap="square" lIns="0" tIns="0" rIns="0" bIns="0" anchor="t">
            <a:spAutoFit/>
          </a:bodyPr>
          <a:lstStyle/>
          <a:p>
            <a:pPr defTabSz="685800" eaLnBrk="1" fontAlgn="auto" hangingPunct="1">
              <a:spcBef>
                <a:spcPts val="0"/>
              </a:spcBef>
              <a:spcAft>
                <a:spcPts val="0"/>
              </a:spcAft>
            </a:pPr>
            <a:r>
              <a:rPr sz="1200" b="1">
                <a:solidFill>
                  <a:srgbClr val="123B5D"/>
                </a:solidFill>
                <a:latin typeface="Arial"/>
              </a:rPr>
              <a:t>Primary Alternative Provision</a:t>
            </a:r>
          </a:p>
        </p:txBody>
      </p:sp>
      <p:sp>
        <p:nvSpPr>
          <p:cNvPr id="19" name="TextBox 18"/>
          <p:cNvSpPr txBox="1"/>
          <p:nvPr/>
        </p:nvSpPr>
        <p:spPr>
          <a:xfrm>
            <a:off x="5122926" y="3140965"/>
            <a:ext cx="3600450" cy="161583"/>
          </a:xfrm>
          <a:prstGeom prst="rect">
            <a:avLst/>
          </a:prstGeom>
          <a:noFill/>
        </p:spPr>
        <p:txBody>
          <a:bodyPr wrap="square" lIns="0" tIns="0" rIns="0" bIns="0" anchor="t">
            <a:spAutoFit/>
          </a:bodyPr>
          <a:lstStyle/>
          <a:p>
            <a:pPr defTabSz="685800" eaLnBrk="1" fontAlgn="auto" hangingPunct="1">
              <a:spcBef>
                <a:spcPts val="0"/>
              </a:spcBef>
              <a:spcAft>
                <a:spcPts val="0"/>
              </a:spcAft>
            </a:pPr>
            <a:r>
              <a:rPr sz="1050" dirty="0">
                <a:solidFill>
                  <a:srgbClr val="17313B"/>
                </a:solidFill>
                <a:latin typeface="Arial"/>
              </a:rPr>
              <a:t>Outcome:</a:t>
            </a:r>
            <a:r>
              <a:rPr lang="en-GB" sz="1050" dirty="0">
                <a:solidFill>
                  <a:srgbClr val="17313B"/>
                </a:solidFill>
                <a:latin typeface="Arial"/>
              </a:rPr>
              <a:t>: support inclusion at primary. </a:t>
            </a:r>
          </a:p>
        </p:txBody>
      </p:sp>
      <p:sp>
        <p:nvSpPr>
          <p:cNvPr id="20" name="Rectangle 19"/>
          <p:cNvSpPr/>
          <p:nvPr/>
        </p:nvSpPr>
        <p:spPr>
          <a:xfrm>
            <a:off x="5122926" y="3578931"/>
            <a:ext cx="3552444" cy="12344"/>
          </a:xfrm>
          <a:prstGeom prst="rect">
            <a:avLst/>
          </a:prstGeom>
          <a:solidFill>
            <a:srgbClr val="D7EA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lang="en-GB" sz="1350">
              <a:solidFill>
                <a:prstClr val="white"/>
              </a:solidFill>
              <a:latin typeface="Aptos"/>
            </a:endParaRPr>
          </a:p>
        </p:txBody>
      </p:sp>
      <p:sp>
        <p:nvSpPr>
          <p:cNvPr id="21" name="Oval 20"/>
          <p:cNvSpPr>
            <a:spLocks/>
          </p:cNvSpPr>
          <p:nvPr/>
        </p:nvSpPr>
        <p:spPr>
          <a:xfrm>
            <a:off x="507492" y="3669029"/>
            <a:ext cx="315468" cy="315468"/>
          </a:xfrm>
          <a:prstGeom prst="ellipse">
            <a:avLst/>
          </a:prstGeom>
          <a:solidFill>
            <a:srgbClr val="0E6F72"/>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defTabSz="685800" eaLnBrk="1" fontAlgn="auto" hangingPunct="1">
              <a:spcBef>
                <a:spcPts val="0"/>
              </a:spcBef>
              <a:spcAft>
                <a:spcPts val="0"/>
              </a:spcAft>
            </a:pPr>
            <a:r>
              <a:rPr lang="en-GB" sz="900" b="1">
                <a:solidFill>
                  <a:srgbClr val="FFFFFF"/>
                </a:solidFill>
                <a:latin typeface="Arial"/>
              </a:rPr>
              <a:t>5</a:t>
            </a:r>
          </a:p>
        </p:txBody>
      </p:sp>
      <p:sp>
        <p:nvSpPr>
          <p:cNvPr id="22" name="TextBox 21"/>
          <p:cNvSpPr txBox="1"/>
          <p:nvPr/>
        </p:nvSpPr>
        <p:spPr>
          <a:xfrm>
            <a:off x="932688" y="3641597"/>
            <a:ext cx="3607308" cy="184666"/>
          </a:xfrm>
          <a:prstGeom prst="rect">
            <a:avLst/>
          </a:prstGeom>
          <a:noFill/>
        </p:spPr>
        <p:txBody>
          <a:bodyPr wrap="square" lIns="0" tIns="0" rIns="0" bIns="0" anchor="t">
            <a:spAutoFit/>
          </a:bodyPr>
          <a:lstStyle/>
          <a:p>
            <a:pPr defTabSz="685800" eaLnBrk="1" fontAlgn="auto" hangingPunct="1">
              <a:spcBef>
                <a:spcPts val="0"/>
              </a:spcBef>
              <a:spcAft>
                <a:spcPts val="0"/>
              </a:spcAft>
            </a:pPr>
            <a:r>
              <a:rPr lang="en-GB" sz="1200" b="1" dirty="0">
                <a:solidFill>
                  <a:srgbClr val="123B5D"/>
                </a:solidFill>
                <a:latin typeface="Arial"/>
              </a:rPr>
              <a:t>Secondary AP Taskforce</a:t>
            </a:r>
          </a:p>
        </p:txBody>
      </p:sp>
      <p:sp>
        <p:nvSpPr>
          <p:cNvPr id="23" name="TextBox 22"/>
          <p:cNvSpPr txBox="1">
            <a:spLocks/>
          </p:cNvSpPr>
          <p:nvPr/>
        </p:nvSpPr>
        <p:spPr>
          <a:xfrm>
            <a:off x="932688" y="3854196"/>
            <a:ext cx="3600450" cy="323165"/>
          </a:xfrm>
          <a:prstGeom prst="rect">
            <a:avLst/>
          </a:prstGeom>
          <a:noFill/>
        </p:spPr>
        <p:txBody>
          <a:bodyPr wrap="square" lIns="0" tIns="0" rIns="0" bIns="0" anchor="t">
            <a:spAutoFit/>
          </a:bodyPr>
          <a:lstStyle/>
          <a:p>
            <a:pPr defTabSz="685800" eaLnBrk="1" fontAlgn="auto" hangingPunct="1">
              <a:spcBef>
                <a:spcPts val="0"/>
              </a:spcBef>
              <a:spcAft>
                <a:spcPts val="0"/>
              </a:spcAft>
            </a:pPr>
            <a:r>
              <a:rPr lang="en-GB" sz="1050" dirty="0">
                <a:solidFill>
                  <a:srgbClr val="17313B"/>
                </a:solidFill>
                <a:latin typeface="Arial"/>
              </a:rPr>
              <a:t>Outcome: Increase opportunities to target more young people with AP needs.</a:t>
            </a:r>
          </a:p>
        </p:txBody>
      </p:sp>
      <p:sp>
        <p:nvSpPr>
          <p:cNvPr id="24" name="Rectangle 23"/>
          <p:cNvSpPr/>
          <p:nvPr/>
        </p:nvSpPr>
        <p:spPr>
          <a:xfrm>
            <a:off x="932688" y="4286251"/>
            <a:ext cx="3552444" cy="12344"/>
          </a:xfrm>
          <a:prstGeom prst="rect">
            <a:avLst/>
          </a:prstGeom>
          <a:solidFill>
            <a:srgbClr val="D7EA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lang="en-GB" sz="1350">
              <a:solidFill>
                <a:prstClr val="white"/>
              </a:solidFill>
              <a:latin typeface="Aptos"/>
            </a:endParaRPr>
          </a:p>
        </p:txBody>
      </p:sp>
      <p:sp>
        <p:nvSpPr>
          <p:cNvPr id="25" name="Oval 24"/>
          <p:cNvSpPr>
            <a:spLocks/>
          </p:cNvSpPr>
          <p:nvPr/>
        </p:nvSpPr>
        <p:spPr>
          <a:xfrm>
            <a:off x="4697730" y="3669029"/>
            <a:ext cx="315468" cy="315468"/>
          </a:xfrm>
          <a:prstGeom prst="ellipse">
            <a:avLst/>
          </a:prstGeom>
          <a:solidFill>
            <a:srgbClr val="EE7768"/>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defTabSz="685800" eaLnBrk="1" fontAlgn="auto" hangingPunct="1">
              <a:spcBef>
                <a:spcPts val="0"/>
              </a:spcBef>
              <a:spcAft>
                <a:spcPts val="0"/>
              </a:spcAft>
            </a:pPr>
            <a:r>
              <a:rPr lang="en-GB" sz="900" b="1">
                <a:solidFill>
                  <a:srgbClr val="FFFFFF"/>
                </a:solidFill>
                <a:latin typeface="Arial"/>
              </a:rPr>
              <a:t>6</a:t>
            </a:r>
          </a:p>
        </p:txBody>
      </p:sp>
      <p:sp>
        <p:nvSpPr>
          <p:cNvPr id="26" name="TextBox 25"/>
          <p:cNvSpPr txBox="1"/>
          <p:nvPr/>
        </p:nvSpPr>
        <p:spPr>
          <a:xfrm>
            <a:off x="5122926" y="3641597"/>
            <a:ext cx="3607308" cy="184666"/>
          </a:xfrm>
          <a:prstGeom prst="rect">
            <a:avLst/>
          </a:prstGeom>
          <a:noFill/>
        </p:spPr>
        <p:txBody>
          <a:bodyPr wrap="square" lIns="0" tIns="0" rIns="0" bIns="0" anchor="t">
            <a:spAutoFit/>
          </a:bodyPr>
          <a:lstStyle/>
          <a:p>
            <a:pPr defTabSz="685800" eaLnBrk="1" fontAlgn="auto" hangingPunct="1">
              <a:spcBef>
                <a:spcPts val="0"/>
              </a:spcBef>
              <a:spcAft>
                <a:spcPts val="0"/>
              </a:spcAft>
            </a:pPr>
            <a:r>
              <a:rPr lang="en-GB" sz="1200" b="1">
                <a:solidFill>
                  <a:srgbClr val="123B5D"/>
                </a:solidFill>
                <a:latin typeface="Arial"/>
              </a:rPr>
              <a:t>Early Years Inclusion</a:t>
            </a:r>
          </a:p>
        </p:txBody>
      </p:sp>
      <p:sp>
        <p:nvSpPr>
          <p:cNvPr id="27" name="TextBox 26"/>
          <p:cNvSpPr txBox="1">
            <a:spLocks/>
          </p:cNvSpPr>
          <p:nvPr/>
        </p:nvSpPr>
        <p:spPr>
          <a:xfrm>
            <a:off x="5122926" y="3854196"/>
            <a:ext cx="3738474" cy="323165"/>
          </a:xfrm>
          <a:prstGeom prst="rect">
            <a:avLst/>
          </a:prstGeom>
          <a:noFill/>
        </p:spPr>
        <p:txBody>
          <a:bodyPr wrap="square" lIns="0" tIns="0" rIns="0" bIns="0" anchor="t">
            <a:spAutoFit/>
          </a:bodyPr>
          <a:lstStyle/>
          <a:p>
            <a:pPr defTabSz="685800" eaLnBrk="1" fontAlgn="auto" hangingPunct="1">
              <a:spcBef>
                <a:spcPts val="0"/>
              </a:spcBef>
              <a:spcAft>
                <a:spcPts val="0"/>
              </a:spcAft>
            </a:pPr>
            <a:r>
              <a:rPr lang="en-GB" sz="1050" dirty="0">
                <a:solidFill>
                  <a:srgbClr val="17313B"/>
                </a:solidFill>
                <a:latin typeface="Arial"/>
              </a:rPr>
              <a:t>Outcome: Increase Area SENCOs ( x 4) and BSIPS (x 4) to meet the needs of children in Family Hubs and Nursery/PVIs.</a:t>
            </a:r>
          </a:p>
        </p:txBody>
      </p:sp>
      <p:sp>
        <p:nvSpPr>
          <p:cNvPr id="28" name="Rectangle 27"/>
          <p:cNvSpPr/>
          <p:nvPr/>
        </p:nvSpPr>
        <p:spPr>
          <a:xfrm>
            <a:off x="5122926" y="4286251"/>
            <a:ext cx="3552444" cy="12344"/>
          </a:xfrm>
          <a:prstGeom prst="rect">
            <a:avLst/>
          </a:prstGeom>
          <a:solidFill>
            <a:srgbClr val="D7EA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lang="en-GB" sz="1350">
              <a:solidFill>
                <a:prstClr val="white"/>
              </a:solidFill>
              <a:latin typeface="Aptos"/>
            </a:endParaRPr>
          </a:p>
        </p:txBody>
      </p:sp>
      <p:sp>
        <p:nvSpPr>
          <p:cNvPr id="29" name="Oval 28"/>
          <p:cNvSpPr>
            <a:spLocks/>
          </p:cNvSpPr>
          <p:nvPr/>
        </p:nvSpPr>
        <p:spPr>
          <a:xfrm>
            <a:off x="507492" y="4382262"/>
            <a:ext cx="315468" cy="315468"/>
          </a:xfrm>
          <a:prstGeom prst="ellipse">
            <a:avLst/>
          </a:prstGeom>
          <a:solidFill>
            <a:srgbClr val="5D8A67"/>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defTabSz="685800" eaLnBrk="1" fontAlgn="auto" hangingPunct="1">
              <a:spcBef>
                <a:spcPts val="0"/>
              </a:spcBef>
              <a:spcAft>
                <a:spcPts val="0"/>
              </a:spcAft>
            </a:pPr>
            <a:r>
              <a:rPr lang="en-GB" sz="900" b="1">
                <a:solidFill>
                  <a:srgbClr val="FFFFFF"/>
                </a:solidFill>
                <a:latin typeface="Arial"/>
              </a:rPr>
              <a:t>7</a:t>
            </a:r>
          </a:p>
        </p:txBody>
      </p:sp>
      <p:sp>
        <p:nvSpPr>
          <p:cNvPr id="30" name="TextBox 29"/>
          <p:cNvSpPr txBox="1"/>
          <p:nvPr/>
        </p:nvSpPr>
        <p:spPr>
          <a:xfrm>
            <a:off x="932688" y="4354830"/>
            <a:ext cx="3607308" cy="184666"/>
          </a:xfrm>
          <a:prstGeom prst="rect">
            <a:avLst/>
          </a:prstGeom>
          <a:noFill/>
        </p:spPr>
        <p:txBody>
          <a:bodyPr wrap="square" lIns="0" tIns="0" rIns="0" bIns="0" anchor="t">
            <a:spAutoFit/>
          </a:bodyPr>
          <a:lstStyle/>
          <a:p>
            <a:pPr defTabSz="685800" eaLnBrk="1" fontAlgn="auto" hangingPunct="1">
              <a:spcBef>
                <a:spcPts val="0"/>
              </a:spcBef>
              <a:spcAft>
                <a:spcPts val="0"/>
              </a:spcAft>
            </a:pPr>
            <a:r>
              <a:rPr lang="en-GB" sz="1200" b="1" dirty="0">
                <a:solidFill>
                  <a:srgbClr val="123B5D"/>
                </a:solidFill>
                <a:latin typeface="Arial"/>
              </a:rPr>
              <a:t>Local Inclusion Support Offer (LISO)</a:t>
            </a:r>
          </a:p>
        </p:txBody>
      </p:sp>
      <p:sp>
        <p:nvSpPr>
          <p:cNvPr id="31" name="TextBox 30"/>
          <p:cNvSpPr txBox="1">
            <a:spLocks/>
          </p:cNvSpPr>
          <p:nvPr/>
        </p:nvSpPr>
        <p:spPr>
          <a:xfrm>
            <a:off x="932688" y="4567428"/>
            <a:ext cx="3600450" cy="484748"/>
          </a:xfrm>
          <a:prstGeom prst="rect">
            <a:avLst/>
          </a:prstGeom>
          <a:noFill/>
        </p:spPr>
        <p:txBody>
          <a:bodyPr wrap="square" lIns="0" tIns="0" rIns="0" bIns="0" anchor="t">
            <a:spAutoFit/>
          </a:bodyPr>
          <a:lstStyle/>
          <a:p>
            <a:pPr defTabSz="685800" eaLnBrk="1" fontAlgn="auto" hangingPunct="1">
              <a:spcBef>
                <a:spcPts val="0"/>
              </a:spcBef>
              <a:spcAft>
                <a:spcPts val="0"/>
              </a:spcAft>
            </a:pPr>
            <a:r>
              <a:rPr lang="en-GB" sz="1050" dirty="0">
                <a:solidFill>
                  <a:srgbClr val="17313B"/>
                </a:solidFill>
                <a:latin typeface="Arial"/>
              </a:rPr>
              <a:t>Outcome: To continue supporting schools to holistically meet the needs of children and young people by improving workforce confidence.</a:t>
            </a:r>
          </a:p>
        </p:txBody>
      </p:sp>
      <p:sp>
        <p:nvSpPr>
          <p:cNvPr id="32" name="Oval 31"/>
          <p:cNvSpPr/>
          <p:nvPr/>
        </p:nvSpPr>
        <p:spPr>
          <a:xfrm>
            <a:off x="4697730" y="4382262"/>
            <a:ext cx="315468" cy="315468"/>
          </a:xfrm>
          <a:prstGeom prst="ellipse">
            <a:avLst/>
          </a:prstGeom>
          <a:solidFill>
            <a:srgbClr val="123B5D"/>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defTabSz="685800" eaLnBrk="1" fontAlgn="auto" hangingPunct="1">
              <a:spcBef>
                <a:spcPts val="0"/>
              </a:spcBef>
              <a:spcAft>
                <a:spcPts val="0"/>
              </a:spcAft>
            </a:pPr>
            <a:r>
              <a:rPr sz="900" b="1">
                <a:solidFill>
                  <a:srgbClr val="FFFFFF"/>
                </a:solidFill>
                <a:latin typeface="Arial"/>
              </a:rPr>
              <a:t>8</a:t>
            </a:r>
          </a:p>
        </p:txBody>
      </p:sp>
      <p:sp>
        <p:nvSpPr>
          <p:cNvPr id="33" name="TextBox 32"/>
          <p:cNvSpPr txBox="1"/>
          <p:nvPr/>
        </p:nvSpPr>
        <p:spPr>
          <a:xfrm>
            <a:off x="5122926" y="4354830"/>
            <a:ext cx="3607308" cy="184666"/>
          </a:xfrm>
          <a:prstGeom prst="rect">
            <a:avLst/>
          </a:prstGeom>
          <a:noFill/>
        </p:spPr>
        <p:txBody>
          <a:bodyPr wrap="square" lIns="0" tIns="0" rIns="0" bIns="0" anchor="t">
            <a:spAutoFit/>
          </a:bodyPr>
          <a:lstStyle/>
          <a:p>
            <a:pPr defTabSz="685800" eaLnBrk="1" fontAlgn="auto" hangingPunct="1">
              <a:spcBef>
                <a:spcPts val="0"/>
              </a:spcBef>
              <a:spcAft>
                <a:spcPts val="0"/>
              </a:spcAft>
            </a:pPr>
            <a:r>
              <a:rPr sz="1200" b="1" dirty="0">
                <a:solidFill>
                  <a:srgbClr val="123B5D"/>
                </a:solidFill>
                <a:latin typeface="Arial"/>
              </a:rPr>
              <a:t>PINS Neurodiversity</a:t>
            </a:r>
          </a:p>
        </p:txBody>
      </p:sp>
      <p:sp>
        <p:nvSpPr>
          <p:cNvPr id="34" name="TextBox 33"/>
          <p:cNvSpPr txBox="1"/>
          <p:nvPr/>
        </p:nvSpPr>
        <p:spPr>
          <a:xfrm>
            <a:off x="5122926" y="4567428"/>
            <a:ext cx="3600450" cy="323165"/>
          </a:xfrm>
          <a:prstGeom prst="rect">
            <a:avLst/>
          </a:prstGeom>
          <a:noFill/>
        </p:spPr>
        <p:txBody>
          <a:bodyPr wrap="square" lIns="0" tIns="0" rIns="0" bIns="0" anchor="t">
            <a:spAutoFit/>
          </a:bodyPr>
          <a:lstStyle/>
          <a:p>
            <a:pPr defTabSz="685800" eaLnBrk="1" fontAlgn="auto" hangingPunct="1">
              <a:spcBef>
                <a:spcPts val="0"/>
              </a:spcBef>
              <a:spcAft>
                <a:spcPts val="0"/>
              </a:spcAft>
            </a:pPr>
            <a:r>
              <a:rPr sz="1050" dirty="0">
                <a:solidFill>
                  <a:srgbClr val="17313B"/>
                </a:solidFill>
                <a:latin typeface="Arial"/>
              </a:rPr>
              <a:t>Outcome: Increased staff and parent confidence, belonging and wellbeing; fewer dysregulation incidents.</a:t>
            </a:r>
          </a:p>
        </p:txBody>
      </p:sp>
      <p:sp>
        <p:nvSpPr>
          <p:cNvPr id="35" name="Rectangle 34"/>
          <p:cNvSpPr/>
          <p:nvPr/>
        </p:nvSpPr>
        <p:spPr>
          <a:xfrm>
            <a:off x="4485133" y="2215134"/>
            <a:ext cx="12344" cy="2763774"/>
          </a:xfrm>
          <a:prstGeom prst="rect">
            <a:avLst/>
          </a:prstGeom>
          <a:solidFill>
            <a:srgbClr val="D7EA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36" name="Rectangle 35"/>
          <p:cNvSpPr/>
          <p:nvPr/>
        </p:nvSpPr>
        <p:spPr>
          <a:xfrm>
            <a:off x="514350" y="5136642"/>
            <a:ext cx="8229600" cy="425196"/>
          </a:xfrm>
          <a:prstGeom prst="rect">
            <a:avLst/>
          </a:prstGeom>
          <a:solidFill>
            <a:srgbClr val="E7F2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37" name="TextBox 36"/>
          <p:cNvSpPr txBox="1"/>
          <p:nvPr/>
        </p:nvSpPr>
        <p:spPr>
          <a:xfrm>
            <a:off x="658368" y="5180801"/>
            <a:ext cx="7941564" cy="323165"/>
          </a:xfrm>
          <a:prstGeom prst="rect">
            <a:avLst/>
          </a:prstGeom>
          <a:noFill/>
        </p:spPr>
        <p:txBody>
          <a:bodyPr wrap="square" lIns="0" tIns="0" rIns="0" bIns="0" anchor="ctr">
            <a:spAutoFit/>
          </a:bodyPr>
          <a:lstStyle/>
          <a:p>
            <a:pPr algn="ctr" defTabSz="685800" eaLnBrk="1" fontAlgn="auto" hangingPunct="1">
              <a:spcBef>
                <a:spcPts val="0"/>
              </a:spcBef>
              <a:spcAft>
                <a:spcPts val="0"/>
              </a:spcAft>
            </a:pPr>
            <a:r>
              <a:rPr sz="1050" b="1" dirty="0">
                <a:solidFill>
                  <a:srgbClr val="0E6F72"/>
                </a:solidFill>
                <a:latin typeface="Arial"/>
              </a:rPr>
              <a:t>Headteacher focus: identify need early • release staff for support and training • share impact data • engage families</a:t>
            </a:r>
            <a:endParaRPr lang="en-GB" sz="1050" b="1" dirty="0">
              <a:solidFill>
                <a:srgbClr val="0E6F72"/>
              </a:solidFill>
              <a:latin typeface="Arial"/>
            </a:endParaRPr>
          </a:p>
          <a:p>
            <a:pPr algn="ctr" defTabSz="685800" eaLnBrk="1" fontAlgn="auto" hangingPunct="1">
              <a:spcBef>
                <a:spcPts val="0"/>
              </a:spcBef>
              <a:spcAft>
                <a:spcPts val="0"/>
              </a:spcAft>
            </a:pPr>
            <a:r>
              <a:rPr sz="1050" b="1" dirty="0">
                <a:solidFill>
                  <a:srgbClr val="0E6F72"/>
                </a:solidFill>
                <a:latin typeface="Arial"/>
              </a:rPr>
              <a:t> • embed inclusive practice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65E0D-E2AA-8705-582A-414C66F1DACB}"/>
              </a:ext>
            </a:extLst>
          </p:cNvPr>
          <p:cNvSpPr>
            <a:spLocks noGrp="1"/>
          </p:cNvSpPr>
          <p:nvPr>
            <p:ph type="ctrTitle"/>
          </p:nvPr>
        </p:nvSpPr>
        <p:spPr>
          <a:xfrm>
            <a:off x="169524" y="1319587"/>
            <a:ext cx="8745877" cy="2673850"/>
          </a:xfrm>
        </p:spPr>
        <p:txBody>
          <a:bodyPr/>
          <a:lstStyle/>
          <a:p>
            <a:pPr algn="ctr"/>
            <a:r>
              <a:rPr lang="en-GB" sz="4050" dirty="0">
                <a:solidFill>
                  <a:srgbClr val="002060"/>
                </a:solidFill>
              </a:rPr>
              <a:t>PRIMARY INCLUSION TEAM  </a:t>
            </a:r>
            <a:br>
              <a:rPr lang="en-GB" sz="4050" dirty="0">
                <a:solidFill>
                  <a:srgbClr val="002060"/>
                </a:solidFill>
              </a:rPr>
            </a:br>
            <a:r>
              <a:rPr lang="en-GB" sz="4050" dirty="0">
                <a:solidFill>
                  <a:srgbClr val="002060"/>
                </a:solidFill>
              </a:rPr>
              <a:t>UPDATES</a:t>
            </a:r>
            <a:br>
              <a:rPr lang="en-GB" sz="4050" dirty="0">
                <a:solidFill>
                  <a:srgbClr val="002060"/>
                </a:solidFill>
              </a:rPr>
            </a:br>
            <a:br>
              <a:rPr lang="en-GB" sz="4050" dirty="0">
                <a:solidFill>
                  <a:srgbClr val="002060"/>
                </a:solidFill>
              </a:rPr>
            </a:br>
            <a:endParaRPr lang="en-GB" sz="4050" dirty="0">
              <a:solidFill>
                <a:srgbClr val="002060"/>
              </a:solidFill>
            </a:endParaRPr>
          </a:p>
        </p:txBody>
      </p:sp>
      <p:sp>
        <p:nvSpPr>
          <p:cNvPr id="3" name="Subtitle 2">
            <a:extLst>
              <a:ext uri="{FF2B5EF4-FFF2-40B4-BE49-F238E27FC236}">
                <a16:creationId xmlns:a16="http://schemas.microsoft.com/office/drawing/2014/main" id="{4E9D7067-6293-3F15-5072-07A36120BD84}"/>
              </a:ext>
            </a:extLst>
          </p:cNvPr>
          <p:cNvSpPr>
            <a:spLocks noGrp="1"/>
          </p:cNvSpPr>
          <p:nvPr>
            <p:ph type="subTitle" idx="1"/>
          </p:nvPr>
        </p:nvSpPr>
        <p:spPr>
          <a:xfrm>
            <a:off x="884682" y="3084174"/>
            <a:ext cx="6887718" cy="2002177"/>
          </a:xfrm>
        </p:spPr>
        <p:txBody>
          <a:bodyPr/>
          <a:lstStyle/>
          <a:p>
            <a:endParaRPr lang="en-GB" sz="3600" dirty="0">
              <a:solidFill>
                <a:srgbClr val="002060"/>
              </a:solidFill>
            </a:endParaRPr>
          </a:p>
          <a:p>
            <a:pPr algn="l"/>
            <a:r>
              <a:rPr lang="en-GB" sz="3600" dirty="0">
                <a:solidFill>
                  <a:srgbClr val="002060"/>
                </a:solidFill>
              </a:rPr>
              <a:t>          OCTOBER 2026</a:t>
            </a:r>
          </a:p>
          <a:p>
            <a:r>
              <a:rPr lang="en-GB" sz="3600" dirty="0">
                <a:solidFill>
                  <a:srgbClr val="002060"/>
                </a:solidFill>
              </a:rPr>
              <a:t>Mark Maidens</a:t>
            </a:r>
          </a:p>
          <a:p>
            <a:endParaRPr lang="en-GB" sz="3600" dirty="0">
              <a:solidFill>
                <a:srgbClr val="002060"/>
              </a:solidFill>
            </a:endParaRPr>
          </a:p>
        </p:txBody>
      </p:sp>
    </p:spTree>
    <p:extLst>
      <p:ext uri="{BB962C8B-B14F-4D97-AF65-F5344CB8AC3E}">
        <p14:creationId xmlns:p14="http://schemas.microsoft.com/office/powerpoint/2010/main" val="1475713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52B13-63EB-9DB7-8778-9CAD5C3F3507}"/>
              </a:ext>
            </a:extLst>
          </p:cNvPr>
          <p:cNvSpPr>
            <a:spLocks noGrp="1"/>
          </p:cNvSpPr>
          <p:nvPr>
            <p:ph type="title"/>
          </p:nvPr>
        </p:nvSpPr>
        <p:spPr/>
        <p:txBody>
          <a:bodyPr/>
          <a:lstStyle/>
          <a:p>
            <a:br>
              <a:rPr lang="en-GB" dirty="0"/>
            </a:br>
            <a:r>
              <a:rPr lang="en-GB" dirty="0"/>
              <a:t>HEADLINES:</a:t>
            </a:r>
          </a:p>
        </p:txBody>
      </p:sp>
      <p:sp>
        <p:nvSpPr>
          <p:cNvPr id="3" name="Content Placeholder 2">
            <a:extLst>
              <a:ext uri="{FF2B5EF4-FFF2-40B4-BE49-F238E27FC236}">
                <a16:creationId xmlns:a16="http://schemas.microsoft.com/office/drawing/2014/main" id="{97DB571B-DE13-FD58-9425-2A63D61B866A}"/>
              </a:ext>
            </a:extLst>
          </p:cNvPr>
          <p:cNvSpPr>
            <a:spLocks noGrp="1"/>
          </p:cNvSpPr>
          <p:nvPr>
            <p:ph idx="1"/>
          </p:nvPr>
        </p:nvSpPr>
        <p:spPr>
          <a:xfrm>
            <a:off x="251520" y="1943100"/>
            <a:ext cx="8640960" cy="2562606"/>
          </a:xfrm>
        </p:spPr>
        <p:txBody>
          <a:bodyPr/>
          <a:lstStyle/>
          <a:p>
            <a:r>
              <a:rPr lang="en-GB" sz="2700" dirty="0"/>
              <a:t>PRICE training offer to schools</a:t>
            </a:r>
          </a:p>
          <a:p>
            <a:pPr marL="0" indent="0">
              <a:buNone/>
            </a:pPr>
            <a:endParaRPr lang="en-GB" sz="2700" dirty="0"/>
          </a:p>
          <a:p>
            <a:pPr marL="0" indent="0">
              <a:buNone/>
            </a:pPr>
            <a:endParaRPr lang="en-GB" sz="2700" dirty="0"/>
          </a:p>
          <a:p>
            <a:r>
              <a:rPr lang="en-GB" sz="2700" dirty="0"/>
              <a:t>Alternative Provision developments</a:t>
            </a:r>
          </a:p>
          <a:p>
            <a:endParaRPr lang="en-GB" sz="2700" dirty="0"/>
          </a:p>
          <a:p>
            <a:endParaRPr lang="en-GB" sz="2700" dirty="0"/>
          </a:p>
          <a:p>
            <a:endParaRPr lang="en-GB" sz="2700" dirty="0"/>
          </a:p>
          <a:p>
            <a:endParaRPr lang="en-GB" sz="2700" dirty="0"/>
          </a:p>
          <a:p>
            <a:endParaRPr lang="en-GB" sz="2700" dirty="0"/>
          </a:p>
          <a:p>
            <a:endParaRPr lang="en-GB" sz="2700" dirty="0"/>
          </a:p>
          <a:p>
            <a:endParaRPr lang="en-GB" sz="2700" dirty="0"/>
          </a:p>
          <a:p>
            <a:endParaRPr lang="en-GB" sz="2700" dirty="0"/>
          </a:p>
          <a:p>
            <a:endParaRPr lang="en-GB" sz="2700" dirty="0"/>
          </a:p>
          <a:p>
            <a:endParaRPr lang="en-GB" sz="2700" dirty="0"/>
          </a:p>
          <a:p>
            <a:endParaRPr lang="en-GB" sz="2700" dirty="0"/>
          </a:p>
          <a:p>
            <a:endParaRPr lang="en-GB" sz="2700" dirty="0"/>
          </a:p>
          <a:p>
            <a:endParaRPr lang="en-GB" sz="2700" dirty="0"/>
          </a:p>
          <a:p>
            <a:pPr defTabSz="685800">
              <a:defRPr/>
            </a:pPr>
            <a:r>
              <a:rPr lang="en-GB" sz="2700" dirty="0">
                <a:solidFill>
                  <a:srgbClr val="000000"/>
                </a:solidFill>
                <a:latin typeface="Arial"/>
                <a:ea typeface="ＭＳ Ｐゴシック"/>
              </a:rPr>
              <a:t>New guidance on restrictive interventions</a:t>
            </a:r>
          </a:p>
          <a:p>
            <a:endParaRPr lang="en-GB" sz="2700" dirty="0"/>
          </a:p>
          <a:p>
            <a:r>
              <a:rPr lang="en-GB" sz="2700" dirty="0"/>
              <a:t>PRICE training offer from Primary Inclusion Team</a:t>
            </a:r>
          </a:p>
        </p:txBody>
      </p:sp>
    </p:spTree>
    <p:extLst>
      <p:ext uri="{BB962C8B-B14F-4D97-AF65-F5344CB8AC3E}">
        <p14:creationId xmlns:p14="http://schemas.microsoft.com/office/powerpoint/2010/main" val="1213724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CB99B-9D5B-B5C2-D92A-45486DE94407}"/>
              </a:ext>
            </a:extLst>
          </p:cNvPr>
          <p:cNvSpPr>
            <a:spLocks noGrp="1"/>
          </p:cNvSpPr>
          <p:nvPr>
            <p:ph type="title"/>
          </p:nvPr>
        </p:nvSpPr>
        <p:spPr/>
        <p:txBody>
          <a:bodyPr/>
          <a:lstStyle/>
          <a:p>
            <a:pPr algn="ctr"/>
            <a:br>
              <a:rPr lang="en-GB" sz="4500" dirty="0"/>
            </a:br>
            <a:br>
              <a:rPr lang="en-GB" sz="4500" dirty="0"/>
            </a:br>
            <a:r>
              <a:rPr lang="en-GB" sz="4500" dirty="0"/>
              <a:t>PRICE TRAINING OFFER TO SCHOOLS (delivered by the Primary Inclusion Team)</a:t>
            </a:r>
          </a:p>
        </p:txBody>
      </p:sp>
      <p:sp>
        <p:nvSpPr>
          <p:cNvPr id="3" name="Content Placeholder 2">
            <a:extLst>
              <a:ext uri="{FF2B5EF4-FFF2-40B4-BE49-F238E27FC236}">
                <a16:creationId xmlns:a16="http://schemas.microsoft.com/office/drawing/2014/main" id="{5F1B7321-6B0D-ABD5-CEFC-C6FC75566659}"/>
              </a:ext>
            </a:extLst>
          </p:cNvPr>
          <p:cNvSpPr>
            <a:spLocks noGrp="1"/>
          </p:cNvSpPr>
          <p:nvPr>
            <p:ph idx="1"/>
          </p:nvPr>
        </p:nvSpPr>
        <p:spPr/>
        <p:txBody>
          <a:bodyPr/>
          <a:lstStyle/>
          <a:p>
            <a:pPr marL="0" indent="0">
              <a:buNone/>
            </a:pPr>
            <a:endParaRPr lang="en-GB" dirty="0"/>
          </a:p>
        </p:txBody>
      </p:sp>
    </p:spTree>
    <p:extLst>
      <p:ext uri="{BB962C8B-B14F-4D97-AF65-F5344CB8AC3E}">
        <p14:creationId xmlns:p14="http://schemas.microsoft.com/office/powerpoint/2010/main" val="1808825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8C164-D4EF-6DBD-4A34-823FAFB4701D}"/>
              </a:ext>
            </a:extLst>
          </p:cNvPr>
          <p:cNvSpPr>
            <a:spLocks noGrp="1"/>
          </p:cNvSpPr>
          <p:nvPr>
            <p:ph type="title"/>
          </p:nvPr>
        </p:nvSpPr>
        <p:spPr>
          <a:xfrm>
            <a:off x="251520" y="1085850"/>
            <a:ext cx="8640960" cy="857250"/>
          </a:xfrm>
        </p:spPr>
        <p:txBody>
          <a:bodyPr wrap="square" anchor="t">
            <a:normAutofit/>
          </a:bodyPr>
          <a:lstStyle/>
          <a:p>
            <a:r>
              <a:rPr lang="en-GB" dirty="0"/>
              <a:t>PRIMARY INCLUSION TEAM TRAINING OFFER:</a:t>
            </a:r>
          </a:p>
        </p:txBody>
      </p:sp>
      <p:graphicFrame>
        <p:nvGraphicFramePr>
          <p:cNvPr id="5" name="Content Placeholder 2">
            <a:extLst>
              <a:ext uri="{FF2B5EF4-FFF2-40B4-BE49-F238E27FC236}">
                <a16:creationId xmlns:a16="http://schemas.microsoft.com/office/drawing/2014/main" id="{5EA07BC1-0AE5-E3E4-30FE-EC7389CEB16E}"/>
              </a:ext>
            </a:extLst>
          </p:cNvPr>
          <p:cNvGraphicFramePr>
            <a:graphicFrameLocks noGrp="1"/>
          </p:cNvGraphicFramePr>
          <p:nvPr>
            <p:ph idx="1"/>
          </p:nvPr>
        </p:nvGraphicFramePr>
        <p:xfrm>
          <a:off x="251520" y="2000250"/>
          <a:ext cx="8640960" cy="37719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571686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7AC44-41CC-9F0B-D60A-1600F3F8CF42}"/>
              </a:ext>
            </a:extLst>
          </p:cNvPr>
          <p:cNvSpPr>
            <a:spLocks noGrp="1"/>
          </p:cNvSpPr>
          <p:nvPr>
            <p:ph type="title"/>
          </p:nvPr>
        </p:nvSpPr>
        <p:spPr/>
        <p:txBody>
          <a:bodyPr/>
          <a:lstStyle/>
          <a:p>
            <a:pPr algn="ctr"/>
            <a:endParaRPr lang="en-GB" dirty="0">
              <a:solidFill>
                <a:schemeClr val="accent6"/>
              </a:solidFill>
            </a:endParaRPr>
          </a:p>
        </p:txBody>
      </p:sp>
      <p:sp>
        <p:nvSpPr>
          <p:cNvPr id="3" name="Content Placeholder 2">
            <a:extLst>
              <a:ext uri="{FF2B5EF4-FFF2-40B4-BE49-F238E27FC236}">
                <a16:creationId xmlns:a16="http://schemas.microsoft.com/office/drawing/2014/main" id="{658AC325-45DA-982B-60AA-EAE70DDB83BB}"/>
              </a:ext>
            </a:extLst>
          </p:cNvPr>
          <p:cNvSpPr>
            <a:spLocks noGrp="1"/>
          </p:cNvSpPr>
          <p:nvPr>
            <p:ph idx="1"/>
          </p:nvPr>
        </p:nvSpPr>
        <p:spPr>
          <a:xfrm>
            <a:off x="251520" y="1085850"/>
            <a:ext cx="8640960" cy="4686300"/>
          </a:xfrm>
        </p:spPr>
        <p:txBody>
          <a:bodyPr/>
          <a:lstStyle/>
          <a:p>
            <a:pPr marL="0" indent="0">
              <a:buNone/>
            </a:pPr>
            <a:r>
              <a:rPr lang="en-GB" b="1" dirty="0">
                <a:solidFill>
                  <a:srgbClr val="FF0000"/>
                </a:solidFill>
              </a:rPr>
              <a:t>OPEN COURSE</a:t>
            </a:r>
            <a:r>
              <a:rPr lang="en-GB" dirty="0"/>
              <a:t>:</a:t>
            </a:r>
          </a:p>
          <a:p>
            <a:pPr marL="0" indent="0">
              <a:buNone/>
            </a:pPr>
            <a:endParaRPr lang="en-GB" dirty="0"/>
          </a:p>
          <a:p>
            <a:pPr>
              <a:lnSpc>
                <a:spcPct val="115000"/>
              </a:lnSpc>
              <a:spcAft>
                <a:spcPts val="600"/>
              </a:spcAft>
              <a:buNone/>
            </a:pPr>
            <a:r>
              <a:rPr lang="en-GB" sz="2400" kern="100" dirty="0">
                <a:latin typeface="Aptos" panose="020B0004020202020204" pitchFamily="34" charset="0"/>
                <a:ea typeface="Aptos" panose="020B0004020202020204" pitchFamily="34" charset="0"/>
                <a:cs typeface="Times New Roman" panose="02020603050405020304" pitchFamily="18" charset="0"/>
              </a:rPr>
              <a:t> Individuals from all mainstream schools. £95 per delegate (includes certificate and registration with PRICE)</a:t>
            </a:r>
          </a:p>
          <a:p>
            <a:pPr>
              <a:lnSpc>
                <a:spcPct val="115000"/>
              </a:lnSpc>
              <a:spcAft>
                <a:spcPts val="600"/>
              </a:spcAft>
              <a:buNone/>
            </a:pPr>
            <a:r>
              <a:rPr lang="en-GB" sz="2400" dirty="0">
                <a:latin typeface="Aptos" panose="020B0004020202020204" pitchFamily="34" charset="0"/>
                <a:ea typeface="Aptos" panose="020B0004020202020204" pitchFamily="34" charset="0"/>
                <a:cs typeface="Times New Roman" panose="02020603050405020304" pitchFamily="18" charset="0"/>
              </a:rPr>
              <a:t>Senior staff attendance is </a:t>
            </a:r>
            <a:r>
              <a:rPr lang="en-GB" sz="2400" u="sng" dirty="0">
                <a:latin typeface="Aptos" panose="020B0004020202020204" pitchFamily="34" charset="0"/>
                <a:ea typeface="Aptos" panose="020B0004020202020204" pitchFamily="34" charset="0"/>
                <a:cs typeface="Times New Roman" panose="02020603050405020304" pitchFamily="18" charset="0"/>
              </a:rPr>
              <a:t>preferable</a:t>
            </a:r>
            <a:r>
              <a:rPr lang="en-GB" sz="2400" dirty="0">
                <a:latin typeface="Aptos" panose="020B0004020202020204" pitchFamily="34" charset="0"/>
                <a:ea typeface="Aptos" panose="020B0004020202020204" pitchFamily="34" charset="0"/>
                <a:cs typeface="Times New Roman" panose="02020603050405020304" pitchFamily="18" charset="0"/>
              </a:rPr>
              <a:t> but not essential. There will need to be a minimum delegate number of 9 to make the course viable</a:t>
            </a:r>
          </a:p>
          <a:p>
            <a:pPr>
              <a:buNone/>
            </a:pPr>
            <a:r>
              <a:rPr lang="en-GB" sz="2400" dirty="0">
                <a:latin typeface="Aptos" panose="020B0004020202020204" pitchFamily="34" charset="0"/>
                <a:ea typeface="Aptos" panose="020B0004020202020204" pitchFamily="34" charset="0"/>
                <a:cs typeface="Times New Roman" panose="02020603050405020304" pitchFamily="18" charset="0"/>
              </a:rPr>
              <a:t>Ideally, we would ask that a local school host, we would offer a couple of gratis delegate places</a:t>
            </a:r>
            <a:endParaRPr lang="en-GB" sz="2400" dirty="0">
              <a:latin typeface="Aptos" panose="020B0004020202020204" pitchFamily="34" charset="0"/>
              <a:cs typeface="Times New Roman" panose="02020603050405020304" pitchFamily="18" charset="0"/>
            </a:endParaRPr>
          </a:p>
          <a:p>
            <a:pPr>
              <a:buNone/>
            </a:pPr>
            <a:r>
              <a:rPr lang="en-GB" sz="2400" dirty="0">
                <a:latin typeface="Aptos" panose="020B0004020202020204" pitchFamily="34" charset="0"/>
                <a:cs typeface="Times New Roman" panose="02020603050405020304" pitchFamily="18" charset="0"/>
              </a:rPr>
              <a:t>1 trainer per 15 delegates</a:t>
            </a:r>
            <a:endParaRPr lang="en-GB" dirty="0"/>
          </a:p>
        </p:txBody>
      </p:sp>
    </p:spTree>
    <p:extLst>
      <p:ext uri="{BB962C8B-B14F-4D97-AF65-F5344CB8AC3E}">
        <p14:creationId xmlns:p14="http://schemas.microsoft.com/office/powerpoint/2010/main" val="1989821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0D385-E6D0-F8EA-B0E7-A72C0A00AA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C07E39-EB08-1C07-5559-F6404E63A390}"/>
              </a:ext>
            </a:extLst>
          </p:cNvPr>
          <p:cNvSpPr>
            <a:spLocks noGrp="1"/>
          </p:cNvSpPr>
          <p:nvPr>
            <p:ph type="title"/>
          </p:nvPr>
        </p:nvSpPr>
        <p:spPr/>
        <p:txBody>
          <a:bodyPr/>
          <a:lstStyle/>
          <a:p>
            <a:pPr algn="ctr"/>
            <a:endParaRPr lang="en-GB" dirty="0">
              <a:solidFill>
                <a:schemeClr val="accent6"/>
              </a:solidFill>
            </a:endParaRPr>
          </a:p>
        </p:txBody>
      </p:sp>
      <p:sp>
        <p:nvSpPr>
          <p:cNvPr id="3" name="Content Placeholder 2">
            <a:extLst>
              <a:ext uri="{FF2B5EF4-FFF2-40B4-BE49-F238E27FC236}">
                <a16:creationId xmlns:a16="http://schemas.microsoft.com/office/drawing/2014/main" id="{751A1B80-C064-C001-7E36-EB235484864D}"/>
              </a:ext>
            </a:extLst>
          </p:cNvPr>
          <p:cNvSpPr>
            <a:spLocks noGrp="1"/>
          </p:cNvSpPr>
          <p:nvPr>
            <p:ph idx="1"/>
          </p:nvPr>
        </p:nvSpPr>
        <p:spPr>
          <a:xfrm>
            <a:off x="251520" y="1179576"/>
            <a:ext cx="8640960" cy="4592574"/>
          </a:xfrm>
        </p:spPr>
        <p:txBody>
          <a:bodyPr/>
          <a:lstStyle/>
          <a:p>
            <a:pPr marL="0" indent="0">
              <a:buNone/>
            </a:pPr>
            <a:r>
              <a:rPr lang="en-GB" b="1" dirty="0">
                <a:solidFill>
                  <a:srgbClr val="FF0000"/>
                </a:solidFill>
              </a:rPr>
              <a:t>CLOSED COURSE:</a:t>
            </a:r>
          </a:p>
          <a:p>
            <a:pPr marL="0" indent="0">
              <a:buNone/>
            </a:pPr>
            <a:endParaRPr lang="en-GB" dirty="0"/>
          </a:p>
          <a:p>
            <a:pPr>
              <a:lnSpc>
                <a:spcPct val="115000"/>
              </a:lnSpc>
              <a:spcAft>
                <a:spcPts val="600"/>
              </a:spcAft>
              <a:buNone/>
            </a:pPr>
            <a:r>
              <a:rPr lang="en-GB" sz="2400" kern="100" dirty="0">
                <a:latin typeface="Aptos" panose="020B0004020202020204" pitchFamily="34" charset="0"/>
                <a:ea typeface="Aptos" panose="020B0004020202020204" pitchFamily="34" charset="0"/>
                <a:cs typeface="Times New Roman" panose="02020603050405020304" pitchFamily="18" charset="0"/>
              </a:rPr>
              <a:t>Minimum 15 delegates per school </a:t>
            </a:r>
          </a:p>
          <a:p>
            <a:pPr>
              <a:lnSpc>
                <a:spcPct val="115000"/>
              </a:lnSpc>
              <a:spcAft>
                <a:spcPts val="600"/>
              </a:spcAft>
              <a:buNone/>
            </a:pPr>
            <a:r>
              <a:rPr lang="en-GB" sz="2400" kern="100" dirty="0">
                <a:latin typeface="Aptos" panose="020B0004020202020204" pitchFamily="34" charset="0"/>
                <a:ea typeface="Aptos" panose="020B0004020202020204" pitchFamily="34" charset="0"/>
                <a:cs typeface="Times New Roman" panose="02020603050405020304" pitchFamily="18" charset="0"/>
              </a:rPr>
              <a:t>Maximum 30 delegates per school.</a:t>
            </a:r>
          </a:p>
          <a:p>
            <a:pPr>
              <a:buNone/>
            </a:pPr>
            <a:r>
              <a:rPr lang="en-GB" sz="2400" dirty="0">
                <a:latin typeface="Aptos" panose="020B0004020202020204" pitchFamily="34" charset="0"/>
                <a:ea typeface="Aptos" panose="020B0004020202020204" pitchFamily="34" charset="0"/>
                <a:cs typeface="Times New Roman" panose="02020603050405020304" pitchFamily="18" charset="0"/>
              </a:rPr>
              <a:t>Ideally, includes senior staff and other staff to be decided by the school.</a:t>
            </a:r>
          </a:p>
          <a:p>
            <a:pPr>
              <a:buNone/>
            </a:pPr>
            <a:endParaRPr lang="en-GB" sz="2400" dirty="0">
              <a:latin typeface="Aptos" panose="020B0004020202020204" pitchFamily="34" charset="0"/>
              <a:ea typeface="Aptos" panose="020B0004020202020204" pitchFamily="34" charset="0"/>
              <a:cs typeface="Times New Roman" panose="02020603050405020304" pitchFamily="18" charset="0"/>
            </a:endParaRPr>
          </a:p>
          <a:p>
            <a:pPr>
              <a:buNone/>
            </a:pPr>
            <a:r>
              <a:rPr lang="en-GB" sz="2400" dirty="0">
                <a:latin typeface="Aptos" panose="020B0004020202020204" pitchFamily="34" charset="0"/>
                <a:ea typeface="Aptos" panose="020B0004020202020204" pitchFamily="34" charset="0"/>
                <a:cs typeface="Times New Roman" panose="02020603050405020304" pitchFamily="18" charset="0"/>
              </a:rPr>
              <a:t>School to host training.</a:t>
            </a:r>
          </a:p>
          <a:p>
            <a:pPr>
              <a:buNone/>
            </a:pPr>
            <a:r>
              <a:rPr lang="en-GB" sz="2400" dirty="0">
                <a:latin typeface="Aptos" panose="020B0004020202020204" pitchFamily="34" charset="0"/>
                <a:ea typeface="Aptos" panose="020B0004020202020204" pitchFamily="34" charset="0"/>
                <a:cs typeface="Times New Roman" panose="02020603050405020304" pitchFamily="18" charset="0"/>
              </a:rPr>
              <a:t>  </a:t>
            </a:r>
          </a:p>
          <a:p>
            <a:pPr>
              <a:buNone/>
            </a:pPr>
            <a:endParaRPr lang="en-GB" sz="2400" dirty="0">
              <a:latin typeface="Aptos" panose="020B0004020202020204" pitchFamily="34" charset="0"/>
              <a:cs typeface="Times New Roman" panose="02020603050405020304" pitchFamily="18" charset="0"/>
            </a:endParaRPr>
          </a:p>
          <a:p>
            <a:pPr>
              <a:lnSpc>
                <a:spcPct val="115000"/>
              </a:lnSpc>
              <a:spcAft>
                <a:spcPts val="600"/>
              </a:spcAft>
              <a:buNone/>
            </a:pPr>
            <a:r>
              <a:rPr lang="en-GB" sz="2400" kern="100" dirty="0">
                <a:latin typeface="Aptos" panose="020B0004020202020204" pitchFamily="34" charset="0"/>
                <a:ea typeface="Aptos" panose="020B0004020202020204" pitchFamily="34" charset="0"/>
                <a:cs typeface="Times New Roman" panose="02020603050405020304" pitchFamily="18" charset="0"/>
              </a:rPr>
              <a:t>  </a:t>
            </a:r>
          </a:p>
          <a:p>
            <a:pPr>
              <a:buNone/>
            </a:pPr>
            <a:endParaRPr lang="en-GB" b="1" dirty="0"/>
          </a:p>
        </p:txBody>
      </p:sp>
    </p:spTree>
    <p:extLst>
      <p:ext uri="{BB962C8B-B14F-4D97-AF65-F5344CB8AC3E}">
        <p14:creationId xmlns:p14="http://schemas.microsoft.com/office/powerpoint/2010/main" val="247635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E4CE7-9AD1-32DC-F2DD-58E7B17859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9DF3F1-7C99-D738-4886-F963669D855A}"/>
              </a:ext>
            </a:extLst>
          </p:cNvPr>
          <p:cNvSpPr>
            <a:spLocks noGrp="1"/>
          </p:cNvSpPr>
          <p:nvPr>
            <p:ph type="title"/>
          </p:nvPr>
        </p:nvSpPr>
        <p:spPr/>
        <p:txBody>
          <a:bodyPr/>
          <a:lstStyle/>
          <a:p>
            <a:pPr algn="ctr"/>
            <a:endParaRPr lang="en-GB" dirty="0">
              <a:solidFill>
                <a:schemeClr val="accent6"/>
              </a:solidFill>
            </a:endParaRPr>
          </a:p>
        </p:txBody>
      </p:sp>
      <p:sp>
        <p:nvSpPr>
          <p:cNvPr id="3" name="Content Placeholder 2">
            <a:extLst>
              <a:ext uri="{FF2B5EF4-FFF2-40B4-BE49-F238E27FC236}">
                <a16:creationId xmlns:a16="http://schemas.microsoft.com/office/drawing/2014/main" id="{52B9FA9F-D3FF-C157-FE02-93728BCC74A6}"/>
              </a:ext>
            </a:extLst>
          </p:cNvPr>
          <p:cNvSpPr>
            <a:spLocks noGrp="1"/>
          </p:cNvSpPr>
          <p:nvPr>
            <p:ph idx="1"/>
          </p:nvPr>
        </p:nvSpPr>
        <p:spPr>
          <a:xfrm>
            <a:off x="251520" y="1645920"/>
            <a:ext cx="8640960" cy="4126230"/>
          </a:xfrm>
        </p:spPr>
        <p:txBody>
          <a:bodyPr/>
          <a:lstStyle/>
          <a:p>
            <a:pPr marL="0" indent="0">
              <a:buNone/>
            </a:pPr>
            <a:r>
              <a:rPr lang="en-GB" b="1" dirty="0">
                <a:solidFill>
                  <a:srgbClr val="FF0000"/>
                </a:solidFill>
              </a:rPr>
              <a:t>CLOSED COURSE:</a:t>
            </a:r>
          </a:p>
          <a:p>
            <a:pPr>
              <a:lnSpc>
                <a:spcPct val="115000"/>
              </a:lnSpc>
              <a:spcAft>
                <a:spcPts val="600"/>
              </a:spcAft>
              <a:buNone/>
            </a:pPr>
            <a:endParaRPr lang="en-GB" b="1" dirty="0">
              <a:cs typeface="Times New Roman" panose="02020603050405020304" pitchFamily="18" charset="0"/>
            </a:endParaRPr>
          </a:p>
          <a:p>
            <a:pPr>
              <a:lnSpc>
                <a:spcPct val="115000"/>
              </a:lnSpc>
              <a:spcAft>
                <a:spcPts val="600"/>
              </a:spcAft>
              <a:buNone/>
            </a:pPr>
            <a:r>
              <a:rPr lang="en-GB" sz="2400" b="1" dirty="0">
                <a:latin typeface="Aptos" panose="020B0004020202020204" pitchFamily="34" charset="0"/>
                <a:cs typeface="Times New Roman" panose="02020603050405020304" pitchFamily="18" charset="0"/>
              </a:rPr>
              <a:t>COST: </a:t>
            </a:r>
            <a:r>
              <a:rPr lang="en-GB" sz="2400" kern="100" dirty="0">
                <a:latin typeface="Aptos" panose="020B0004020202020204" pitchFamily="34" charset="0"/>
                <a:ea typeface="Aptos" panose="020B0004020202020204" pitchFamily="34" charset="0"/>
                <a:cs typeface="Times New Roman" panose="02020603050405020304" pitchFamily="18" charset="0"/>
              </a:rPr>
              <a:t>Cost of training is £1,150 + VAT per 15 delegates. Individual delegates above 15 will be £95 per delegate</a:t>
            </a:r>
          </a:p>
          <a:p>
            <a:pPr>
              <a:lnSpc>
                <a:spcPct val="115000"/>
              </a:lnSpc>
              <a:spcAft>
                <a:spcPts val="600"/>
              </a:spcAft>
              <a:buNone/>
            </a:pPr>
            <a:endParaRPr lang="en-GB" sz="2400" kern="100" dirty="0">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600"/>
              </a:spcAft>
              <a:buNone/>
            </a:pPr>
            <a:r>
              <a:rPr lang="en-GB" sz="2400" kern="100" dirty="0">
                <a:latin typeface="Aptos" panose="020B0004020202020204" pitchFamily="34" charset="0"/>
                <a:ea typeface="Aptos" panose="020B0004020202020204" pitchFamily="34" charset="0"/>
                <a:cs typeface="Times New Roman" panose="02020603050405020304" pitchFamily="18" charset="0"/>
              </a:rPr>
              <a:t>Bookings can be made through </a:t>
            </a:r>
            <a:r>
              <a:rPr lang="en-GB" sz="2400" u="sng" kern="100" dirty="0">
                <a:solidFill>
                  <a:srgbClr val="467886"/>
                </a:solidFill>
                <a:latin typeface="Aptos" panose="020B0004020202020204" pitchFamily="34" charset="0"/>
                <a:ea typeface="Aptos" panose="020B0004020202020204" pitchFamily="34" charset="0"/>
                <a:cs typeface="Times New Roman" panose="02020603050405020304" pitchFamily="18" charset="0"/>
              </a:rPr>
              <a:t>EPIT@enfield.gov.uk</a:t>
            </a:r>
            <a:r>
              <a:rPr lang="en-GB" sz="2400" kern="100" dirty="0">
                <a:latin typeface="Aptos" panose="020B0004020202020204" pitchFamily="34" charset="0"/>
                <a:ea typeface="Aptos" panose="020B0004020202020204" pitchFamily="34" charset="0"/>
                <a:cs typeface="Times New Roman" panose="02020603050405020304" pitchFamily="18" charset="0"/>
              </a:rPr>
              <a:t> </a:t>
            </a:r>
          </a:p>
          <a:p>
            <a:pPr>
              <a:buNone/>
            </a:pPr>
            <a:endParaRPr lang="en-GB" b="1" dirty="0"/>
          </a:p>
        </p:txBody>
      </p:sp>
    </p:spTree>
    <p:extLst>
      <p:ext uri="{BB962C8B-B14F-4D97-AF65-F5344CB8AC3E}">
        <p14:creationId xmlns:p14="http://schemas.microsoft.com/office/powerpoint/2010/main" val="3845550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63191-2782-5FC5-EEEC-01FFB9CA63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522CCB-5307-5857-C205-87DFB73B8516}"/>
              </a:ext>
            </a:extLst>
          </p:cNvPr>
          <p:cNvSpPr>
            <a:spLocks noGrp="1"/>
          </p:cNvSpPr>
          <p:nvPr>
            <p:ph type="title"/>
          </p:nvPr>
        </p:nvSpPr>
        <p:spPr/>
        <p:txBody>
          <a:bodyPr/>
          <a:lstStyle/>
          <a:p>
            <a:pPr algn="ctr"/>
            <a:r>
              <a:rPr lang="en-GB" dirty="0">
                <a:solidFill>
                  <a:srgbClr val="FF0000"/>
                </a:solidFill>
              </a:rPr>
              <a:t>OTHER TRAINING OPTIONS</a:t>
            </a:r>
          </a:p>
        </p:txBody>
      </p:sp>
      <p:sp>
        <p:nvSpPr>
          <p:cNvPr id="3" name="Content Placeholder 2">
            <a:extLst>
              <a:ext uri="{FF2B5EF4-FFF2-40B4-BE49-F238E27FC236}">
                <a16:creationId xmlns:a16="http://schemas.microsoft.com/office/drawing/2014/main" id="{108617B0-D00E-7C01-9C41-E4EAD6175E05}"/>
              </a:ext>
            </a:extLst>
          </p:cNvPr>
          <p:cNvSpPr>
            <a:spLocks noGrp="1"/>
          </p:cNvSpPr>
          <p:nvPr>
            <p:ph idx="1"/>
          </p:nvPr>
        </p:nvSpPr>
        <p:spPr>
          <a:xfrm>
            <a:off x="251520" y="1645920"/>
            <a:ext cx="8640960" cy="4126230"/>
          </a:xfrm>
        </p:spPr>
        <p:txBody>
          <a:bodyPr/>
          <a:lstStyle/>
          <a:p>
            <a:pPr>
              <a:lnSpc>
                <a:spcPct val="115000"/>
              </a:lnSpc>
              <a:spcAft>
                <a:spcPts val="600"/>
              </a:spcAft>
              <a:buNone/>
            </a:pPr>
            <a:r>
              <a:rPr lang="en-GB" sz="2400" kern="100" dirty="0">
                <a:latin typeface="Aptos" panose="020B0004020202020204" pitchFamily="34" charset="0"/>
                <a:ea typeface="Aptos" panose="020B0004020202020204" pitchFamily="34" charset="0"/>
                <a:cs typeface="Times New Roman" panose="02020603050405020304" pitchFamily="18" charset="0"/>
              </a:rPr>
              <a:t> Schools have their own PRICE trainer who attends PRICE       “</a:t>
            </a:r>
            <a:r>
              <a:rPr lang="en-GB" sz="2400" u="sng" kern="100" dirty="0">
                <a:latin typeface="Aptos" panose="020B0004020202020204" pitchFamily="34" charset="0"/>
                <a:ea typeface="Aptos" panose="020B0004020202020204" pitchFamily="34" charset="0"/>
                <a:cs typeface="Times New Roman" panose="02020603050405020304" pitchFamily="18" charset="0"/>
              </a:rPr>
              <a:t>train the trainer</a:t>
            </a:r>
            <a:r>
              <a:rPr lang="en-GB" sz="2400" kern="100" dirty="0">
                <a:latin typeface="Aptos" panose="020B0004020202020204" pitchFamily="34" charset="0"/>
                <a:ea typeface="Aptos" panose="020B0004020202020204" pitchFamily="34" charset="0"/>
                <a:cs typeface="Times New Roman" panose="02020603050405020304" pitchFamily="18" charset="0"/>
              </a:rPr>
              <a:t>” training alongside Annual refreshers. The school and trainer would have a formal agreement with PRICE .</a:t>
            </a:r>
          </a:p>
          <a:p>
            <a:pPr>
              <a:lnSpc>
                <a:spcPct val="115000"/>
              </a:lnSpc>
              <a:spcAft>
                <a:spcPts val="600"/>
              </a:spcAft>
              <a:buNone/>
            </a:pPr>
            <a:r>
              <a:rPr lang="en-GB" sz="2400" kern="100" dirty="0">
                <a:latin typeface="Aptos" panose="020B0004020202020204" pitchFamily="34" charset="0"/>
                <a:ea typeface="Aptos" panose="020B0004020202020204" pitchFamily="34" charset="0"/>
                <a:cs typeface="Times New Roman" panose="02020603050405020304" pitchFamily="18" charset="0"/>
              </a:rPr>
              <a:t> PRICE Training run a  5 day “Train the Trainer” course. The cost of this would be £1695+VAT per delegate.</a:t>
            </a:r>
          </a:p>
          <a:p>
            <a:pPr>
              <a:lnSpc>
                <a:spcPct val="115000"/>
              </a:lnSpc>
              <a:spcAft>
                <a:spcPts val="600"/>
              </a:spcAft>
              <a:buNone/>
            </a:pPr>
            <a:r>
              <a:rPr lang="en-GB" sz="2400" kern="100" dirty="0">
                <a:latin typeface="Aptos" panose="020B0004020202020204" pitchFamily="34" charset="0"/>
                <a:ea typeface="Aptos" panose="020B0004020202020204" pitchFamily="34" charset="0"/>
                <a:cs typeface="Times New Roman" panose="02020603050405020304" pitchFamily="18" charset="0"/>
              </a:rPr>
              <a:t>Annual 2 day refresher @ £745+VAT per delegate. </a:t>
            </a:r>
          </a:p>
          <a:p>
            <a:pPr>
              <a:lnSpc>
                <a:spcPct val="115000"/>
              </a:lnSpc>
              <a:spcAft>
                <a:spcPts val="600"/>
              </a:spcAft>
              <a:buNone/>
            </a:pPr>
            <a:r>
              <a:rPr lang="en-GB" sz="2400" kern="100" dirty="0">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600"/>
              </a:spcAft>
              <a:buNone/>
            </a:pPr>
            <a:endParaRPr lang="en-GB" sz="2400" kern="100" dirty="0">
              <a:latin typeface="Aptos" panose="020B0004020202020204" pitchFamily="34" charset="0"/>
              <a:ea typeface="Aptos" panose="020B0004020202020204" pitchFamily="34" charset="0"/>
              <a:cs typeface="Times New Roman" panose="02020603050405020304" pitchFamily="18" charset="0"/>
            </a:endParaRPr>
          </a:p>
          <a:p>
            <a:pPr>
              <a:buNone/>
            </a:pPr>
            <a:endParaRPr lang="en-GB" b="1" dirty="0"/>
          </a:p>
        </p:txBody>
      </p:sp>
    </p:spTree>
    <p:extLst>
      <p:ext uri="{BB962C8B-B14F-4D97-AF65-F5344CB8AC3E}">
        <p14:creationId xmlns:p14="http://schemas.microsoft.com/office/powerpoint/2010/main" val="11755555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ECCC2-7A95-943C-1F19-BDD36F9F5F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D5C188-E3EA-5129-D47C-93F51BB82798}"/>
              </a:ext>
            </a:extLst>
          </p:cNvPr>
          <p:cNvSpPr>
            <a:spLocks noGrp="1"/>
          </p:cNvSpPr>
          <p:nvPr>
            <p:ph type="title"/>
          </p:nvPr>
        </p:nvSpPr>
        <p:spPr/>
        <p:txBody>
          <a:bodyPr/>
          <a:lstStyle/>
          <a:p>
            <a:pPr algn="ctr"/>
            <a:endParaRPr lang="en-GB" dirty="0">
              <a:solidFill>
                <a:schemeClr val="accent6"/>
              </a:solidFill>
            </a:endParaRPr>
          </a:p>
        </p:txBody>
      </p:sp>
      <p:sp>
        <p:nvSpPr>
          <p:cNvPr id="3" name="Content Placeholder 2">
            <a:extLst>
              <a:ext uri="{FF2B5EF4-FFF2-40B4-BE49-F238E27FC236}">
                <a16:creationId xmlns:a16="http://schemas.microsoft.com/office/drawing/2014/main" id="{156862D2-089E-BB4D-F7F0-05BA818464CD}"/>
              </a:ext>
            </a:extLst>
          </p:cNvPr>
          <p:cNvSpPr>
            <a:spLocks noGrp="1"/>
          </p:cNvSpPr>
          <p:nvPr>
            <p:ph idx="1"/>
          </p:nvPr>
        </p:nvSpPr>
        <p:spPr>
          <a:xfrm>
            <a:off x="251520" y="1645920"/>
            <a:ext cx="8640960" cy="4126230"/>
          </a:xfrm>
        </p:spPr>
        <p:txBody>
          <a:bodyPr/>
          <a:lstStyle/>
          <a:p>
            <a:pPr>
              <a:lnSpc>
                <a:spcPct val="115000"/>
              </a:lnSpc>
              <a:spcAft>
                <a:spcPts val="600"/>
              </a:spcAft>
              <a:buNone/>
            </a:pPr>
            <a:r>
              <a:rPr lang="en-GB" sz="2400" kern="100" dirty="0">
                <a:latin typeface="Aptos" panose="020B0004020202020204" pitchFamily="34" charset="0"/>
                <a:ea typeface="Aptos" panose="020B0004020202020204" pitchFamily="34" charset="0"/>
                <a:cs typeface="Times New Roman" panose="02020603050405020304" pitchFamily="18" charset="0"/>
              </a:rPr>
              <a:t> </a:t>
            </a:r>
          </a:p>
          <a:p>
            <a:pPr defTabSz="685800">
              <a:lnSpc>
                <a:spcPct val="115000"/>
              </a:lnSpc>
              <a:spcAft>
                <a:spcPts val="600"/>
              </a:spcAft>
              <a:buNone/>
              <a:defRPr/>
            </a:pPr>
            <a:r>
              <a:rPr lang="en-GB" sz="2400" kern="100" dirty="0">
                <a:latin typeface="Aptos" panose="020B0004020202020204" pitchFamily="34" charset="0"/>
                <a:ea typeface="Aptos" panose="020B0004020202020204" pitchFamily="34" charset="0"/>
                <a:cs typeface="Times New Roman" panose="02020603050405020304" pitchFamily="18" charset="0"/>
              </a:rPr>
              <a:t> </a:t>
            </a: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Schools can contact PRICE directly through </a:t>
            </a:r>
            <a:r>
              <a:rPr lang="en-GB" sz="2400" u="sng" kern="100" dirty="0">
                <a:solidFill>
                  <a:srgbClr val="467886"/>
                </a:solidFill>
                <a:latin typeface="Aptos" panose="020B0004020202020204" pitchFamily="34" charset="0"/>
                <a:ea typeface="Aptos" panose="020B0004020202020204" pitchFamily="34" charset="0"/>
                <a:cs typeface="Times New Roman" panose="02020603050405020304" pitchFamily="18" charset="0"/>
                <a:hlinkClick r:id="rId2"/>
              </a:rPr>
              <a:t>enquiries@pricetraining.co.uk</a:t>
            </a: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  If schools take this route, they will receive an email offering a meeting with a PRICE representative to talk through their specific needs, content of course etc  </a:t>
            </a:r>
          </a:p>
          <a:p>
            <a:pPr>
              <a:lnSpc>
                <a:spcPct val="115000"/>
              </a:lnSpc>
              <a:spcAft>
                <a:spcPts val="600"/>
              </a:spcAft>
              <a:buNone/>
            </a:pPr>
            <a:endParaRPr lang="en-GB" sz="2400" kern="100" dirty="0">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600"/>
              </a:spcAft>
              <a:buNone/>
            </a:pPr>
            <a:r>
              <a:rPr lang="en-GB" sz="2400" kern="100" dirty="0">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600"/>
              </a:spcAft>
              <a:buNone/>
            </a:pPr>
            <a:endParaRPr lang="en-GB" sz="2400" kern="100" dirty="0">
              <a:latin typeface="Aptos" panose="020B0004020202020204" pitchFamily="34" charset="0"/>
              <a:ea typeface="Aptos" panose="020B0004020202020204" pitchFamily="34" charset="0"/>
              <a:cs typeface="Times New Roman" panose="02020603050405020304" pitchFamily="18" charset="0"/>
            </a:endParaRPr>
          </a:p>
          <a:p>
            <a:pPr>
              <a:buNone/>
            </a:pPr>
            <a:endParaRPr lang="en-GB" b="1" dirty="0"/>
          </a:p>
        </p:txBody>
      </p:sp>
    </p:spTree>
    <p:extLst>
      <p:ext uri="{BB962C8B-B14F-4D97-AF65-F5344CB8AC3E}">
        <p14:creationId xmlns:p14="http://schemas.microsoft.com/office/powerpoint/2010/main" val="31147961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429D1-CC13-0C4E-002D-1127FA5D21A2}"/>
              </a:ext>
            </a:extLst>
          </p:cNvPr>
          <p:cNvSpPr>
            <a:spLocks noGrp="1"/>
          </p:cNvSpPr>
          <p:nvPr>
            <p:ph type="title"/>
          </p:nvPr>
        </p:nvSpPr>
        <p:spPr/>
        <p:txBody>
          <a:bodyPr/>
          <a:lstStyle/>
          <a:p>
            <a:pPr algn="ctr"/>
            <a:r>
              <a:rPr lang="en-GB" dirty="0">
                <a:solidFill>
                  <a:srgbClr val="FF0000"/>
                </a:solidFill>
              </a:rPr>
              <a:t>POST-COURSE SUPPORT</a:t>
            </a:r>
          </a:p>
        </p:txBody>
      </p:sp>
      <p:sp>
        <p:nvSpPr>
          <p:cNvPr id="3" name="Content Placeholder 2">
            <a:extLst>
              <a:ext uri="{FF2B5EF4-FFF2-40B4-BE49-F238E27FC236}">
                <a16:creationId xmlns:a16="http://schemas.microsoft.com/office/drawing/2014/main" id="{3D0829FB-40DB-4AFB-2525-1F895A1F8965}"/>
              </a:ext>
            </a:extLst>
          </p:cNvPr>
          <p:cNvSpPr>
            <a:spLocks noGrp="1"/>
          </p:cNvSpPr>
          <p:nvPr>
            <p:ph idx="1"/>
          </p:nvPr>
        </p:nvSpPr>
        <p:spPr>
          <a:xfrm>
            <a:off x="251520" y="1591056"/>
            <a:ext cx="8640960" cy="4181094"/>
          </a:xfrm>
        </p:spPr>
        <p:txBody>
          <a:bodyPr/>
          <a:lstStyle/>
          <a:p>
            <a:pPr>
              <a:lnSpc>
                <a:spcPct val="115000"/>
              </a:lnSpc>
              <a:spcAft>
                <a:spcPts val="600"/>
              </a:spcAft>
              <a:buNone/>
            </a:pPr>
            <a:r>
              <a:rPr lang="en-GB" sz="2400" kern="100" dirty="0">
                <a:latin typeface="Aptos" panose="020B0004020202020204" pitchFamily="34" charset="0"/>
                <a:ea typeface="Aptos" panose="020B0004020202020204" pitchFamily="34" charset="0"/>
                <a:cs typeface="Times New Roman" panose="02020603050405020304" pitchFamily="18" charset="0"/>
              </a:rPr>
              <a:t>All post course materials (</a:t>
            </a:r>
            <a:r>
              <a:rPr lang="en-GB" sz="2400" kern="100" dirty="0" err="1">
                <a:latin typeface="Aptos" panose="020B0004020202020204" pitchFamily="34" charset="0"/>
                <a:ea typeface="Aptos" panose="020B0004020202020204" pitchFamily="34" charset="0"/>
                <a:cs typeface="Times New Roman" panose="02020603050405020304" pitchFamily="18" charset="0"/>
              </a:rPr>
              <a:t>eg</a:t>
            </a:r>
            <a:r>
              <a:rPr lang="en-GB" sz="2400" kern="100" dirty="0">
                <a:latin typeface="Aptos" panose="020B0004020202020204" pitchFamily="34" charset="0"/>
                <a:ea typeface="Aptos" panose="020B0004020202020204" pitchFamily="34" charset="0"/>
                <a:cs typeface="Times New Roman" panose="02020603050405020304" pitchFamily="18" charset="0"/>
              </a:rPr>
              <a:t> certificates) to be supplied by PRICE.</a:t>
            </a:r>
          </a:p>
          <a:p>
            <a:pPr>
              <a:lnSpc>
                <a:spcPct val="115000"/>
              </a:lnSpc>
              <a:spcAft>
                <a:spcPts val="600"/>
              </a:spcAft>
              <a:buNone/>
            </a:pPr>
            <a:r>
              <a:rPr lang="en-GB" sz="2400" kern="100" dirty="0">
                <a:latin typeface="Aptos" panose="020B0004020202020204" pitchFamily="34" charset="0"/>
                <a:ea typeface="Aptos" panose="020B0004020202020204" pitchFamily="34" charset="0"/>
                <a:cs typeface="Times New Roman" panose="02020603050405020304" pitchFamily="18" charset="0"/>
              </a:rPr>
              <a:t>Post training support can be provided by PRICE . PRICE training can offer face to face consultancy sessions , workshops etc this will be charged at the standard daily rate of £1150+ VAT. If a school is a commissioning partner of PRICE training they can also access  team via telephone and/or Teams, there is no charge for this ongoing support. </a:t>
            </a: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Schools can contact PRICE directly through </a:t>
            </a:r>
            <a:r>
              <a:rPr lang="en-GB" sz="2400" u="sng" kern="100" dirty="0">
                <a:solidFill>
                  <a:srgbClr val="467886"/>
                </a:solidFill>
                <a:latin typeface="Aptos" panose="020B0004020202020204" pitchFamily="34" charset="0"/>
                <a:ea typeface="Aptos" panose="020B0004020202020204" pitchFamily="34" charset="0"/>
                <a:cs typeface="Times New Roman" panose="02020603050405020304" pitchFamily="18" charset="0"/>
                <a:hlinkClick r:id="rId2"/>
              </a:rPr>
              <a:t>enquiries@pricetraining.co.uk</a:t>
            </a: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a:t>
            </a:r>
            <a:endParaRPr lang="en-GB" sz="2400" kern="100" dirty="0">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9335781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C9980-ACED-3FCC-ECD9-CE6B44B9C9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A70571-CC5F-8253-3B46-5150EEFC6CAC}"/>
              </a:ext>
            </a:extLst>
          </p:cNvPr>
          <p:cNvSpPr>
            <a:spLocks noGrp="1"/>
          </p:cNvSpPr>
          <p:nvPr>
            <p:ph type="title"/>
          </p:nvPr>
        </p:nvSpPr>
        <p:spPr/>
        <p:txBody>
          <a:bodyPr/>
          <a:lstStyle/>
          <a:p>
            <a:pPr algn="ctr"/>
            <a:r>
              <a:rPr lang="en-GB" dirty="0">
                <a:solidFill>
                  <a:srgbClr val="FF0000"/>
                </a:solidFill>
              </a:rPr>
              <a:t>POST-COURSE SUPPORT</a:t>
            </a:r>
          </a:p>
        </p:txBody>
      </p:sp>
      <p:sp>
        <p:nvSpPr>
          <p:cNvPr id="3" name="Content Placeholder 2">
            <a:extLst>
              <a:ext uri="{FF2B5EF4-FFF2-40B4-BE49-F238E27FC236}">
                <a16:creationId xmlns:a16="http://schemas.microsoft.com/office/drawing/2014/main" id="{A1889557-6C05-F028-6B29-6CA727D45E8B}"/>
              </a:ext>
            </a:extLst>
          </p:cNvPr>
          <p:cNvSpPr>
            <a:spLocks noGrp="1"/>
          </p:cNvSpPr>
          <p:nvPr>
            <p:ph idx="1"/>
          </p:nvPr>
        </p:nvSpPr>
        <p:spPr/>
        <p:txBody>
          <a:bodyPr/>
          <a:lstStyle/>
          <a:p>
            <a:pPr>
              <a:lnSpc>
                <a:spcPct val="115000"/>
              </a:lnSpc>
              <a:spcAft>
                <a:spcPts val="600"/>
              </a:spcAft>
              <a:buNone/>
            </a:pPr>
            <a:r>
              <a:rPr lang="en-GB" sz="2400" kern="100" dirty="0">
                <a:latin typeface="Aptos" panose="020B0004020202020204" pitchFamily="34" charset="0"/>
                <a:ea typeface="Aptos" panose="020B0004020202020204" pitchFamily="34" charset="0"/>
                <a:cs typeface="Times New Roman" panose="02020603050405020304" pitchFamily="18" charset="0"/>
              </a:rPr>
              <a:t>Primary Inclusion Team will  continue to offer:</a:t>
            </a:r>
          </a:p>
          <a:p>
            <a:pPr>
              <a:lnSpc>
                <a:spcPct val="115000"/>
              </a:lnSpc>
              <a:spcAft>
                <a:spcPts val="600"/>
              </a:spcAft>
            </a:pPr>
            <a:r>
              <a:rPr lang="en-GB" sz="2400" kern="100" dirty="0">
                <a:latin typeface="Aptos" panose="020B0004020202020204" pitchFamily="34" charset="0"/>
                <a:ea typeface="Aptos" panose="020B0004020202020204" pitchFamily="34" charset="0"/>
                <a:cs typeface="Times New Roman" panose="02020603050405020304" pitchFamily="18" charset="0"/>
              </a:rPr>
              <a:t>Support regarding latest Restrictive Intervention guidance</a:t>
            </a:r>
          </a:p>
          <a:p>
            <a:pPr>
              <a:lnSpc>
                <a:spcPct val="115000"/>
              </a:lnSpc>
              <a:spcAft>
                <a:spcPts val="600"/>
              </a:spcAft>
            </a:pP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Support with risk assessments and regulation plans</a:t>
            </a:r>
          </a:p>
          <a:p>
            <a:pPr>
              <a:lnSpc>
                <a:spcPct val="115000"/>
              </a:lnSpc>
              <a:spcAft>
                <a:spcPts val="600"/>
              </a:spcAft>
            </a:pP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De-escalation and Restorative Processes training</a:t>
            </a:r>
          </a:p>
          <a:p>
            <a:pPr>
              <a:lnSpc>
                <a:spcPct val="115000"/>
              </a:lnSpc>
              <a:spcAft>
                <a:spcPts val="600"/>
              </a:spcAft>
            </a:pP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Consultations and trauma-informed Coaching for school staff</a:t>
            </a:r>
          </a:p>
          <a:p>
            <a:pPr marL="0" indent="0">
              <a:lnSpc>
                <a:spcPct val="115000"/>
              </a:lnSpc>
              <a:spcAft>
                <a:spcPts val="600"/>
              </a:spcAft>
              <a:buNone/>
            </a:pP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Enquire at  </a:t>
            </a:r>
            <a:r>
              <a:rPr lang="en-GB" sz="2400" u="sng" kern="100" dirty="0">
                <a:solidFill>
                  <a:srgbClr val="467886"/>
                </a:solidFill>
                <a:latin typeface="Aptos" panose="020B0004020202020204" pitchFamily="34" charset="0"/>
                <a:ea typeface="Aptos" panose="020B0004020202020204" pitchFamily="34" charset="0"/>
                <a:cs typeface="Times New Roman" panose="02020603050405020304" pitchFamily="18" charset="0"/>
              </a:rPr>
              <a:t>EPIT</a:t>
            </a:r>
            <a:r>
              <a:rPr lang="en-GB" sz="2400" u="sng" kern="100" dirty="0">
                <a:solidFill>
                  <a:srgbClr val="467886"/>
                </a:solidFill>
                <a:latin typeface="Aptos" panose="020B0004020202020204" pitchFamily="34" charset="0"/>
                <a:ea typeface="Aptos" panose="020B0004020202020204" pitchFamily="34" charset="0"/>
                <a:cs typeface="Times New Roman" panose="02020603050405020304" pitchFamily="18" charset="0"/>
                <a:hlinkClick r:id="rId2"/>
              </a:rPr>
              <a:t>@enfield.gov.uk</a:t>
            </a:r>
            <a:r>
              <a:rPr lang="en-GB" sz="2400" u="sng" kern="100" dirty="0">
                <a:solidFill>
                  <a:srgbClr val="467886"/>
                </a:solidFill>
                <a:latin typeface="Aptos" panose="020B0004020202020204" pitchFamily="34" charset="0"/>
                <a:ea typeface="Aptos" panose="020B0004020202020204" pitchFamily="34" charset="0"/>
                <a:cs typeface="Times New Roman" panose="02020603050405020304" pitchFamily="18" charset="0"/>
                <a:hlinkClick r:id="rId3"/>
              </a:rPr>
              <a:t> </a:t>
            </a:r>
            <a:endParaRPr lang="en-GB" sz="2400" kern="100" dirty="0">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5519623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6A8CB-BD83-81BC-FBC5-BB607098CA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EB8EF0-1C0B-8CB3-472A-B26DBF125C74}"/>
              </a:ext>
            </a:extLst>
          </p:cNvPr>
          <p:cNvSpPr>
            <a:spLocks noGrp="1"/>
          </p:cNvSpPr>
          <p:nvPr>
            <p:ph type="title"/>
          </p:nvPr>
        </p:nvSpPr>
        <p:spPr/>
        <p:txBody>
          <a:bodyPr/>
          <a:lstStyle/>
          <a:p>
            <a:pPr algn="ctr"/>
            <a:r>
              <a:rPr lang="en-GB" dirty="0">
                <a:solidFill>
                  <a:srgbClr val="FF0000"/>
                </a:solidFill>
              </a:rPr>
              <a:t>PRIMARY ALTERNATIVE PROVISION</a:t>
            </a:r>
          </a:p>
        </p:txBody>
      </p:sp>
      <p:sp>
        <p:nvSpPr>
          <p:cNvPr id="3" name="Content Placeholder 2">
            <a:extLst>
              <a:ext uri="{FF2B5EF4-FFF2-40B4-BE49-F238E27FC236}">
                <a16:creationId xmlns:a16="http://schemas.microsoft.com/office/drawing/2014/main" id="{7F0530E0-F673-6B2D-31FF-93C9BC222527}"/>
              </a:ext>
            </a:extLst>
          </p:cNvPr>
          <p:cNvSpPr>
            <a:spLocks noGrp="1"/>
          </p:cNvSpPr>
          <p:nvPr>
            <p:ph idx="1"/>
          </p:nvPr>
        </p:nvSpPr>
        <p:spPr/>
        <p:txBody>
          <a:bodyPr/>
          <a:lstStyle/>
          <a:p>
            <a:pPr>
              <a:lnSpc>
                <a:spcPct val="115000"/>
              </a:lnSpc>
              <a:spcAft>
                <a:spcPts val="600"/>
              </a:spcAft>
              <a:buNone/>
            </a:pPr>
            <a:r>
              <a:rPr lang="en-GB" sz="2400" kern="100" dirty="0">
                <a:latin typeface="Aptos" panose="020B0004020202020204" pitchFamily="34" charset="0"/>
                <a:ea typeface="Aptos" panose="020B0004020202020204" pitchFamily="34" charset="0"/>
                <a:cs typeface="Times New Roman" panose="02020603050405020304" pitchFamily="18" charset="0"/>
              </a:rPr>
              <a:t>Updates</a:t>
            </a:r>
          </a:p>
          <a:p>
            <a:pPr>
              <a:lnSpc>
                <a:spcPct val="115000"/>
              </a:lnSpc>
              <a:spcAft>
                <a:spcPts val="600"/>
              </a:spcAft>
            </a:pP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Funded by Experts at Hand funding </a:t>
            </a:r>
          </a:p>
          <a:p>
            <a:pPr>
              <a:lnSpc>
                <a:spcPct val="115000"/>
              </a:lnSpc>
              <a:spcAft>
                <a:spcPts val="600"/>
              </a:spcAft>
            </a:pP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Part of a graduated response </a:t>
            </a:r>
          </a:p>
          <a:p>
            <a:pPr>
              <a:lnSpc>
                <a:spcPct val="115000"/>
              </a:lnSpc>
              <a:spcAft>
                <a:spcPts val="600"/>
              </a:spcAft>
            </a:pP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Clear entry and exit criteria </a:t>
            </a:r>
          </a:p>
          <a:p>
            <a:pPr>
              <a:lnSpc>
                <a:spcPct val="115000"/>
              </a:lnSpc>
              <a:spcAft>
                <a:spcPts val="600"/>
              </a:spcAft>
            </a:pP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Both KS1 and KS2</a:t>
            </a:r>
          </a:p>
          <a:p>
            <a:pPr marL="0" indent="0">
              <a:lnSpc>
                <a:spcPct val="115000"/>
              </a:lnSpc>
              <a:spcAft>
                <a:spcPts val="600"/>
              </a:spcAft>
              <a:buNone/>
            </a:pPr>
            <a:r>
              <a:rPr lang="en-GB" sz="2400" u="sng" kern="100" dirty="0">
                <a:solidFill>
                  <a:srgbClr val="467886"/>
                </a:solidFill>
                <a:latin typeface="Aptos" panose="020B0004020202020204" pitchFamily="34" charset="0"/>
                <a:ea typeface="Aptos" panose="020B0004020202020204" pitchFamily="34" charset="0"/>
                <a:cs typeface="Times New Roman" panose="02020603050405020304" pitchFamily="18" charset="0"/>
                <a:hlinkClick r:id="rId2"/>
              </a:rPr>
              <a:t> </a:t>
            </a:r>
            <a:endParaRPr lang="en-GB" sz="2400" kern="100" dirty="0">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39317043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0E787-F80F-4822-5E4C-71A884016D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CF4108-2B61-6573-F4E6-FCD8E7E85433}"/>
              </a:ext>
            </a:extLst>
          </p:cNvPr>
          <p:cNvSpPr>
            <a:spLocks noGrp="1"/>
          </p:cNvSpPr>
          <p:nvPr>
            <p:ph type="title"/>
          </p:nvPr>
        </p:nvSpPr>
        <p:spPr/>
        <p:txBody>
          <a:bodyPr/>
          <a:lstStyle/>
          <a:p>
            <a:pPr algn="ctr"/>
            <a:r>
              <a:rPr lang="en-GB" dirty="0">
                <a:solidFill>
                  <a:srgbClr val="FF0000"/>
                </a:solidFill>
              </a:rPr>
              <a:t>PRIMARY ALTERNATIVE PROVISION</a:t>
            </a:r>
          </a:p>
        </p:txBody>
      </p:sp>
      <p:sp>
        <p:nvSpPr>
          <p:cNvPr id="3" name="Content Placeholder 2">
            <a:extLst>
              <a:ext uri="{FF2B5EF4-FFF2-40B4-BE49-F238E27FC236}">
                <a16:creationId xmlns:a16="http://schemas.microsoft.com/office/drawing/2014/main" id="{2C93ADD1-4150-900C-85D3-B53B3AF56A51}"/>
              </a:ext>
            </a:extLst>
          </p:cNvPr>
          <p:cNvSpPr>
            <a:spLocks noGrp="1"/>
          </p:cNvSpPr>
          <p:nvPr>
            <p:ph idx="1"/>
          </p:nvPr>
        </p:nvSpPr>
        <p:spPr/>
        <p:txBody>
          <a:bodyPr/>
          <a:lstStyle/>
          <a:p>
            <a:pPr>
              <a:lnSpc>
                <a:spcPct val="115000"/>
              </a:lnSpc>
              <a:spcAft>
                <a:spcPts val="600"/>
              </a:spcAft>
            </a:pP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Time limited part-time programme which will include:</a:t>
            </a:r>
          </a:p>
          <a:p>
            <a:pPr marL="0" indent="0">
              <a:lnSpc>
                <a:spcPct val="115000"/>
              </a:lnSpc>
              <a:spcAft>
                <a:spcPts val="600"/>
              </a:spcAft>
              <a:buNone/>
            </a:pP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              * direct work with pupils</a:t>
            </a:r>
          </a:p>
          <a:p>
            <a:pPr marL="0" indent="0">
              <a:lnSpc>
                <a:spcPct val="115000"/>
              </a:lnSpc>
              <a:spcAft>
                <a:spcPts val="600"/>
              </a:spcAft>
              <a:buNone/>
            </a:pP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              * regular consultation with schools</a:t>
            </a:r>
          </a:p>
          <a:p>
            <a:pPr marL="0" indent="0">
              <a:lnSpc>
                <a:spcPct val="115000"/>
              </a:lnSpc>
              <a:spcAft>
                <a:spcPts val="600"/>
              </a:spcAft>
              <a:buNone/>
            </a:pP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              * family work</a:t>
            </a:r>
          </a:p>
          <a:p>
            <a:pPr marL="0" indent="0">
              <a:lnSpc>
                <a:spcPct val="115000"/>
              </a:lnSpc>
              <a:spcAft>
                <a:spcPts val="600"/>
              </a:spcAft>
              <a:buNone/>
            </a:pP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              * multi-disciplinary involvement </a:t>
            </a:r>
          </a:p>
          <a:p>
            <a:pPr marL="0" indent="0">
              <a:lnSpc>
                <a:spcPct val="115000"/>
              </a:lnSpc>
              <a:spcAft>
                <a:spcPts val="600"/>
              </a:spcAft>
              <a:buNone/>
            </a:pPr>
            <a:endPar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endParaRPr>
          </a:p>
          <a:p>
            <a:pPr marL="0" indent="0">
              <a:lnSpc>
                <a:spcPct val="115000"/>
              </a:lnSpc>
              <a:spcAft>
                <a:spcPts val="600"/>
              </a:spcAft>
              <a:buNone/>
            </a:pP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 </a:t>
            </a:r>
          </a:p>
          <a:p>
            <a:pPr marL="0" indent="0">
              <a:lnSpc>
                <a:spcPct val="115000"/>
              </a:lnSpc>
              <a:spcAft>
                <a:spcPts val="600"/>
              </a:spcAft>
              <a:buNone/>
            </a:pPr>
            <a:endPar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600"/>
              </a:spcAft>
            </a:pP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Both KS1 and KS2</a:t>
            </a:r>
          </a:p>
          <a:p>
            <a:pPr marL="0" indent="0">
              <a:lnSpc>
                <a:spcPct val="115000"/>
              </a:lnSpc>
              <a:spcAft>
                <a:spcPts val="600"/>
              </a:spcAft>
              <a:buNone/>
            </a:pPr>
            <a:r>
              <a:rPr lang="en-GB" sz="2400" u="sng" kern="100" dirty="0">
                <a:solidFill>
                  <a:srgbClr val="467886"/>
                </a:solidFill>
                <a:latin typeface="Aptos" panose="020B0004020202020204" pitchFamily="34" charset="0"/>
                <a:ea typeface="Aptos" panose="020B0004020202020204" pitchFamily="34" charset="0"/>
                <a:cs typeface="Times New Roman" panose="02020603050405020304" pitchFamily="18" charset="0"/>
                <a:hlinkClick r:id="rId2"/>
              </a:rPr>
              <a:t> </a:t>
            </a:r>
            <a:endParaRPr lang="en-GB" sz="2400" kern="100" dirty="0">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1687360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84071-3737-B293-917B-09E56C60E1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48E5E5-ED0E-475A-0725-71DD5D3B7A35}"/>
              </a:ext>
            </a:extLst>
          </p:cNvPr>
          <p:cNvSpPr>
            <a:spLocks noGrp="1"/>
          </p:cNvSpPr>
          <p:nvPr>
            <p:ph type="title"/>
          </p:nvPr>
        </p:nvSpPr>
        <p:spPr/>
        <p:txBody>
          <a:bodyPr/>
          <a:lstStyle/>
          <a:p>
            <a:pPr algn="ctr"/>
            <a:r>
              <a:rPr lang="en-GB" dirty="0">
                <a:solidFill>
                  <a:srgbClr val="FF0000"/>
                </a:solidFill>
              </a:rPr>
              <a:t>PRIMARY ALTERNATIVE PROVISION</a:t>
            </a:r>
          </a:p>
        </p:txBody>
      </p:sp>
      <p:sp>
        <p:nvSpPr>
          <p:cNvPr id="3" name="Content Placeholder 2">
            <a:extLst>
              <a:ext uri="{FF2B5EF4-FFF2-40B4-BE49-F238E27FC236}">
                <a16:creationId xmlns:a16="http://schemas.microsoft.com/office/drawing/2014/main" id="{678E679B-4482-34F1-3745-132FEDF3D250}"/>
              </a:ext>
            </a:extLst>
          </p:cNvPr>
          <p:cNvSpPr>
            <a:spLocks noGrp="1"/>
          </p:cNvSpPr>
          <p:nvPr>
            <p:ph idx="1"/>
          </p:nvPr>
        </p:nvSpPr>
        <p:spPr/>
        <p:txBody>
          <a:bodyPr/>
          <a:lstStyle/>
          <a:p>
            <a:pPr>
              <a:lnSpc>
                <a:spcPct val="115000"/>
              </a:lnSpc>
              <a:spcAft>
                <a:spcPts val="600"/>
              </a:spcAft>
            </a:pP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Three phase programme:</a:t>
            </a:r>
          </a:p>
          <a:p>
            <a:pPr marL="0" indent="0">
              <a:lnSpc>
                <a:spcPct val="115000"/>
              </a:lnSpc>
              <a:spcAft>
                <a:spcPts val="600"/>
              </a:spcAft>
              <a:buNone/>
            </a:pP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  1.  Primary Inclusion Team involvement within school</a:t>
            </a:r>
          </a:p>
          <a:p>
            <a:pPr marL="0" indent="0">
              <a:lnSpc>
                <a:spcPct val="115000"/>
              </a:lnSpc>
              <a:spcAft>
                <a:spcPts val="600"/>
              </a:spcAft>
              <a:buNone/>
            </a:pPr>
            <a:endPar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endParaRPr>
          </a:p>
          <a:p>
            <a:pPr marL="0" indent="0">
              <a:lnSpc>
                <a:spcPct val="115000"/>
              </a:lnSpc>
              <a:spcAft>
                <a:spcPts val="600"/>
              </a:spcAft>
              <a:buNone/>
            </a:pP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  2. Direct work with pupil and school staff in Alternative Provision</a:t>
            </a:r>
          </a:p>
          <a:p>
            <a:pPr marL="0" indent="0">
              <a:lnSpc>
                <a:spcPct val="115000"/>
              </a:lnSpc>
              <a:spcAft>
                <a:spcPts val="600"/>
              </a:spcAft>
              <a:buNone/>
            </a:pPr>
            <a:endPar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endParaRPr>
          </a:p>
          <a:p>
            <a:pPr marL="0" indent="0">
              <a:lnSpc>
                <a:spcPct val="115000"/>
              </a:lnSpc>
              <a:spcAft>
                <a:spcPts val="600"/>
              </a:spcAft>
              <a:buNone/>
            </a:pP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  3. Reintegration support when returning to school   </a:t>
            </a:r>
          </a:p>
          <a:p>
            <a:pPr marL="0" indent="0">
              <a:lnSpc>
                <a:spcPct val="115000"/>
              </a:lnSpc>
              <a:spcAft>
                <a:spcPts val="600"/>
              </a:spcAft>
              <a:buNone/>
            </a:pP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             </a:t>
            </a:r>
          </a:p>
          <a:p>
            <a:pPr marL="0" indent="0">
              <a:lnSpc>
                <a:spcPct val="115000"/>
              </a:lnSpc>
              <a:spcAft>
                <a:spcPts val="600"/>
              </a:spcAft>
              <a:buNone/>
            </a:pPr>
            <a:endPar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endParaRPr>
          </a:p>
          <a:p>
            <a:pPr marL="0" indent="0">
              <a:lnSpc>
                <a:spcPct val="115000"/>
              </a:lnSpc>
              <a:spcAft>
                <a:spcPts val="600"/>
              </a:spcAft>
              <a:buNone/>
            </a:pP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 </a:t>
            </a:r>
          </a:p>
          <a:p>
            <a:pPr marL="0" indent="0">
              <a:lnSpc>
                <a:spcPct val="115000"/>
              </a:lnSpc>
              <a:spcAft>
                <a:spcPts val="600"/>
              </a:spcAft>
              <a:buNone/>
            </a:pPr>
            <a:endPar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600"/>
              </a:spcAft>
            </a:pP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Both KS1 and KS2</a:t>
            </a:r>
          </a:p>
          <a:p>
            <a:pPr marL="0" indent="0">
              <a:lnSpc>
                <a:spcPct val="115000"/>
              </a:lnSpc>
              <a:spcAft>
                <a:spcPts val="600"/>
              </a:spcAft>
              <a:buNone/>
            </a:pPr>
            <a:r>
              <a:rPr lang="en-GB" sz="2400" u="sng" kern="100" dirty="0">
                <a:solidFill>
                  <a:srgbClr val="467886"/>
                </a:solidFill>
                <a:latin typeface="Aptos" panose="020B0004020202020204" pitchFamily="34" charset="0"/>
                <a:ea typeface="Aptos" panose="020B0004020202020204" pitchFamily="34" charset="0"/>
                <a:cs typeface="Times New Roman" panose="02020603050405020304" pitchFamily="18" charset="0"/>
                <a:hlinkClick r:id="rId2"/>
              </a:rPr>
              <a:t> </a:t>
            </a:r>
            <a:endParaRPr lang="en-GB" sz="2400" kern="100" dirty="0">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5097887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2B586-03B6-E070-A792-C0C7F9629D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133C07-6A1B-A0A5-803A-80D4DECA4F29}"/>
              </a:ext>
            </a:extLst>
          </p:cNvPr>
          <p:cNvSpPr>
            <a:spLocks noGrp="1"/>
          </p:cNvSpPr>
          <p:nvPr>
            <p:ph type="title"/>
          </p:nvPr>
        </p:nvSpPr>
        <p:spPr/>
        <p:txBody>
          <a:bodyPr/>
          <a:lstStyle/>
          <a:p>
            <a:pPr algn="ctr"/>
            <a:r>
              <a:rPr lang="en-GB" dirty="0">
                <a:solidFill>
                  <a:srgbClr val="FF0000"/>
                </a:solidFill>
              </a:rPr>
              <a:t>PRIMARY ALTERNATIVE PROVISION</a:t>
            </a:r>
          </a:p>
        </p:txBody>
      </p:sp>
      <p:sp>
        <p:nvSpPr>
          <p:cNvPr id="3" name="Content Placeholder 2">
            <a:extLst>
              <a:ext uri="{FF2B5EF4-FFF2-40B4-BE49-F238E27FC236}">
                <a16:creationId xmlns:a16="http://schemas.microsoft.com/office/drawing/2014/main" id="{B74B3FA2-7BBE-15BE-F93F-2302CA61912B}"/>
              </a:ext>
            </a:extLst>
          </p:cNvPr>
          <p:cNvSpPr>
            <a:spLocks noGrp="1"/>
          </p:cNvSpPr>
          <p:nvPr>
            <p:ph idx="1"/>
          </p:nvPr>
        </p:nvSpPr>
        <p:spPr/>
        <p:txBody>
          <a:bodyPr/>
          <a:lstStyle/>
          <a:p>
            <a:pPr>
              <a:lnSpc>
                <a:spcPct val="115000"/>
              </a:lnSpc>
              <a:spcAft>
                <a:spcPts val="600"/>
              </a:spcAft>
              <a:buNone/>
            </a:pPr>
            <a:r>
              <a:rPr lang="en-GB" sz="2400" kern="100" dirty="0">
                <a:latin typeface="Aptos" panose="020B0004020202020204" pitchFamily="34" charset="0"/>
                <a:ea typeface="Aptos" panose="020B0004020202020204" pitchFamily="34" charset="0"/>
                <a:cs typeface="Times New Roman" panose="02020603050405020304" pitchFamily="18" charset="0"/>
              </a:rPr>
              <a:t>Actions being undertaken:</a:t>
            </a:r>
          </a:p>
          <a:p>
            <a:pPr>
              <a:lnSpc>
                <a:spcPct val="115000"/>
              </a:lnSpc>
              <a:spcAft>
                <a:spcPts val="600"/>
              </a:spcAft>
            </a:pP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Recruitment  (Alternative </a:t>
            </a:r>
            <a:r>
              <a:rPr lang="en-GB" sz="2400" kern="100" dirty="0" err="1">
                <a:solidFill>
                  <a:srgbClr val="000000"/>
                </a:solidFill>
                <a:latin typeface="Aptos" panose="020B0004020202020204" pitchFamily="34" charset="0"/>
                <a:ea typeface="Aptos" panose="020B0004020202020204" pitchFamily="34" charset="0"/>
                <a:cs typeface="Times New Roman" panose="02020603050405020304" pitchFamily="18" charset="0"/>
              </a:rPr>
              <a:t>provisio</a:t>
            </a: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n Co-Ordinator and a teacher)</a:t>
            </a:r>
          </a:p>
          <a:p>
            <a:pPr>
              <a:lnSpc>
                <a:spcPct val="115000"/>
              </a:lnSpc>
              <a:spcAft>
                <a:spcPts val="600"/>
              </a:spcAft>
            </a:pP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Trauma-informed psycho-education curriculum being developed </a:t>
            </a:r>
          </a:p>
          <a:p>
            <a:pPr>
              <a:lnSpc>
                <a:spcPct val="115000"/>
              </a:lnSpc>
              <a:spcAft>
                <a:spcPts val="600"/>
              </a:spcAft>
            </a:pP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Relationships with partner services being explored and consolidated  </a:t>
            </a:r>
          </a:p>
          <a:p>
            <a:pPr marL="0" indent="0">
              <a:lnSpc>
                <a:spcPct val="115000"/>
              </a:lnSpc>
              <a:spcAft>
                <a:spcPts val="600"/>
              </a:spcAft>
              <a:buNone/>
            </a:pPr>
            <a:endPar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endParaRPr>
          </a:p>
          <a:p>
            <a:pPr marL="0" indent="0">
              <a:lnSpc>
                <a:spcPct val="115000"/>
              </a:lnSpc>
              <a:spcAft>
                <a:spcPts val="600"/>
              </a:spcAft>
              <a:buNone/>
            </a:pPr>
            <a:r>
              <a:rPr lang="en-GB" sz="2400" u="sng" kern="100" dirty="0">
                <a:solidFill>
                  <a:srgbClr val="467886"/>
                </a:solidFill>
                <a:latin typeface="Aptos" panose="020B0004020202020204" pitchFamily="34" charset="0"/>
                <a:ea typeface="Aptos" panose="020B0004020202020204" pitchFamily="34" charset="0"/>
                <a:cs typeface="Times New Roman" panose="02020603050405020304" pitchFamily="18" charset="0"/>
                <a:hlinkClick r:id="rId2"/>
              </a:rPr>
              <a:t> </a:t>
            </a:r>
            <a:endParaRPr lang="en-GB" sz="2400" kern="100" dirty="0">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0626006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8F2D5-B5BB-B243-B022-EE660725BD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904C3C-9293-2F0C-3937-8A09F7256A81}"/>
              </a:ext>
            </a:extLst>
          </p:cNvPr>
          <p:cNvSpPr>
            <a:spLocks noGrp="1"/>
          </p:cNvSpPr>
          <p:nvPr>
            <p:ph type="title"/>
          </p:nvPr>
        </p:nvSpPr>
        <p:spPr/>
        <p:txBody>
          <a:bodyPr/>
          <a:lstStyle/>
          <a:p>
            <a:pPr algn="ctr"/>
            <a:r>
              <a:rPr lang="en-GB" dirty="0">
                <a:solidFill>
                  <a:srgbClr val="FF0000"/>
                </a:solidFill>
              </a:rPr>
              <a:t>PRIMARY ALTERNATIVE PROVISION</a:t>
            </a:r>
          </a:p>
        </p:txBody>
      </p:sp>
      <p:sp>
        <p:nvSpPr>
          <p:cNvPr id="3" name="Content Placeholder 2">
            <a:extLst>
              <a:ext uri="{FF2B5EF4-FFF2-40B4-BE49-F238E27FC236}">
                <a16:creationId xmlns:a16="http://schemas.microsoft.com/office/drawing/2014/main" id="{0F16F499-B316-9EE3-AA24-C98CDF882383}"/>
              </a:ext>
            </a:extLst>
          </p:cNvPr>
          <p:cNvSpPr>
            <a:spLocks noGrp="1"/>
          </p:cNvSpPr>
          <p:nvPr>
            <p:ph idx="1"/>
          </p:nvPr>
        </p:nvSpPr>
        <p:spPr/>
        <p:txBody>
          <a:bodyPr/>
          <a:lstStyle/>
          <a:p>
            <a:pPr>
              <a:lnSpc>
                <a:spcPct val="115000"/>
              </a:lnSpc>
              <a:spcAft>
                <a:spcPts val="600"/>
              </a:spcAft>
              <a:buNone/>
            </a:pPr>
            <a:r>
              <a:rPr lang="en-GB" sz="2400" kern="100" dirty="0">
                <a:latin typeface="Aptos" panose="020B0004020202020204" pitchFamily="34" charset="0"/>
                <a:ea typeface="Aptos" panose="020B0004020202020204" pitchFamily="34" charset="0"/>
                <a:cs typeface="Times New Roman" panose="02020603050405020304" pitchFamily="18" charset="0"/>
              </a:rPr>
              <a:t>Actions in being undertaken:</a:t>
            </a:r>
          </a:p>
          <a:p>
            <a:pPr>
              <a:lnSpc>
                <a:spcPct val="115000"/>
              </a:lnSpc>
              <a:spcAft>
                <a:spcPts val="600"/>
              </a:spcAft>
            </a:pP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Clear commissioning, delivery and monitoring processes being drafted</a:t>
            </a:r>
          </a:p>
          <a:p>
            <a:pPr>
              <a:lnSpc>
                <a:spcPct val="115000"/>
              </a:lnSpc>
              <a:spcAft>
                <a:spcPts val="600"/>
              </a:spcAft>
            </a:pP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Multi-disciplinary involvement </a:t>
            </a:r>
          </a:p>
          <a:p>
            <a:pPr>
              <a:lnSpc>
                <a:spcPct val="115000"/>
              </a:lnSpc>
              <a:spcAft>
                <a:spcPts val="600"/>
              </a:spcAft>
            </a:pP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 Thinking around sustainability and ongoing </a:t>
            </a:r>
            <a:r>
              <a:rPr lang="en-GB" sz="2400" kern="100">
                <a:solidFill>
                  <a:srgbClr val="000000"/>
                </a:solidFill>
                <a:latin typeface="Aptos" panose="020B0004020202020204" pitchFamily="34" charset="0"/>
                <a:ea typeface="Aptos" panose="020B0004020202020204" pitchFamily="34" charset="0"/>
                <a:cs typeface="Times New Roman" panose="02020603050405020304" pitchFamily="18" charset="0"/>
              </a:rPr>
              <a:t>financial viability</a:t>
            </a:r>
            <a:endPar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endParaRPr>
          </a:p>
          <a:p>
            <a:pPr marL="0" indent="0">
              <a:lnSpc>
                <a:spcPct val="115000"/>
              </a:lnSpc>
              <a:spcAft>
                <a:spcPts val="600"/>
              </a:spcAft>
              <a:buNone/>
            </a:pPr>
            <a:endPar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endParaRPr>
          </a:p>
          <a:p>
            <a:pPr marL="0" indent="0">
              <a:lnSpc>
                <a:spcPct val="115000"/>
              </a:lnSpc>
              <a:spcAft>
                <a:spcPts val="600"/>
              </a:spcAft>
              <a:buNone/>
            </a:pPr>
            <a:r>
              <a:rPr lang="en-GB" sz="2400" u="sng" kern="100" dirty="0">
                <a:solidFill>
                  <a:srgbClr val="467886"/>
                </a:solidFill>
                <a:latin typeface="Aptos" panose="020B0004020202020204" pitchFamily="34" charset="0"/>
                <a:ea typeface="Aptos" panose="020B0004020202020204" pitchFamily="34" charset="0"/>
                <a:cs typeface="Times New Roman" panose="02020603050405020304" pitchFamily="18" charset="0"/>
                <a:hlinkClick r:id="rId2"/>
              </a:rPr>
              <a:t> </a:t>
            </a:r>
            <a:endParaRPr lang="en-GB" sz="2400" kern="100" dirty="0">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5090146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3F6F8"/>
        </a:solidFill>
        <a:effectLst/>
      </p:bgPr>
    </p:bg>
    <p:spTree>
      <p:nvGrpSpPr>
        <p:cNvPr id="1" name=""/>
        <p:cNvGrpSpPr/>
        <p:nvPr/>
      </p:nvGrpSpPr>
      <p:grpSpPr>
        <a:xfrm>
          <a:off x="0" y="0"/>
          <a:ext cx="0" cy="0"/>
          <a:chOff x="0" y="0"/>
          <a:chExt cx="0" cy="0"/>
        </a:xfrm>
      </p:grpSpPr>
      <p:sp>
        <p:nvSpPr>
          <p:cNvPr id="2" name="Shape 0"/>
          <p:cNvSpPr/>
          <p:nvPr/>
        </p:nvSpPr>
        <p:spPr>
          <a:xfrm>
            <a:off x="0" y="857250"/>
            <a:ext cx="164592" cy="5143500"/>
          </a:xfrm>
          <a:prstGeom prst="rect">
            <a:avLst/>
          </a:prstGeom>
          <a:solidFill>
            <a:srgbClr val="0C2D48"/>
          </a:solidFill>
          <a:ln w="12700">
            <a:solidFill>
              <a:srgbClr val="0C2D48">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3" name="Shape 1"/>
          <p:cNvSpPr/>
          <p:nvPr/>
        </p:nvSpPr>
        <p:spPr>
          <a:xfrm>
            <a:off x="164592" y="857250"/>
            <a:ext cx="54864" cy="5143500"/>
          </a:xfrm>
          <a:prstGeom prst="rect">
            <a:avLst/>
          </a:prstGeom>
          <a:solidFill>
            <a:srgbClr val="89B7D8">
              <a:alpha val="90000"/>
            </a:srgbClr>
          </a:solidFill>
          <a:ln w="12700">
            <a:solidFill>
              <a:srgbClr val="89B7D8">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4" name="Shape 2"/>
          <p:cNvSpPr/>
          <p:nvPr/>
        </p:nvSpPr>
        <p:spPr>
          <a:xfrm>
            <a:off x="6926580" y="857250"/>
            <a:ext cx="2215134" cy="5143500"/>
          </a:xfrm>
          <a:prstGeom prst="rect">
            <a:avLst/>
          </a:prstGeom>
          <a:solidFill>
            <a:srgbClr val="DCE7EF"/>
          </a:solidFill>
          <a:ln w="12700">
            <a:solidFill>
              <a:srgbClr val="DCE7EF">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7" name="Shape 5"/>
          <p:cNvSpPr/>
          <p:nvPr/>
        </p:nvSpPr>
        <p:spPr>
          <a:xfrm>
            <a:off x="7283196" y="1625346"/>
            <a:ext cx="1062990" cy="102870"/>
          </a:xfrm>
          <a:prstGeom prst="rect">
            <a:avLst/>
          </a:prstGeom>
          <a:solidFill>
            <a:srgbClr val="2F6F9F"/>
          </a:solidFill>
          <a:ln w="12700">
            <a:solidFill>
              <a:srgbClr val="2F6F9F">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8" name="Shape 6"/>
          <p:cNvSpPr/>
          <p:nvPr/>
        </p:nvSpPr>
        <p:spPr>
          <a:xfrm>
            <a:off x="7283196" y="1920240"/>
            <a:ext cx="1440180" cy="41148"/>
          </a:xfrm>
          <a:prstGeom prst="rect">
            <a:avLst/>
          </a:prstGeom>
          <a:solidFill>
            <a:srgbClr val="89B7D8"/>
          </a:solidFill>
          <a:ln w="12700">
            <a:solidFill>
              <a:srgbClr val="89B7D8">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9" name="Shape 7"/>
          <p:cNvSpPr/>
          <p:nvPr/>
        </p:nvSpPr>
        <p:spPr>
          <a:xfrm>
            <a:off x="7283196" y="2146554"/>
            <a:ext cx="857250" cy="41148"/>
          </a:xfrm>
          <a:prstGeom prst="rect">
            <a:avLst/>
          </a:prstGeom>
          <a:solidFill>
            <a:srgbClr val="CBD9E5"/>
          </a:solidFill>
          <a:ln w="12700">
            <a:solidFill>
              <a:srgbClr val="CBD9E5">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10" name="Shape 8"/>
          <p:cNvSpPr/>
          <p:nvPr/>
        </p:nvSpPr>
        <p:spPr>
          <a:xfrm>
            <a:off x="7283196" y="2372868"/>
            <a:ext cx="1543050" cy="41148"/>
          </a:xfrm>
          <a:prstGeom prst="rect">
            <a:avLst/>
          </a:prstGeom>
          <a:solidFill>
            <a:srgbClr val="CBD9E5"/>
          </a:solidFill>
          <a:ln w="12700">
            <a:solidFill>
              <a:srgbClr val="CBD9E5">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11" name="Shape 9"/>
          <p:cNvSpPr/>
          <p:nvPr/>
        </p:nvSpPr>
        <p:spPr>
          <a:xfrm>
            <a:off x="7283196" y="2599182"/>
            <a:ext cx="1131570" cy="41148"/>
          </a:xfrm>
          <a:prstGeom prst="rect">
            <a:avLst/>
          </a:prstGeom>
          <a:solidFill>
            <a:srgbClr val="89B7D8"/>
          </a:solidFill>
          <a:ln w="12700">
            <a:solidFill>
              <a:srgbClr val="89B7D8">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12" name="Text 10"/>
          <p:cNvSpPr/>
          <p:nvPr/>
        </p:nvSpPr>
        <p:spPr>
          <a:xfrm>
            <a:off x="521208" y="1351026"/>
            <a:ext cx="2331720" cy="171450"/>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825" b="1" dirty="0">
                <a:solidFill>
                  <a:srgbClr val="2F6F9F"/>
                </a:solidFill>
                <a:latin typeface="Aptos" pitchFamily="34" charset="0"/>
                <a:ea typeface="Aptos" pitchFamily="34" charset="-122"/>
                <a:cs typeface="Aptos" pitchFamily="34" charset="-120"/>
              </a:rPr>
              <a:t>STRATEGIC OVERVIEW</a:t>
            </a:r>
            <a:endParaRPr lang="en-US" sz="825" dirty="0">
              <a:solidFill>
                <a:prstClr val="black"/>
              </a:solidFill>
              <a:latin typeface="Aptos"/>
            </a:endParaRPr>
          </a:p>
        </p:txBody>
      </p:sp>
      <p:sp>
        <p:nvSpPr>
          <p:cNvPr id="13" name="Text 11"/>
          <p:cNvSpPr/>
          <p:nvPr/>
        </p:nvSpPr>
        <p:spPr>
          <a:xfrm>
            <a:off x="507492" y="1803654"/>
            <a:ext cx="5897880" cy="1131570"/>
          </a:xfrm>
          <a:prstGeom prst="rect">
            <a:avLst/>
          </a:prstGeom>
          <a:noFill/>
          <a:ln/>
        </p:spPr>
        <p:txBody>
          <a:bodyPr wrap="square" lIns="0" tIns="0" rIns="0" bIns="0" rtlCol="0" anchor="t">
            <a:normAutofit/>
          </a:bodyPr>
          <a:lstStyle/>
          <a:p>
            <a:pPr defTabSz="685800" eaLnBrk="1" fontAlgn="auto" hangingPunct="1">
              <a:spcBef>
                <a:spcPts val="0"/>
              </a:spcBef>
              <a:spcAft>
                <a:spcPts val="0"/>
              </a:spcAft>
            </a:pPr>
            <a:r>
              <a:rPr lang="en-US" sz="3150" b="1" dirty="0">
                <a:solidFill>
                  <a:srgbClr val="0C2D48"/>
                </a:solidFill>
                <a:latin typeface="Aptos Display" pitchFamily="34" charset="0"/>
                <a:ea typeface="Aptos Display" pitchFamily="34" charset="-122"/>
                <a:cs typeface="Aptos Display" pitchFamily="34" charset="-120"/>
              </a:rPr>
              <a:t>Education,</a:t>
            </a:r>
            <a:endParaRPr lang="en-US" sz="3150" dirty="0">
              <a:solidFill>
                <a:prstClr val="black"/>
              </a:solidFill>
              <a:latin typeface="Aptos"/>
            </a:endParaRPr>
          </a:p>
          <a:p>
            <a:pPr defTabSz="685800" eaLnBrk="1" fontAlgn="auto" hangingPunct="1">
              <a:spcBef>
                <a:spcPts val="0"/>
              </a:spcBef>
              <a:spcAft>
                <a:spcPts val="0"/>
              </a:spcAft>
            </a:pPr>
            <a:r>
              <a:rPr lang="en-US" sz="3150" b="1" dirty="0">
                <a:solidFill>
                  <a:srgbClr val="0C2D48"/>
                </a:solidFill>
                <a:latin typeface="Aptos Display" pitchFamily="34" charset="0"/>
                <a:ea typeface="Aptos Display" pitchFamily="34" charset="-122"/>
                <a:cs typeface="Aptos Display" pitchFamily="34" charset="-120"/>
              </a:rPr>
              <a:t>Inclusion &amp; Wellbeing Panel</a:t>
            </a:r>
            <a:endParaRPr lang="en-US" sz="3150" dirty="0">
              <a:solidFill>
                <a:prstClr val="black"/>
              </a:solidFill>
              <a:latin typeface="Aptos"/>
            </a:endParaRPr>
          </a:p>
        </p:txBody>
      </p:sp>
      <p:sp>
        <p:nvSpPr>
          <p:cNvPr id="14" name="Text 12"/>
          <p:cNvSpPr/>
          <p:nvPr/>
        </p:nvSpPr>
        <p:spPr>
          <a:xfrm>
            <a:off x="521208" y="3096387"/>
            <a:ext cx="3717036" cy="298323"/>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2100" b="1" dirty="0">
                <a:solidFill>
                  <a:srgbClr val="0070C0"/>
                </a:solidFill>
                <a:latin typeface="Aptos Display"/>
                <a:ea typeface="Aptos Display" pitchFamily="34" charset="-122"/>
                <a:cs typeface="Aptos Display" pitchFamily="34" charset="-120"/>
              </a:rPr>
              <a:t>A new b</a:t>
            </a:r>
            <a:r>
              <a:rPr lang="en-US" sz="2100" b="1" dirty="0">
                <a:solidFill>
                  <a:srgbClr val="0070C0"/>
                </a:solidFill>
                <a:latin typeface="Aptos Display"/>
                <a:ea typeface="Aptos" pitchFamily="34" charset="-122"/>
                <a:cs typeface="Aptos" pitchFamily="34" charset="-120"/>
              </a:rPr>
              <a:t>orough-wide</a:t>
            </a:r>
            <a:r>
              <a:rPr lang="en-US" sz="2100" b="1" dirty="0">
                <a:solidFill>
                  <a:srgbClr val="0070C0"/>
                </a:solidFill>
                <a:latin typeface="Aptos Display"/>
                <a:ea typeface="Aptos Display" pitchFamily="34" charset="-122"/>
                <a:cs typeface="Aptos Display" pitchFamily="34" charset="-120"/>
              </a:rPr>
              <a:t> Strategy</a:t>
            </a:r>
            <a:endParaRPr lang="en-US" sz="2100" b="1" dirty="0">
              <a:solidFill>
                <a:srgbClr val="0070C0"/>
              </a:solidFill>
              <a:latin typeface="Aptos Display"/>
            </a:endParaRPr>
          </a:p>
        </p:txBody>
      </p:sp>
      <p:sp>
        <p:nvSpPr>
          <p:cNvPr id="15" name="Shape 13"/>
          <p:cNvSpPr/>
          <p:nvPr/>
        </p:nvSpPr>
        <p:spPr>
          <a:xfrm>
            <a:off x="534924" y="3682746"/>
            <a:ext cx="5074920" cy="17145"/>
          </a:xfrm>
          <a:prstGeom prst="rect">
            <a:avLst/>
          </a:prstGeom>
          <a:solidFill>
            <a:srgbClr val="CBD9E5"/>
          </a:solidFill>
          <a:ln w="12700">
            <a:solidFill>
              <a:srgbClr val="CBD9E5">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17" name="Text 15"/>
          <p:cNvSpPr/>
          <p:nvPr/>
        </p:nvSpPr>
        <p:spPr>
          <a:xfrm>
            <a:off x="521208" y="5465826"/>
            <a:ext cx="6069330" cy="150876"/>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788" b="1" dirty="0">
                <a:solidFill>
                  <a:srgbClr val="627386"/>
                </a:solidFill>
                <a:latin typeface="Aptos" pitchFamily="34" charset="0"/>
                <a:ea typeface="Aptos" pitchFamily="34" charset="-122"/>
                <a:cs typeface="Aptos" pitchFamily="34" charset="-120"/>
              </a:rPr>
              <a:t>Children’s Wellbeing and Schools Act 2026 | Inclusion, attendance, alternative provision and children not in school</a:t>
            </a:r>
            <a:endParaRPr lang="en-US" sz="788" dirty="0">
              <a:solidFill>
                <a:prstClr val="black"/>
              </a:solidFill>
              <a:latin typeface="Aptos"/>
            </a:endParaRPr>
          </a:p>
        </p:txBody>
      </p:sp>
      <p:sp>
        <p:nvSpPr>
          <p:cNvPr id="6" name="Text 12">
            <a:extLst>
              <a:ext uri="{FF2B5EF4-FFF2-40B4-BE49-F238E27FC236}">
                <a16:creationId xmlns:a16="http://schemas.microsoft.com/office/drawing/2014/main" id="{DCCF5CE4-C881-183D-CC19-C0D24BCC8864}"/>
              </a:ext>
            </a:extLst>
          </p:cNvPr>
          <p:cNvSpPr/>
          <p:nvPr/>
        </p:nvSpPr>
        <p:spPr>
          <a:xfrm>
            <a:off x="521208" y="4128516"/>
            <a:ext cx="6405372" cy="298323"/>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1800" b="1" dirty="0">
                <a:solidFill>
                  <a:srgbClr val="44546A">
                    <a:lumMod val="50000"/>
                  </a:srgbClr>
                </a:solidFill>
                <a:latin typeface="Aptos Display"/>
                <a:ea typeface="Aptos Display" pitchFamily="34" charset="-122"/>
                <a:cs typeface="Aptos Display" pitchFamily="34" charset="-120"/>
              </a:rPr>
              <a:t>Ian Hewison</a:t>
            </a:r>
          </a:p>
          <a:p>
            <a:pPr defTabSz="685800" eaLnBrk="1" fontAlgn="auto" hangingPunct="1">
              <a:spcBef>
                <a:spcPts val="0"/>
              </a:spcBef>
              <a:spcAft>
                <a:spcPts val="0"/>
              </a:spcAft>
            </a:pPr>
            <a:r>
              <a:rPr lang="en-US" sz="1800" b="1" dirty="0">
                <a:solidFill>
                  <a:srgbClr val="44546A">
                    <a:lumMod val="50000"/>
                  </a:srgbClr>
                </a:solidFill>
                <a:latin typeface="Aptos Display"/>
              </a:rPr>
              <a:t>Head of Admissions, Attendance and Traded Services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3F6F8"/>
        </a:solidFill>
        <a:effectLst/>
      </p:bgPr>
    </p:bg>
    <p:spTree>
      <p:nvGrpSpPr>
        <p:cNvPr id="1" name=""/>
        <p:cNvGrpSpPr/>
        <p:nvPr/>
      </p:nvGrpSpPr>
      <p:grpSpPr>
        <a:xfrm>
          <a:off x="0" y="0"/>
          <a:ext cx="0" cy="0"/>
          <a:chOff x="0" y="0"/>
          <a:chExt cx="0" cy="0"/>
        </a:xfrm>
      </p:grpSpPr>
      <p:sp>
        <p:nvSpPr>
          <p:cNvPr id="2" name="Shape 0"/>
          <p:cNvSpPr/>
          <p:nvPr/>
        </p:nvSpPr>
        <p:spPr>
          <a:xfrm>
            <a:off x="0" y="857250"/>
            <a:ext cx="123444" cy="5143500"/>
          </a:xfrm>
          <a:prstGeom prst="rect">
            <a:avLst/>
          </a:prstGeom>
          <a:solidFill>
            <a:srgbClr val="0C2D48"/>
          </a:solidFill>
          <a:ln w="12700">
            <a:solidFill>
              <a:srgbClr val="0C2D48">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3" name="Shape 1"/>
          <p:cNvSpPr/>
          <p:nvPr/>
        </p:nvSpPr>
        <p:spPr>
          <a:xfrm>
            <a:off x="123444" y="857250"/>
            <a:ext cx="41148" cy="5143500"/>
          </a:xfrm>
          <a:prstGeom prst="rect">
            <a:avLst/>
          </a:prstGeom>
          <a:solidFill>
            <a:srgbClr val="89B7D8">
              <a:alpha val="88000"/>
            </a:srgbClr>
          </a:solidFill>
          <a:ln w="12700">
            <a:solidFill>
              <a:srgbClr val="89B7D8">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4" name="Shape 2"/>
          <p:cNvSpPr/>
          <p:nvPr/>
        </p:nvSpPr>
        <p:spPr>
          <a:xfrm>
            <a:off x="397764" y="5781294"/>
            <a:ext cx="8161020" cy="17145"/>
          </a:xfrm>
          <a:prstGeom prst="rect">
            <a:avLst/>
          </a:prstGeom>
          <a:solidFill>
            <a:srgbClr val="CBD9E5"/>
          </a:solidFill>
          <a:ln w="12700">
            <a:solidFill>
              <a:srgbClr val="CBD9E5">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6" name="Text 4"/>
          <p:cNvSpPr/>
          <p:nvPr/>
        </p:nvSpPr>
        <p:spPr>
          <a:xfrm>
            <a:off x="425196" y="1104138"/>
            <a:ext cx="2674620" cy="164592"/>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750" b="1">
                <a:solidFill>
                  <a:srgbClr val="2F6F9F"/>
                </a:solidFill>
                <a:latin typeface="Aptos" pitchFamily="34" charset="0"/>
                <a:ea typeface="Aptos" pitchFamily="34" charset="-122"/>
                <a:cs typeface="Aptos" pitchFamily="34" charset="-120"/>
              </a:rPr>
              <a:t>CHILDREN’S WELLBEING &amp; SCHOOLS ACT</a:t>
            </a:r>
            <a:endParaRPr lang="en-US" sz="750" dirty="0">
              <a:solidFill>
                <a:prstClr val="black"/>
              </a:solidFill>
              <a:latin typeface="Aptos"/>
            </a:endParaRPr>
          </a:p>
        </p:txBody>
      </p:sp>
      <p:sp>
        <p:nvSpPr>
          <p:cNvPr id="7" name="Text 5"/>
          <p:cNvSpPr/>
          <p:nvPr/>
        </p:nvSpPr>
        <p:spPr>
          <a:xfrm>
            <a:off x="425196" y="1309878"/>
            <a:ext cx="7886700" cy="356616"/>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875" b="1">
                <a:solidFill>
                  <a:srgbClr val="0C2D48"/>
                </a:solidFill>
                <a:latin typeface="Aptos Display" pitchFamily="34" charset="0"/>
                <a:ea typeface="Aptos Display" pitchFamily="34" charset="-122"/>
                <a:cs typeface="Aptos Display" pitchFamily="34" charset="-120"/>
              </a:rPr>
              <a:t>The Act creates a statutory register for children not in school</a:t>
            </a:r>
            <a:endParaRPr lang="en-US" sz="1875" dirty="0">
              <a:solidFill>
                <a:prstClr val="black"/>
              </a:solidFill>
              <a:latin typeface="Aptos"/>
            </a:endParaRPr>
          </a:p>
        </p:txBody>
      </p:sp>
      <p:sp>
        <p:nvSpPr>
          <p:cNvPr id="8" name="Text 6"/>
          <p:cNvSpPr/>
          <p:nvPr/>
        </p:nvSpPr>
        <p:spPr>
          <a:xfrm>
            <a:off x="438912" y="1680210"/>
            <a:ext cx="7475220" cy="260604"/>
          </a:xfrm>
          <a:prstGeom prst="rect">
            <a:avLst/>
          </a:prstGeom>
          <a:noFill/>
          <a:ln/>
        </p:spPr>
        <p:txBody>
          <a:bodyPr wrap="square" lIns="191" tIns="191" rIns="191" bIns="191" rtlCol="0" anchor="ctr">
            <a:normAutofit/>
          </a:bodyPr>
          <a:lstStyle/>
          <a:p>
            <a:pPr defTabSz="685800" eaLnBrk="1" fontAlgn="auto" hangingPunct="1">
              <a:spcBef>
                <a:spcPts val="0"/>
              </a:spcBef>
              <a:spcAft>
                <a:spcPts val="0"/>
              </a:spcAft>
            </a:pPr>
            <a:r>
              <a:rPr lang="en-US" sz="1088">
                <a:solidFill>
                  <a:srgbClr val="627386"/>
                </a:solidFill>
                <a:latin typeface="Aptos" pitchFamily="34" charset="0"/>
                <a:ea typeface="Aptos" pitchFamily="34" charset="-122"/>
                <a:cs typeface="Aptos" pitchFamily="34" charset="-120"/>
              </a:rPr>
              <a:t>Section 38 gives local authorities a clear legal framework </a:t>
            </a:r>
            <a:r>
              <a:rPr lang="en-US" sz="1088" dirty="0">
                <a:solidFill>
                  <a:srgbClr val="627386"/>
                </a:solidFill>
                <a:latin typeface="Aptos" pitchFamily="34" charset="0"/>
                <a:ea typeface="Aptos" pitchFamily="34" charset="-122"/>
                <a:cs typeface="Aptos" pitchFamily="34" charset="-120"/>
              </a:rPr>
              <a:t>for </a:t>
            </a:r>
            <a:r>
              <a:rPr lang="en-US" sz="1088">
                <a:solidFill>
                  <a:srgbClr val="627386"/>
                </a:solidFill>
                <a:latin typeface="Aptos" pitchFamily="34" charset="0"/>
                <a:ea typeface="Aptos" pitchFamily="34" charset="-122"/>
                <a:cs typeface="Aptos" pitchFamily="34" charset="-120"/>
              </a:rPr>
              <a:t>identifying </a:t>
            </a:r>
            <a:r>
              <a:rPr lang="en-US" sz="1088" dirty="0">
                <a:solidFill>
                  <a:srgbClr val="627386"/>
                </a:solidFill>
                <a:latin typeface="Aptos" pitchFamily="34" charset="0"/>
                <a:ea typeface="Aptos" pitchFamily="34" charset="-122"/>
                <a:cs typeface="Aptos" pitchFamily="34" charset="-120"/>
              </a:rPr>
              <a:t>children not </a:t>
            </a:r>
            <a:r>
              <a:rPr lang="en-US" sz="1088">
                <a:solidFill>
                  <a:srgbClr val="627386"/>
                </a:solidFill>
                <a:latin typeface="Aptos" pitchFamily="34" charset="0"/>
                <a:ea typeface="Aptos" pitchFamily="34" charset="-122"/>
                <a:cs typeface="Aptos" pitchFamily="34" charset="-120"/>
              </a:rPr>
              <a:t>in</a:t>
            </a:r>
            <a:r>
              <a:rPr lang="en-US" sz="1088" dirty="0">
                <a:solidFill>
                  <a:srgbClr val="627386"/>
                </a:solidFill>
                <a:latin typeface="Aptos" pitchFamily="34" charset="0"/>
                <a:ea typeface="Aptos" pitchFamily="34" charset="-122"/>
                <a:cs typeface="Aptos" pitchFamily="34" charset="-120"/>
              </a:rPr>
              <a:t> school.</a:t>
            </a:r>
            <a:endParaRPr lang="en-US" sz="1088" dirty="0">
              <a:solidFill>
                <a:prstClr val="black"/>
              </a:solidFill>
              <a:latin typeface="Aptos"/>
            </a:endParaRPr>
          </a:p>
        </p:txBody>
      </p:sp>
      <p:sp>
        <p:nvSpPr>
          <p:cNvPr id="9" name="Shape 7"/>
          <p:cNvSpPr/>
          <p:nvPr/>
        </p:nvSpPr>
        <p:spPr>
          <a:xfrm>
            <a:off x="425196" y="1995679"/>
            <a:ext cx="7920990" cy="12344"/>
          </a:xfrm>
          <a:prstGeom prst="rect">
            <a:avLst/>
          </a:prstGeom>
          <a:solidFill>
            <a:srgbClr val="CBD9E5"/>
          </a:solidFill>
          <a:ln w="12700">
            <a:solidFill>
              <a:srgbClr val="CBD9E5">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10" name="Shape 8"/>
          <p:cNvSpPr/>
          <p:nvPr/>
        </p:nvSpPr>
        <p:spPr>
          <a:xfrm>
            <a:off x="562356" y="2228850"/>
            <a:ext cx="1563624" cy="2729484"/>
          </a:xfrm>
          <a:prstGeom prst="rect">
            <a:avLst/>
          </a:prstGeom>
          <a:solidFill>
            <a:srgbClr val="0C2D48"/>
          </a:solidFill>
          <a:ln w="12700">
            <a:solidFill>
              <a:srgbClr val="0C2D48">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11" name="Text 9"/>
          <p:cNvSpPr/>
          <p:nvPr/>
        </p:nvSpPr>
        <p:spPr>
          <a:xfrm>
            <a:off x="726948" y="2475738"/>
            <a:ext cx="1200150" cy="589788"/>
          </a:xfrm>
          <a:prstGeom prst="rect">
            <a:avLst/>
          </a:prstGeom>
          <a:noFill/>
          <a:ln/>
        </p:spPr>
        <p:txBody>
          <a:bodyPr wrap="square" lIns="0" tIns="0" rIns="0" bIns="0" rtlCol="0" anchor="ctr">
            <a:normAutofit fontScale="77500" lnSpcReduction="20000"/>
          </a:bodyPr>
          <a:lstStyle/>
          <a:p>
            <a:pPr algn="ctr" defTabSz="685800" eaLnBrk="1" fontAlgn="auto" hangingPunct="1">
              <a:spcBef>
                <a:spcPts val="0"/>
              </a:spcBef>
              <a:spcAft>
                <a:spcPts val="0"/>
              </a:spcAft>
            </a:pPr>
            <a:r>
              <a:rPr lang="en-US" sz="1950" b="1" dirty="0">
                <a:solidFill>
                  <a:srgbClr val="FFFFFF"/>
                </a:solidFill>
                <a:latin typeface="Aptos Display" pitchFamily="34" charset="0"/>
                <a:ea typeface="Aptos Display" pitchFamily="34" charset="-122"/>
                <a:cs typeface="Aptos Display" pitchFamily="34" charset="-120"/>
              </a:rPr>
              <a:t>Wellbeing Bill</a:t>
            </a:r>
            <a:endParaRPr lang="en-US" sz="1950" dirty="0">
              <a:solidFill>
                <a:prstClr val="black"/>
              </a:solidFill>
              <a:latin typeface="Aptos"/>
            </a:endParaRPr>
          </a:p>
          <a:p>
            <a:pPr algn="ctr" defTabSz="685800" eaLnBrk="1" fontAlgn="auto" hangingPunct="1">
              <a:spcBef>
                <a:spcPts val="0"/>
              </a:spcBef>
              <a:spcAft>
                <a:spcPts val="0"/>
              </a:spcAft>
            </a:pPr>
            <a:r>
              <a:rPr lang="en-US" sz="1950" b="1" dirty="0">
                <a:solidFill>
                  <a:srgbClr val="FFFFFF"/>
                </a:solidFill>
                <a:latin typeface="Aptos Display" pitchFamily="34" charset="0"/>
                <a:ea typeface="Aptos Display" pitchFamily="34" charset="-122"/>
                <a:cs typeface="Aptos Display" pitchFamily="34" charset="-120"/>
              </a:rPr>
              <a:t>2026</a:t>
            </a:r>
            <a:endParaRPr lang="en-US" sz="1950" dirty="0">
              <a:solidFill>
                <a:prstClr val="black"/>
              </a:solidFill>
              <a:latin typeface="Aptos"/>
            </a:endParaRPr>
          </a:p>
        </p:txBody>
      </p:sp>
      <p:sp>
        <p:nvSpPr>
          <p:cNvPr id="12" name="Shape 10"/>
          <p:cNvSpPr/>
          <p:nvPr/>
        </p:nvSpPr>
        <p:spPr>
          <a:xfrm>
            <a:off x="822960" y="3291840"/>
            <a:ext cx="1028700" cy="24003"/>
          </a:xfrm>
          <a:prstGeom prst="rect">
            <a:avLst/>
          </a:prstGeom>
          <a:solidFill>
            <a:srgbClr val="89B7D8"/>
          </a:solidFill>
          <a:ln w="12700">
            <a:solidFill>
              <a:srgbClr val="89B7D8">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13" name="Text 11"/>
          <p:cNvSpPr/>
          <p:nvPr/>
        </p:nvSpPr>
        <p:spPr>
          <a:xfrm>
            <a:off x="706374" y="3483864"/>
            <a:ext cx="1248156" cy="514350"/>
          </a:xfrm>
          <a:prstGeom prst="rect">
            <a:avLst/>
          </a:prstGeom>
          <a:noFill/>
          <a:ln/>
        </p:spPr>
        <p:txBody>
          <a:bodyPr wrap="square" lIns="0" tIns="0" rIns="0" bIns="0" rtlCol="0" anchor="ctr">
            <a:normAutofit/>
          </a:bodyPr>
          <a:lstStyle/>
          <a:p>
            <a:pPr algn="ctr" defTabSz="685800" eaLnBrk="1" fontAlgn="auto" hangingPunct="1">
              <a:spcBef>
                <a:spcPts val="0"/>
              </a:spcBef>
              <a:spcAft>
                <a:spcPts val="0"/>
              </a:spcAft>
            </a:pPr>
            <a:r>
              <a:rPr lang="en-US" sz="1013" b="1">
                <a:solidFill>
                  <a:srgbClr val="89B7D8"/>
                </a:solidFill>
                <a:latin typeface="Aptos" pitchFamily="34" charset="0"/>
                <a:ea typeface="Aptos" pitchFamily="34" charset="-122"/>
                <a:cs typeface="Aptos" pitchFamily="34" charset="-120"/>
              </a:rPr>
              <a:t>Part 2: Schools</a:t>
            </a:r>
            <a:endParaRPr lang="en-US" sz="1013">
              <a:solidFill>
                <a:prstClr val="black"/>
              </a:solidFill>
              <a:latin typeface="Aptos"/>
            </a:endParaRPr>
          </a:p>
          <a:p>
            <a:pPr algn="ctr" defTabSz="685800" eaLnBrk="1" fontAlgn="auto" hangingPunct="1">
              <a:spcBef>
                <a:spcPts val="0"/>
              </a:spcBef>
              <a:spcAft>
                <a:spcPts val="0"/>
              </a:spcAft>
            </a:pPr>
            <a:r>
              <a:rPr lang="en-US" sz="1013" b="1" dirty="0">
                <a:solidFill>
                  <a:srgbClr val="89B7D8"/>
                </a:solidFill>
                <a:latin typeface="Aptos" pitchFamily="34" charset="0"/>
                <a:ea typeface="Aptos" pitchFamily="34" charset="-122"/>
                <a:cs typeface="Aptos" pitchFamily="34" charset="-120"/>
              </a:rPr>
              <a:t>Section </a:t>
            </a:r>
            <a:r>
              <a:rPr lang="en-US" sz="1013" b="1">
                <a:solidFill>
                  <a:srgbClr val="89B7D8"/>
                </a:solidFill>
                <a:latin typeface="Aptos" pitchFamily="34" charset="0"/>
                <a:ea typeface="Aptos" pitchFamily="34" charset="-122"/>
                <a:cs typeface="Aptos" pitchFamily="34" charset="-120"/>
              </a:rPr>
              <a:t>38</a:t>
            </a:r>
            <a:endParaRPr lang="en-US" sz="1013">
              <a:solidFill>
                <a:prstClr val="black"/>
              </a:solidFill>
              <a:latin typeface="Aptos"/>
            </a:endParaRPr>
          </a:p>
          <a:p>
            <a:pPr algn="ctr" defTabSz="685800" eaLnBrk="1" fontAlgn="auto" hangingPunct="1">
              <a:spcBef>
                <a:spcPts val="0"/>
              </a:spcBef>
              <a:spcAft>
                <a:spcPts val="0"/>
              </a:spcAft>
            </a:pPr>
            <a:r>
              <a:rPr lang="en-US" sz="1013" b="1">
                <a:solidFill>
                  <a:srgbClr val="89B7D8"/>
                </a:solidFill>
                <a:latin typeface="Aptos" pitchFamily="34" charset="0"/>
                <a:ea typeface="Aptos" pitchFamily="34" charset="-122"/>
                <a:cs typeface="Aptos" pitchFamily="34" charset="-120"/>
              </a:rPr>
              <a:t>new section </a:t>
            </a:r>
            <a:r>
              <a:rPr lang="en-US" sz="1013" b="1" dirty="0">
                <a:solidFill>
                  <a:srgbClr val="89B7D8"/>
                </a:solidFill>
                <a:latin typeface="Aptos" pitchFamily="34" charset="0"/>
                <a:ea typeface="Aptos" pitchFamily="34" charset="-122"/>
                <a:cs typeface="Aptos" pitchFamily="34" charset="-120"/>
              </a:rPr>
              <a:t>436B</a:t>
            </a:r>
            <a:endParaRPr lang="en-US" sz="1013" dirty="0">
              <a:solidFill>
                <a:prstClr val="black"/>
              </a:solidFill>
              <a:latin typeface="Aptos"/>
            </a:endParaRPr>
          </a:p>
        </p:txBody>
      </p:sp>
      <p:sp>
        <p:nvSpPr>
          <p:cNvPr id="14" name="Text 12"/>
          <p:cNvSpPr/>
          <p:nvPr/>
        </p:nvSpPr>
        <p:spPr>
          <a:xfrm>
            <a:off x="706374" y="4245102"/>
            <a:ext cx="1248156" cy="411480"/>
          </a:xfrm>
          <a:prstGeom prst="rect">
            <a:avLst/>
          </a:prstGeom>
          <a:noFill/>
          <a:ln/>
        </p:spPr>
        <p:txBody>
          <a:bodyPr wrap="square" lIns="191" tIns="191" rIns="191" bIns="191" rtlCol="0" anchor="ctr">
            <a:normAutofit/>
          </a:bodyPr>
          <a:lstStyle/>
          <a:p>
            <a:pPr algn="ctr" defTabSz="685800" eaLnBrk="1" fontAlgn="auto" hangingPunct="1">
              <a:spcBef>
                <a:spcPts val="0"/>
              </a:spcBef>
              <a:spcAft>
                <a:spcPts val="0"/>
              </a:spcAft>
            </a:pPr>
            <a:r>
              <a:rPr lang="en-US" sz="938">
                <a:solidFill>
                  <a:srgbClr val="DCE7EF"/>
                </a:solidFill>
                <a:latin typeface="Aptos" pitchFamily="34" charset="0"/>
                <a:ea typeface="Aptos" pitchFamily="34" charset="-122"/>
                <a:cs typeface="Aptos" pitchFamily="34" charset="-120"/>
              </a:rPr>
              <a:t>Royal Assent
29 April 2026</a:t>
            </a:r>
            <a:endParaRPr lang="en-US" sz="938" dirty="0">
              <a:solidFill>
                <a:prstClr val="black"/>
              </a:solidFill>
              <a:latin typeface="Aptos"/>
            </a:endParaRPr>
          </a:p>
        </p:txBody>
      </p:sp>
      <p:sp>
        <p:nvSpPr>
          <p:cNvPr id="15" name="Text 13"/>
          <p:cNvSpPr/>
          <p:nvPr/>
        </p:nvSpPr>
        <p:spPr>
          <a:xfrm>
            <a:off x="2489454" y="2242566"/>
            <a:ext cx="301752" cy="301752"/>
          </a:xfrm>
          <a:prstGeom prst="rect">
            <a:avLst/>
          </a:prstGeom>
          <a:solidFill>
            <a:srgbClr val="89B7D8"/>
          </a:solidFill>
          <a:ln/>
        </p:spPr>
        <p:txBody>
          <a:bodyPr wrap="square" lIns="0" tIns="0" rIns="0" bIns="0" rtlCol="0" anchor="ctr"/>
          <a:lstStyle/>
          <a:p>
            <a:pPr algn="ctr" defTabSz="685800" eaLnBrk="1" fontAlgn="auto" hangingPunct="1">
              <a:spcBef>
                <a:spcPts val="0"/>
              </a:spcBef>
              <a:spcAft>
                <a:spcPts val="0"/>
              </a:spcAft>
            </a:pPr>
            <a:r>
              <a:rPr lang="en-US" sz="1350" b="1" dirty="0">
                <a:solidFill>
                  <a:srgbClr val="FFFFFF"/>
                </a:solidFill>
                <a:latin typeface="Aptos Display" pitchFamily="34" charset="0"/>
                <a:ea typeface="Aptos Display" pitchFamily="34" charset="-122"/>
                <a:cs typeface="Aptos Display" pitchFamily="34" charset="-120"/>
              </a:rPr>
              <a:t>1</a:t>
            </a:r>
            <a:endParaRPr lang="en-US" sz="1350" dirty="0">
              <a:solidFill>
                <a:prstClr val="black"/>
              </a:solidFill>
              <a:latin typeface="Aptos"/>
            </a:endParaRPr>
          </a:p>
        </p:txBody>
      </p:sp>
      <p:sp>
        <p:nvSpPr>
          <p:cNvPr id="16" name="Text 14"/>
          <p:cNvSpPr/>
          <p:nvPr/>
        </p:nvSpPr>
        <p:spPr>
          <a:xfrm>
            <a:off x="2921508" y="2256282"/>
            <a:ext cx="4080510" cy="205740"/>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350" b="1">
                <a:solidFill>
                  <a:srgbClr val="0C2D48"/>
                </a:solidFill>
                <a:latin typeface="Aptos Display" pitchFamily="34" charset="0"/>
                <a:ea typeface="Aptos Display" pitchFamily="34" charset="-122"/>
                <a:cs typeface="Aptos Display" pitchFamily="34" charset="-120"/>
              </a:rPr>
              <a:t>Duty to maintain a CNiS register</a:t>
            </a:r>
            <a:endParaRPr lang="en-US" sz="1350" dirty="0">
              <a:solidFill>
                <a:prstClr val="black"/>
              </a:solidFill>
              <a:latin typeface="Aptos"/>
            </a:endParaRPr>
          </a:p>
        </p:txBody>
      </p:sp>
      <p:sp>
        <p:nvSpPr>
          <p:cNvPr id="17" name="Text 15"/>
          <p:cNvSpPr/>
          <p:nvPr/>
        </p:nvSpPr>
        <p:spPr>
          <a:xfrm>
            <a:off x="2921508" y="2558034"/>
            <a:ext cx="4766310" cy="301752"/>
          </a:xfrm>
          <a:prstGeom prst="rect">
            <a:avLst/>
          </a:prstGeom>
          <a:noFill/>
          <a:ln/>
        </p:spPr>
        <p:txBody>
          <a:bodyPr wrap="square" lIns="0" tIns="0" rIns="0" bIns="0" rtlCol="0" anchor="ctr">
            <a:normAutofit lnSpcReduction="10000"/>
          </a:bodyPr>
          <a:lstStyle/>
          <a:p>
            <a:pPr defTabSz="685800" eaLnBrk="1" fontAlgn="auto" hangingPunct="1">
              <a:spcBef>
                <a:spcPts val="0"/>
              </a:spcBef>
              <a:spcAft>
                <a:spcPts val="0"/>
              </a:spcAft>
            </a:pPr>
            <a:r>
              <a:rPr lang="en-US" sz="1088" dirty="0">
                <a:solidFill>
                  <a:srgbClr val="627386"/>
                </a:solidFill>
                <a:latin typeface="Aptos" pitchFamily="34" charset="0"/>
                <a:ea typeface="Aptos" pitchFamily="34" charset="-122"/>
                <a:cs typeface="Aptos" pitchFamily="34" charset="-120"/>
              </a:rPr>
              <a:t>The </a:t>
            </a:r>
            <a:r>
              <a:rPr lang="en-US" sz="1088">
                <a:solidFill>
                  <a:srgbClr val="627386"/>
                </a:solidFill>
                <a:latin typeface="Aptos" pitchFamily="34" charset="0"/>
                <a:ea typeface="Aptos" pitchFamily="34" charset="-122"/>
                <a:cs typeface="Aptos" pitchFamily="34" charset="-120"/>
              </a:rPr>
              <a:t>local authority must maintain a register of every child who meets the Act’s eligibility conditions</a:t>
            </a:r>
            <a:r>
              <a:rPr lang="en-US" sz="1088" dirty="0">
                <a:solidFill>
                  <a:srgbClr val="627386"/>
                </a:solidFill>
                <a:latin typeface="Aptos" pitchFamily="34" charset="0"/>
                <a:ea typeface="Aptos" pitchFamily="34" charset="-122"/>
                <a:cs typeface="Aptos" pitchFamily="34" charset="-120"/>
              </a:rPr>
              <a:t>.</a:t>
            </a:r>
            <a:endParaRPr lang="en-US" sz="1088" dirty="0">
              <a:solidFill>
                <a:prstClr val="black"/>
              </a:solidFill>
              <a:latin typeface="Aptos"/>
            </a:endParaRPr>
          </a:p>
        </p:txBody>
      </p:sp>
      <p:sp>
        <p:nvSpPr>
          <p:cNvPr id="18" name="Shape 16"/>
          <p:cNvSpPr/>
          <p:nvPr/>
        </p:nvSpPr>
        <p:spPr>
          <a:xfrm>
            <a:off x="2489454" y="2983231"/>
            <a:ext cx="5520690" cy="12344"/>
          </a:xfrm>
          <a:prstGeom prst="rect">
            <a:avLst/>
          </a:prstGeom>
          <a:solidFill>
            <a:srgbClr val="CBD9E5"/>
          </a:solidFill>
          <a:ln w="12700">
            <a:solidFill>
              <a:srgbClr val="CBD9E5">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19" name="Text 17"/>
          <p:cNvSpPr/>
          <p:nvPr/>
        </p:nvSpPr>
        <p:spPr>
          <a:xfrm>
            <a:off x="2489454" y="3154680"/>
            <a:ext cx="301752" cy="301752"/>
          </a:xfrm>
          <a:prstGeom prst="rect">
            <a:avLst/>
          </a:prstGeom>
          <a:solidFill>
            <a:srgbClr val="89B7D8"/>
          </a:solidFill>
          <a:ln/>
        </p:spPr>
        <p:txBody>
          <a:bodyPr wrap="square" lIns="0" tIns="0" rIns="0" bIns="0" rtlCol="0" anchor="ctr"/>
          <a:lstStyle/>
          <a:p>
            <a:pPr algn="ctr" defTabSz="685800" eaLnBrk="1" fontAlgn="auto" hangingPunct="1">
              <a:spcBef>
                <a:spcPts val="0"/>
              </a:spcBef>
              <a:spcAft>
                <a:spcPts val="0"/>
              </a:spcAft>
            </a:pPr>
            <a:r>
              <a:rPr lang="en-US" sz="1350" b="1" dirty="0">
                <a:solidFill>
                  <a:srgbClr val="FFFFFF"/>
                </a:solidFill>
                <a:latin typeface="Aptos Display" pitchFamily="34" charset="0"/>
                <a:ea typeface="Aptos Display" pitchFamily="34" charset="-122"/>
                <a:cs typeface="Aptos Display" pitchFamily="34" charset="-120"/>
              </a:rPr>
              <a:t>2</a:t>
            </a:r>
            <a:endParaRPr lang="en-US" sz="1350" dirty="0">
              <a:solidFill>
                <a:prstClr val="black"/>
              </a:solidFill>
              <a:latin typeface="Aptos"/>
            </a:endParaRPr>
          </a:p>
        </p:txBody>
      </p:sp>
      <p:sp>
        <p:nvSpPr>
          <p:cNvPr id="20" name="Text 18"/>
          <p:cNvSpPr/>
          <p:nvPr/>
        </p:nvSpPr>
        <p:spPr>
          <a:xfrm>
            <a:off x="2921508" y="3168396"/>
            <a:ext cx="4080510" cy="205740"/>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350" b="1" dirty="0">
                <a:solidFill>
                  <a:srgbClr val="0C2D48"/>
                </a:solidFill>
                <a:latin typeface="Aptos Display" pitchFamily="34" charset="0"/>
                <a:ea typeface="Aptos Display" pitchFamily="34" charset="-122"/>
                <a:cs typeface="Aptos Display" pitchFamily="34" charset="-120"/>
              </a:rPr>
              <a:t>Ensure eligibility</a:t>
            </a:r>
            <a:endParaRPr lang="en-US" sz="1350" dirty="0">
              <a:solidFill>
                <a:prstClr val="black"/>
              </a:solidFill>
              <a:latin typeface="Aptos"/>
            </a:endParaRPr>
          </a:p>
        </p:txBody>
      </p:sp>
      <p:sp>
        <p:nvSpPr>
          <p:cNvPr id="21" name="Text 19"/>
          <p:cNvSpPr/>
          <p:nvPr/>
        </p:nvSpPr>
        <p:spPr>
          <a:xfrm>
            <a:off x="2921508" y="3470148"/>
            <a:ext cx="4766310" cy="301752"/>
          </a:xfrm>
          <a:prstGeom prst="rect">
            <a:avLst/>
          </a:prstGeom>
          <a:noFill/>
          <a:ln/>
        </p:spPr>
        <p:txBody>
          <a:bodyPr wrap="square" lIns="0" tIns="0" rIns="0" bIns="0" rtlCol="0" anchor="ctr">
            <a:normAutofit lnSpcReduction="10000"/>
          </a:bodyPr>
          <a:lstStyle/>
          <a:p>
            <a:pPr defTabSz="685800" eaLnBrk="1" fontAlgn="auto" hangingPunct="1">
              <a:spcBef>
                <a:spcPts val="0"/>
              </a:spcBef>
              <a:spcAft>
                <a:spcPts val="0"/>
              </a:spcAft>
            </a:pPr>
            <a:r>
              <a:rPr lang="en-US" sz="1088">
                <a:solidFill>
                  <a:srgbClr val="627386"/>
                </a:solidFill>
                <a:latin typeface="Aptos" pitchFamily="34" charset="0"/>
                <a:ea typeface="Aptos" pitchFamily="34" charset="-122"/>
                <a:cs typeface="Aptos" pitchFamily="34" charset="-120"/>
              </a:rPr>
              <a:t>The child lives in the area, is of compulsory school age, and meets the </a:t>
            </a:r>
            <a:r>
              <a:rPr lang="en-US" sz="1088" dirty="0">
                <a:solidFill>
                  <a:srgbClr val="627386"/>
                </a:solidFill>
                <a:latin typeface="Aptos" pitchFamily="34" charset="0"/>
                <a:ea typeface="Aptos" pitchFamily="34" charset="-122"/>
                <a:cs typeface="Aptos" pitchFamily="34" charset="-120"/>
              </a:rPr>
              <a:t>statutory </a:t>
            </a:r>
            <a:r>
              <a:rPr lang="en-US" sz="1088">
                <a:solidFill>
                  <a:srgbClr val="627386"/>
                </a:solidFill>
                <a:latin typeface="Aptos" pitchFamily="34" charset="0"/>
                <a:ea typeface="Aptos" pitchFamily="34" charset="-122"/>
                <a:cs typeface="Aptos" pitchFamily="34" charset="-120"/>
              </a:rPr>
              <a:t>school-status condition</a:t>
            </a:r>
            <a:r>
              <a:rPr lang="en-US" sz="1088" dirty="0">
                <a:solidFill>
                  <a:srgbClr val="627386"/>
                </a:solidFill>
                <a:latin typeface="Aptos" pitchFamily="34" charset="0"/>
                <a:ea typeface="Aptos" pitchFamily="34" charset="-122"/>
                <a:cs typeface="Aptos" pitchFamily="34" charset="-120"/>
              </a:rPr>
              <a:t>.</a:t>
            </a:r>
            <a:endParaRPr lang="en-US" sz="1088" dirty="0">
              <a:solidFill>
                <a:prstClr val="black"/>
              </a:solidFill>
              <a:latin typeface="Aptos"/>
            </a:endParaRPr>
          </a:p>
        </p:txBody>
      </p:sp>
      <p:sp>
        <p:nvSpPr>
          <p:cNvPr id="22" name="Shape 20"/>
          <p:cNvSpPr/>
          <p:nvPr/>
        </p:nvSpPr>
        <p:spPr>
          <a:xfrm>
            <a:off x="2489454" y="3895345"/>
            <a:ext cx="5520690" cy="12344"/>
          </a:xfrm>
          <a:prstGeom prst="rect">
            <a:avLst/>
          </a:prstGeom>
          <a:solidFill>
            <a:srgbClr val="CBD9E5"/>
          </a:solidFill>
          <a:ln w="12700">
            <a:solidFill>
              <a:srgbClr val="CBD9E5">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23" name="Text 21"/>
          <p:cNvSpPr/>
          <p:nvPr/>
        </p:nvSpPr>
        <p:spPr>
          <a:xfrm>
            <a:off x="2489454" y="4066794"/>
            <a:ext cx="301752" cy="301752"/>
          </a:xfrm>
          <a:prstGeom prst="rect">
            <a:avLst/>
          </a:prstGeom>
          <a:solidFill>
            <a:srgbClr val="2F6F9F"/>
          </a:solidFill>
          <a:ln/>
        </p:spPr>
        <p:txBody>
          <a:bodyPr wrap="square" lIns="0" tIns="0" rIns="0" bIns="0" rtlCol="0" anchor="ctr"/>
          <a:lstStyle/>
          <a:p>
            <a:pPr algn="ctr" defTabSz="685800" eaLnBrk="1" fontAlgn="auto" hangingPunct="1">
              <a:spcBef>
                <a:spcPts val="0"/>
              </a:spcBef>
              <a:spcAft>
                <a:spcPts val="0"/>
              </a:spcAft>
            </a:pPr>
            <a:r>
              <a:rPr lang="en-US" sz="1350" b="1" dirty="0">
                <a:solidFill>
                  <a:srgbClr val="FFFFFF"/>
                </a:solidFill>
                <a:latin typeface="Aptos Display" pitchFamily="34" charset="0"/>
                <a:ea typeface="Aptos Display" pitchFamily="34" charset="-122"/>
                <a:cs typeface="Aptos Display" pitchFamily="34" charset="-120"/>
              </a:rPr>
              <a:t>3</a:t>
            </a:r>
            <a:endParaRPr lang="en-US" sz="1350" dirty="0">
              <a:solidFill>
                <a:prstClr val="black"/>
              </a:solidFill>
              <a:latin typeface="Aptos"/>
            </a:endParaRPr>
          </a:p>
        </p:txBody>
      </p:sp>
      <p:sp>
        <p:nvSpPr>
          <p:cNvPr id="24" name="Text 22"/>
          <p:cNvSpPr/>
          <p:nvPr/>
        </p:nvSpPr>
        <p:spPr>
          <a:xfrm>
            <a:off x="2921508" y="4080510"/>
            <a:ext cx="4080510" cy="205740"/>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350" b="1" dirty="0">
                <a:solidFill>
                  <a:srgbClr val="0C2D48"/>
                </a:solidFill>
                <a:latin typeface="Aptos Display" pitchFamily="34" charset="0"/>
                <a:ea typeface="Aptos Display" pitchFamily="34" charset="-122"/>
                <a:cs typeface="Aptos Display" pitchFamily="34" charset="-120"/>
              </a:rPr>
              <a:t>The Panel makes the decision binding </a:t>
            </a:r>
            <a:endParaRPr lang="en-US" sz="1350" dirty="0">
              <a:solidFill>
                <a:prstClr val="black"/>
              </a:solidFill>
              <a:latin typeface="Aptos"/>
            </a:endParaRPr>
          </a:p>
        </p:txBody>
      </p:sp>
      <p:sp>
        <p:nvSpPr>
          <p:cNvPr id="25" name="Text 23"/>
          <p:cNvSpPr/>
          <p:nvPr/>
        </p:nvSpPr>
        <p:spPr>
          <a:xfrm>
            <a:off x="2921508" y="4382262"/>
            <a:ext cx="4766310" cy="301752"/>
          </a:xfrm>
          <a:prstGeom prst="rect">
            <a:avLst/>
          </a:prstGeom>
          <a:noFill/>
          <a:ln/>
        </p:spPr>
        <p:txBody>
          <a:bodyPr wrap="square" lIns="0" tIns="0" rIns="0" bIns="0" rtlCol="0" anchor="ctr">
            <a:normAutofit lnSpcReduction="10000"/>
          </a:bodyPr>
          <a:lstStyle/>
          <a:p>
            <a:pPr defTabSz="685800" eaLnBrk="1" fontAlgn="auto" hangingPunct="1">
              <a:spcBef>
                <a:spcPts val="0"/>
              </a:spcBef>
              <a:spcAft>
                <a:spcPts val="0"/>
              </a:spcAft>
            </a:pPr>
            <a:r>
              <a:rPr lang="en-US" sz="1088">
                <a:solidFill>
                  <a:srgbClr val="627386"/>
                </a:solidFill>
                <a:latin typeface="Aptos" pitchFamily="34" charset="0"/>
                <a:ea typeface="Aptos" pitchFamily="34" charset="-122"/>
                <a:cs typeface="Aptos" pitchFamily="34" charset="-120"/>
              </a:rPr>
              <a:t>One borough-wide view supports identification, safeguarding</a:t>
            </a:r>
            <a:r>
              <a:rPr lang="en-US" sz="1088" dirty="0">
                <a:solidFill>
                  <a:srgbClr val="627386"/>
                </a:solidFill>
                <a:latin typeface="Aptos" pitchFamily="34" charset="0"/>
                <a:ea typeface="Aptos" pitchFamily="34" charset="-122"/>
                <a:cs typeface="Aptos" pitchFamily="34" charset="-120"/>
              </a:rPr>
              <a:t>, </a:t>
            </a:r>
            <a:r>
              <a:rPr lang="en-US" sz="1088">
                <a:solidFill>
                  <a:srgbClr val="627386"/>
                </a:solidFill>
                <a:latin typeface="Aptos" pitchFamily="34" charset="0"/>
                <a:ea typeface="Aptos" pitchFamily="34" charset="-122"/>
                <a:cs typeface="Aptos" pitchFamily="34" charset="-120"/>
              </a:rPr>
              <a:t>coordinated support and suitable </a:t>
            </a:r>
            <a:r>
              <a:rPr lang="en-US" sz="1088" dirty="0">
                <a:solidFill>
                  <a:srgbClr val="627386"/>
                </a:solidFill>
                <a:latin typeface="Aptos" pitchFamily="34" charset="0"/>
                <a:ea typeface="Aptos" pitchFamily="34" charset="-122"/>
                <a:cs typeface="Aptos" pitchFamily="34" charset="-120"/>
              </a:rPr>
              <a:t>education </a:t>
            </a:r>
            <a:r>
              <a:rPr lang="en-US" sz="1088">
                <a:solidFill>
                  <a:srgbClr val="627386"/>
                </a:solidFill>
                <a:latin typeface="Aptos" pitchFamily="34" charset="0"/>
                <a:ea typeface="Aptos" pitchFamily="34" charset="-122"/>
                <a:cs typeface="Aptos" pitchFamily="34" charset="-120"/>
              </a:rPr>
              <a:t>pathways</a:t>
            </a:r>
            <a:r>
              <a:rPr lang="en-US" sz="1088" dirty="0">
                <a:solidFill>
                  <a:srgbClr val="627386"/>
                </a:solidFill>
                <a:latin typeface="Aptos" pitchFamily="34" charset="0"/>
                <a:ea typeface="Aptos" pitchFamily="34" charset="-122"/>
                <a:cs typeface="Aptos" pitchFamily="34" charset="-120"/>
              </a:rPr>
              <a:t>.</a:t>
            </a:r>
            <a:endParaRPr lang="en-US" sz="1088" dirty="0">
              <a:solidFill>
                <a:prstClr val="black"/>
              </a:solidFill>
              <a:latin typeface="Aptos"/>
            </a:endParaRPr>
          </a:p>
        </p:txBody>
      </p:sp>
      <p:sp>
        <p:nvSpPr>
          <p:cNvPr id="26" name="Text 24"/>
          <p:cNvSpPr/>
          <p:nvPr/>
        </p:nvSpPr>
        <p:spPr>
          <a:xfrm>
            <a:off x="2468880" y="5095494"/>
            <a:ext cx="1248156" cy="178308"/>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1238" b="1">
                <a:solidFill>
                  <a:srgbClr val="0C2D48"/>
                </a:solidFill>
                <a:latin typeface="Aptos Display" pitchFamily="34" charset="0"/>
                <a:ea typeface="Aptos Display" pitchFamily="34" charset="-122"/>
                <a:cs typeface="Aptos Display" pitchFamily="34" charset="-120"/>
              </a:rPr>
              <a:t>Act</a:t>
            </a:r>
            <a:r>
              <a:rPr lang="en-US" sz="1238" b="1" dirty="0">
                <a:solidFill>
                  <a:srgbClr val="0C2D48"/>
                </a:solidFill>
                <a:latin typeface="Aptos Display" pitchFamily="34" charset="0"/>
                <a:ea typeface="Aptos Display" pitchFamily="34" charset="-122"/>
                <a:cs typeface="Aptos Display" pitchFamily="34" charset="-120"/>
              </a:rPr>
              <a:t> in practice</a:t>
            </a:r>
            <a:endParaRPr lang="en-US" sz="1238" dirty="0">
              <a:solidFill>
                <a:prstClr val="black"/>
              </a:solidFill>
              <a:latin typeface="Aptos"/>
            </a:endParaRPr>
          </a:p>
        </p:txBody>
      </p:sp>
      <p:sp>
        <p:nvSpPr>
          <p:cNvPr id="27" name="Text 25"/>
          <p:cNvSpPr/>
          <p:nvPr/>
        </p:nvSpPr>
        <p:spPr>
          <a:xfrm>
            <a:off x="4128516" y="5095494"/>
            <a:ext cx="3648456" cy="192024"/>
          </a:xfrm>
          <a:prstGeom prst="rect">
            <a:avLst/>
          </a:prstGeom>
          <a:noFill/>
          <a:ln/>
        </p:spPr>
        <p:txBody>
          <a:bodyPr wrap="square" lIns="0" tIns="0" rIns="0" bIns="0" rtlCol="0" anchor="ctr">
            <a:normAutofit fontScale="77500" lnSpcReduction="20000"/>
          </a:bodyPr>
          <a:lstStyle/>
          <a:p>
            <a:pPr defTabSz="685800" eaLnBrk="1" fontAlgn="auto" hangingPunct="1">
              <a:spcBef>
                <a:spcPts val="0"/>
              </a:spcBef>
              <a:spcAft>
                <a:spcPts val="0"/>
              </a:spcAft>
            </a:pPr>
            <a:r>
              <a:rPr lang="en-US" sz="1088">
                <a:solidFill>
                  <a:srgbClr val="1E2A34"/>
                </a:solidFill>
                <a:latin typeface="Aptos" pitchFamily="34" charset="0"/>
                <a:ea typeface="Aptos" pitchFamily="34" charset="-122"/>
                <a:cs typeface="Aptos" pitchFamily="34" charset="-120"/>
              </a:rPr>
              <a:t>Every eligible child is known</a:t>
            </a:r>
            <a:r>
              <a:rPr lang="en-US" sz="1088" dirty="0">
                <a:solidFill>
                  <a:srgbClr val="1E2A34"/>
                </a:solidFill>
                <a:latin typeface="Aptos" pitchFamily="34" charset="0"/>
                <a:ea typeface="Aptos" pitchFamily="34" charset="-122"/>
                <a:cs typeface="Aptos" pitchFamily="34" charset="-120"/>
              </a:rPr>
              <a:t>, </a:t>
            </a:r>
            <a:r>
              <a:rPr lang="en-US" sz="1088">
                <a:solidFill>
                  <a:srgbClr val="1E2A34"/>
                </a:solidFill>
                <a:latin typeface="Aptos" pitchFamily="34" charset="0"/>
                <a:ea typeface="Aptos" pitchFamily="34" charset="-122"/>
                <a:cs typeface="Aptos" pitchFamily="34" charset="-120"/>
              </a:rPr>
              <a:t>their education is understood</a:t>
            </a:r>
            <a:r>
              <a:rPr lang="en-US" sz="1088" dirty="0">
                <a:solidFill>
                  <a:srgbClr val="1E2A34"/>
                </a:solidFill>
                <a:latin typeface="Aptos" pitchFamily="34" charset="0"/>
                <a:ea typeface="Aptos" pitchFamily="34" charset="-122"/>
                <a:cs typeface="Aptos" pitchFamily="34" charset="-120"/>
              </a:rPr>
              <a:t>, and </a:t>
            </a:r>
            <a:r>
              <a:rPr lang="en-US" sz="1088">
                <a:solidFill>
                  <a:srgbClr val="1E2A34"/>
                </a:solidFill>
                <a:latin typeface="Aptos" pitchFamily="34" charset="0"/>
                <a:ea typeface="Aptos" pitchFamily="34" charset="-122"/>
                <a:cs typeface="Aptos" pitchFamily="34" charset="-120"/>
              </a:rPr>
              <a:t>action is </a:t>
            </a:r>
            <a:r>
              <a:rPr lang="en-US" sz="1088" dirty="0">
                <a:solidFill>
                  <a:srgbClr val="1E2A34"/>
                </a:solidFill>
                <a:latin typeface="Aptos" pitchFamily="34" charset="0"/>
                <a:ea typeface="Aptos" pitchFamily="34" charset="-122"/>
                <a:cs typeface="Aptos" pitchFamily="34" charset="-120"/>
              </a:rPr>
              <a:t>timely.</a:t>
            </a:r>
            <a:endParaRPr lang="en-US" sz="1088" dirty="0">
              <a:solidFill>
                <a:prstClr val="black"/>
              </a:solidFill>
              <a:latin typeface="Apto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3F6F8"/>
        </a:solidFill>
        <a:effectLst/>
      </p:bgPr>
    </p:bg>
    <p:spTree>
      <p:nvGrpSpPr>
        <p:cNvPr id="1" name=""/>
        <p:cNvGrpSpPr/>
        <p:nvPr/>
      </p:nvGrpSpPr>
      <p:grpSpPr>
        <a:xfrm>
          <a:off x="0" y="0"/>
          <a:ext cx="0" cy="0"/>
          <a:chOff x="0" y="0"/>
          <a:chExt cx="0" cy="0"/>
        </a:xfrm>
      </p:grpSpPr>
      <p:sp>
        <p:nvSpPr>
          <p:cNvPr id="2" name="Shape 0"/>
          <p:cNvSpPr/>
          <p:nvPr/>
        </p:nvSpPr>
        <p:spPr>
          <a:xfrm>
            <a:off x="0" y="857250"/>
            <a:ext cx="123444" cy="5143500"/>
          </a:xfrm>
          <a:prstGeom prst="rect">
            <a:avLst/>
          </a:prstGeom>
          <a:solidFill>
            <a:srgbClr val="0C2D48"/>
          </a:solidFill>
          <a:ln w="12700">
            <a:solidFill>
              <a:srgbClr val="0C2D48">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3" name="Shape 1"/>
          <p:cNvSpPr/>
          <p:nvPr/>
        </p:nvSpPr>
        <p:spPr>
          <a:xfrm>
            <a:off x="123444" y="857250"/>
            <a:ext cx="41148" cy="5143500"/>
          </a:xfrm>
          <a:prstGeom prst="rect">
            <a:avLst/>
          </a:prstGeom>
          <a:solidFill>
            <a:srgbClr val="89B7D8">
              <a:alpha val="88000"/>
            </a:srgbClr>
          </a:solidFill>
          <a:ln w="12700">
            <a:solidFill>
              <a:srgbClr val="89B7D8">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4" name="Shape 2"/>
          <p:cNvSpPr/>
          <p:nvPr/>
        </p:nvSpPr>
        <p:spPr>
          <a:xfrm>
            <a:off x="397764" y="5781294"/>
            <a:ext cx="8161020" cy="17145"/>
          </a:xfrm>
          <a:prstGeom prst="rect">
            <a:avLst/>
          </a:prstGeom>
          <a:solidFill>
            <a:srgbClr val="CBD9E5"/>
          </a:solidFill>
          <a:ln w="12700">
            <a:solidFill>
              <a:srgbClr val="CBD9E5">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6" name="Text 4"/>
          <p:cNvSpPr/>
          <p:nvPr/>
        </p:nvSpPr>
        <p:spPr>
          <a:xfrm>
            <a:off x="425196" y="1104138"/>
            <a:ext cx="2674620" cy="164592"/>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750" b="1" dirty="0">
                <a:solidFill>
                  <a:srgbClr val="2F6F9F"/>
                </a:solidFill>
                <a:latin typeface="Aptos" pitchFamily="34" charset="0"/>
                <a:ea typeface="Aptos" pitchFamily="34" charset="-122"/>
                <a:cs typeface="Aptos" pitchFamily="34" charset="-120"/>
              </a:rPr>
              <a:t>STRATEGIC CONTEXT</a:t>
            </a:r>
            <a:endParaRPr lang="en-US" sz="750" dirty="0">
              <a:solidFill>
                <a:prstClr val="black"/>
              </a:solidFill>
              <a:latin typeface="Aptos"/>
            </a:endParaRPr>
          </a:p>
        </p:txBody>
      </p:sp>
      <p:sp>
        <p:nvSpPr>
          <p:cNvPr id="7" name="Text 5"/>
          <p:cNvSpPr/>
          <p:nvPr/>
        </p:nvSpPr>
        <p:spPr>
          <a:xfrm>
            <a:off x="425196" y="1309878"/>
            <a:ext cx="7886700" cy="356616"/>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875" b="1" dirty="0">
                <a:solidFill>
                  <a:srgbClr val="0C2D48"/>
                </a:solidFill>
                <a:latin typeface="Aptos Display" pitchFamily="34" charset="0"/>
                <a:ea typeface="Aptos Display" pitchFamily="34" charset="-122"/>
                <a:cs typeface="Aptos Display" pitchFamily="34" charset="-120"/>
              </a:rPr>
              <a:t>A single meeting for all inclusion and wellbeing concerns (non DM-FAP)</a:t>
            </a:r>
            <a:endParaRPr lang="en-US" sz="1875" dirty="0">
              <a:solidFill>
                <a:prstClr val="black"/>
              </a:solidFill>
              <a:latin typeface="Aptos"/>
            </a:endParaRPr>
          </a:p>
        </p:txBody>
      </p:sp>
      <p:sp>
        <p:nvSpPr>
          <p:cNvPr id="8" name="Text 6"/>
          <p:cNvSpPr/>
          <p:nvPr/>
        </p:nvSpPr>
        <p:spPr>
          <a:xfrm>
            <a:off x="438912" y="1680210"/>
            <a:ext cx="7475220" cy="260604"/>
          </a:xfrm>
          <a:prstGeom prst="rect">
            <a:avLst/>
          </a:prstGeom>
          <a:noFill/>
          <a:ln/>
        </p:spPr>
        <p:txBody>
          <a:bodyPr wrap="square" lIns="191" tIns="191" rIns="191" bIns="191" rtlCol="0" anchor="ctr">
            <a:normAutofit/>
          </a:bodyPr>
          <a:lstStyle/>
          <a:p>
            <a:pPr defTabSz="685800" eaLnBrk="1" fontAlgn="auto" hangingPunct="1">
              <a:spcBef>
                <a:spcPts val="0"/>
              </a:spcBef>
              <a:spcAft>
                <a:spcPts val="0"/>
              </a:spcAft>
            </a:pPr>
            <a:r>
              <a:rPr lang="en-US" sz="1088" dirty="0">
                <a:solidFill>
                  <a:srgbClr val="627386"/>
                </a:solidFill>
                <a:latin typeface="Aptos" pitchFamily="34" charset="0"/>
                <a:ea typeface="Aptos" pitchFamily="34" charset="-122"/>
                <a:cs typeface="Aptos" pitchFamily="34" charset="-120"/>
              </a:rPr>
              <a:t>The Panel links statutory oversight with operational decision-making across education pathways.</a:t>
            </a:r>
            <a:endParaRPr lang="en-US" sz="1088" dirty="0">
              <a:solidFill>
                <a:prstClr val="black"/>
              </a:solidFill>
              <a:latin typeface="Aptos"/>
            </a:endParaRPr>
          </a:p>
        </p:txBody>
      </p:sp>
      <p:sp>
        <p:nvSpPr>
          <p:cNvPr id="9" name="Shape 7"/>
          <p:cNvSpPr/>
          <p:nvPr/>
        </p:nvSpPr>
        <p:spPr>
          <a:xfrm>
            <a:off x="425196" y="1995679"/>
            <a:ext cx="7920990" cy="12344"/>
          </a:xfrm>
          <a:prstGeom prst="rect">
            <a:avLst/>
          </a:prstGeom>
          <a:solidFill>
            <a:srgbClr val="CBD9E5"/>
          </a:solidFill>
          <a:ln w="12700">
            <a:solidFill>
              <a:srgbClr val="CBD9E5">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10" name="Text 8"/>
          <p:cNvSpPr/>
          <p:nvPr/>
        </p:nvSpPr>
        <p:spPr>
          <a:xfrm>
            <a:off x="562356" y="2228850"/>
            <a:ext cx="4560570" cy="740664"/>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950" b="1" dirty="0">
                <a:solidFill>
                  <a:srgbClr val="0C2D48"/>
                </a:solidFill>
                <a:latin typeface="Aptos Display" pitchFamily="34" charset="0"/>
                <a:ea typeface="Aptos Display" pitchFamily="34" charset="-122"/>
                <a:cs typeface="Aptos Display" pitchFamily="34" charset="-120"/>
              </a:rPr>
              <a:t>Every decision should move a child closer to suitable, inclusive and stable education.</a:t>
            </a:r>
            <a:endParaRPr lang="en-US" sz="1950" dirty="0">
              <a:solidFill>
                <a:prstClr val="black"/>
              </a:solidFill>
              <a:latin typeface="Aptos"/>
            </a:endParaRPr>
          </a:p>
        </p:txBody>
      </p:sp>
      <p:sp>
        <p:nvSpPr>
          <p:cNvPr id="11" name="Text 9"/>
          <p:cNvSpPr/>
          <p:nvPr/>
        </p:nvSpPr>
        <p:spPr>
          <a:xfrm>
            <a:off x="576072" y="3106674"/>
            <a:ext cx="4251960" cy="651510"/>
          </a:xfrm>
          <a:prstGeom prst="rect">
            <a:avLst/>
          </a:prstGeom>
          <a:noFill/>
          <a:ln/>
        </p:spPr>
        <p:txBody>
          <a:bodyPr wrap="square" lIns="191" tIns="191" rIns="191" bIns="191" rtlCol="0" anchor="ctr">
            <a:normAutofit/>
          </a:bodyPr>
          <a:lstStyle/>
          <a:p>
            <a:pPr defTabSz="685800" eaLnBrk="1" fontAlgn="auto" hangingPunct="1">
              <a:spcBef>
                <a:spcPts val="0"/>
              </a:spcBef>
              <a:spcAft>
                <a:spcPts val="0"/>
              </a:spcAft>
            </a:pPr>
            <a:r>
              <a:rPr lang="en-US" sz="1238" dirty="0">
                <a:solidFill>
                  <a:srgbClr val="1E2A34"/>
                </a:solidFill>
                <a:latin typeface="Aptos" pitchFamily="34" charset="0"/>
                <a:ea typeface="Aptos" pitchFamily="34" charset="-122"/>
                <a:cs typeface="Aptos" pitchFamily="34" charset="-120"/>
              </a:rPr>
              <a:t>The Panel provides borough-wide leadership for Enfield, supporting strengthened local authority duties under the Children’s Wellbeing and Schools Act 2026.</a:t>
            </a:r>
            <a:endParaRPr lang="en-US" sz="1238" dirty="0">
              <a:solidFill>
                <a:prstClr val="black"/>
              </a:solidFill>
              <a:latin typeface="Aptos"/>
            </a:endParaRPr>
          </a:p>
        </p:txBody>
      </p:sp>
      <p:sp>
        <p:nvSpPr>
          <p:cNvPr id="12" name="Shape 10"/>
          <p:cNvSpPr/>
          <p:nvPr/>
        </p:nvSpPr>
        <p:spPr>
          <a:xfrm>
            <a:off x="576072" y="4176522"/>
            <a:ext cx="425196" cy="51435"/>
          </a:xfrm>
          <a:prstGeom prst="rect">
            <a:avLst/>
          </a:prstGeom>
          <a:solidFill>
            <a:srgbClr val="2F6F9F"/>
          </a:solidFill>
          <a:ln w="12700">
            <a:solidFill>
              <a:srgbClr val="2F6F9F">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13" name="Text 11"/>
          <p:cNvSpPr/>
          <p:nvPr/>
        </p:nvSpPr>
        <p:spPr>
          <a:xfrm>
            <a:off x="576072" y="4341114"/>
            <a:ext cx="1611630" cy="219456"/>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275" b="1" dirty="0">
                <a:solidFill>
                  <a:srgbClr val="0C2D48"/>
                </a:solidFill>
                <a:latin typeface="Aptos Display" pitchFamily="34" charset="0"/>
                <a:ea typeface="Aptos Display" pitchFamily="34" charset="-122"/>
                <a:cs typeface="Aptos Display" pitchFamily="34" charset="-120"/>
              </a:rPr>
              <a:t>Inclusion</a:t>
            </a:r>
            <a:endParaRPr lang="en-US" sz="1275" dirty="0">
              <a:solidFill>
                <a:prstClr val="black"/>
              </a:solidFill>
              <a:latin typeface="Aptos"/>
            </a:endParaRPr>
          </a:p>
        </p:txBody>
      </p:sp>
      <p:sp>
        <p:nvSpPr>
          <p:cNvPr id="14" name="Text 12"/>
          <p:cNvSpPr/>
          <p:nvPr/>
        </p:nvSpPr>
        <p:spPr>
          <a:xfrm>
            <a:off x="576072" y="4615434"/>
            <a:ext cx="1611630" cy="425196"/>
          </a:xfrm>
          <a:prstGeom prst="rect">
            <a:avLst/>
          </a:prstGeom>
          <a:noFill/>
          <a:ln/>
        </p:spPr>
        <p:txBody>
          <a:bodyPr wrap="square" lIns="0" tIns="0" rIns="0" bIns="0" rtlCol="0" anchor="ctr">
            <a:normAutofit fontScale="92500" lnSpcReduction="10000"/>
          </a:bodyPr>
          <a:lstStyle/>
          <a:p>
            <a:pPr defTabSz="685800" eaLnBrk="1" fontAlgn="auto" hangingPunct="1">
              <a:spcBef>
                <a:spcPts val="0"/>
              </a:spcBef>
              <a:spcAft>
                <a:spcPts val="0"/>
              </a:spcAft>
            </a:pPr>
            <a:r>
              <a:rPr lang="en-US" sz="1088" dirty="0">
                <a:solidFill>
                  <a:srgbClr val="627386"/>
                </a:solidFill>
                <a:latin typeface="Aptos" pitchFamily="34" charset="0"/>
                <a:ea typeface="Aptos" pitchFamily="34" charset="-122"/>
                <a:cs typeface="Aptos" pitchFamily="34" charset="-120"/>
              </a:rPr>
              <a:t>Tries to remove barriers to suitable, high-quality education.</a:t>
            </a:r>
            <a:endParaRPr lang="en-US" sz="1088" dirty="0">
              <a:solidFill>
                <a:prstClr val="black"/>
              </a:solidFill>
              <a:latin typeface="Aptos"/>
            </a:endParaRPr>
          </a:p>
        </p:txBody>
      </p:sp>
      <p:sp>
        <p:nvSpPr>
          <p:cNvPr id="15" name="Shape 13"/>
          <p:cNvSpPr/>
          <p:nvPr/>
        </p:nvSpPr>
        <p:spPr>
          <a:xfrm>
            <a:off x="2468881" y="4272534"/>
            <a:ext cx="12344" cy="912114"/>
          </a:xfrm>
          <a:prstGeom prst="rect">
            <a:avLst/>
          </a:prstGeom>
          <a:solidFill>
            <a:srgbClr val="CBD9E5"/>
          </a:solidFill>
          <a:ln w="12700">
            <a:solidFill>
              <a:srgbClr val="CBD9E5">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16" name="Shape 14"/>
          <p:cNvSpPr/>
          <p:nvPr/>
        </p:nvSpPr>
        <p:spPr>
          <a:xfrm>
            <a:off x="2647188" y="4176522"/>
            <a:ext cx="425196" cy="51435"/>
          </a:xfrm>
          <a:prstGeom prst="rect">
            <a:avLst/>
          </a:prstGeom>
          <a:solidFill>
            <a:srgbClr val="89B7D8"/>
          </a:solidFill>
          <a:ln w="12700">
            <a:solidFill>
              <a:srgbClr val="2F6F9F">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17" name="Text 15"/>
          <p:cNvSpPr/>
          <p:nvPr/>
        </p:nvSpPr>
        <p:spPr>
          <a:xfrm>
            <a:off x="2647188" y="4341114"/>
            <a:ext cx="1611630" cy="219456"/>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275" b="1" dirty="0">
                <a:solidFill>
                  <a:srgbClr val="0C2D48"/>
                </a:solidFill>
                <a:latin typeface="Aptos Display" pitchFamily="34" charset="0"/>
                <a:ea typeface="Aptos Display" pitchFamily="34" charset="-122"/>
                <a:cs typeface="Aptos Display" pitchFamily="34" charset="-120"/>
              </a:rPr>
              <a:t>Attendance</a:t>
            </a:r>
            <a:endParaRPr lang="en-US" sz="1275" dirty="0">
              <a:solidFill>
                <a:prstClr val="black"/>
              </a:solidFill>
              <a:latin typeface="Aptos"/>
            </a:endParaRPr>
          </a:p>
        </p:txBody>
      </p:sp>
      <p:sp>
        <p:nvSpPr>
          <p:cNvPr id="18" name="Text 16"/>
          <p:cNvSpPr/>
          <p:nvPr/>
        </p:nvSpPr>
        <p:spPr>
          <a:xfrm>
            <a:off x="2647188" y="4615434"/>
            <a:ext cx="1611630" cy="425196"/>
          </a:xfrm>
          <a:prstGeom prst="rect">
            <a:avLst/>
          </a:prstGeom>
          <a:noFill/>
          <a:ln/>
        </p:spPr>
        <p:txBody>
          <a:bodyPr wrap="square" lIns="0" tIns="0" rIns="0" bIns="0" rtlCol="0" anchor="ctr">
            <a:normAutofit fontScale="92500" lnSpcReduction="10000"/>
          </a:bodyPr>
          <a:lstStyle/>
          <a:p>
            <a:pPr defTabSz="685800" eaLnBrk="1" fontAlgn="auto" hangingPunct="1">
              <a:spcBef>
                <a:spcPts val="0"/>
              </a:spcBef>
              <a:spcAft>
                <a:spcPts val="0"/>
              </a:spcAft>
            </a:pPr>
            <a:r>
              <a:rPr lang="en-US" sz="1088" dirty="0">
                <a:solidFill>
                  <a:srgbClr val="627386"/>
                </a:solidFill>
                <a:latin typeface="Aptos" pitchFamily="34" charset="0"/>
                <a:ea typeface="Aptos" pitchFamily="34" charset="-122"/>
                <a:cs typeface="Aptos" pitchFamily="34" charset="-120"/>
              </a:rPr>
              <a:t>Target persistent absence and risk of missing education.</a:t>
            </a:r>
            <a:endParaRPr lang="en-US" sz="1088" dirty="0">
              <a:solidFill>
                <a:prstClr val="black"/>
              </a:solidFill>
              <a:latin typeface="Aptos"/>
            </a:endParaRPr>
          </a:p>
        </p:txBody>
      </p:sp>
      <p:sp>
        <p:nvSpPr>
          <p:cNvPr id="19" name="Shape 17"/>
          <p:cNvSpPr/>
          <p:nvPr/>
        </p:nvSpPr>
        <p:spPr>
          <a:xfrm>
            <a:off x="4539997" y="4272534"/>
            <a:ext cx="12344" cy="912114"/>
          </a:xfrm>
          <a:prstGeom prst="rect">
            <a:avLst/>
          </a:prstGeom>
          <a:solidFill>
            <a:srgbClr val="CBD9E5"/>
          </a:solidFill>
          <a:ln w="12700">
            <a:solidFill>
              <a:srgbClr val="CBD9E5">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20" name="Shape 18"/>
          <p:cNvSpPr/>
          <p:nvPr/>
        </p:nvSpPr>
        <p:spPr>
          <a:xfrm>
            <a:off x="4718304" y="4176522"/>
            <a:ext cx="425196" cy="51435"/>
          </a:xfrm>
          <a:prstGeom prst="rect">
            <a:avLst/>
          </a:prstGeom>
          <a:solidFill>
            <a:srgbClr val="2F6F9F"/>
          </a:solidFill>
          <a:ln w="12700">
            <a:solidFill>
              <a:srgbClr val="2F6F9F">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21" name="Text 19"/>
          <p:cNvSpPr/>
          <p:nvPr/>
        </p:nvSpPr>
        <p:spPr>
          <a:xfrm>
            <a:off x="4718304" y="4341114"/>
            <a:ext cx="1611630" cy="219456"/>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275" b="1" dirty="0">
                <a:solidFill>
                  <a:srgbClr val="0C2D48"/>
                </a:solidFill>
                <a:latin typeface="Aptos Display" pitchFamily="34" charset="0"/>
                <a:ea typeface="Aptos Display" pitchFamily="34" charset="-122"/>
                <a:cs typeface="Aptos Display" pitchFamily="34" charset="-120"/>
              </a:rPr>
              <a:t>Alternative provision</a:t>
            </a:r>
            <a:endParaRPr lang="en-US" sz="1275" dirty="0">
              <a:solidFill>
                <a:prstClr val="black"/>
              </a:solidFill>
              <a:latin typeface="Aptos"/>
            </a:endParaRPr>
          </a:p>
        </p:txBody>
      </p:sp>
      <p:sp>
        <p:nvSpPr>
          <p:cNvPr id="22" name="Text 20"/>
          <p:cNvSpPr/>
          <p:nvPr/>
        </p:nvSpPr>
        <p:spPr>
          <a:xfrm>
            <a:off x="4718304" y="4615434"/>
            <a:ext cx="1611630" cy="425196"/>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088" dirty="0">
                <a:solidFill>
                  <a:srgbClr val="627386"/>
                </a:solidFill>
                <a:latin typeface="Aptos" pitchFamily="34" charset="0"/>
                <a:ea typeface="Aptos" pitchFamily="34" charset="-122"/>
                <a:cs typeface="Aptos" pitchFamily="34" charset="-120"/>
              </a:rPr>
              <a:t>Discuss other quality-assured pathways.</a:t>
            </a:r>
            <a:endParaRPr lang="en-US" sz="1088" dirty="0">
              <a:solidFill>
                <a:prstClr val="black"/>
              </a:solidFill>
              <a:latin typeface="Aptos"/>
            </a:endParaRPr>
          </a:p>
        </p:txBody>
      </p:sp>
      <p:sp>
        <p:nvSpPr>
          <p:cNvPr id="23" name="Shape 21"/>
          <p:cNvSpPr/>
          <p:nvPr/>
        </p:nvSpPr>
        <p:spPr>
          <a:xfrm>
            <a:off x="6611113" y="4272534"/>
            <a:ext cx="12344" cy="912114"/>
          </a:xfrm>
          <a:prstGeom prst="rect">
            <a:avLst/>
          </a:prstGeom>
          <a:solidFill>
            <a:srgbClr val="CBD9E5"/>
          </a:solidFill>
          <a:ln w="12700">
            <a:solidFill>
              <a:srgbClr val="CBD9E5">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24" name="Shape 22"/>
          <p:cNvSpPr/>
          <p:nvPr/>
        </p:nvSpPr>
        <p:spPr>
          <a:xfrm>
            <a:off x="6789420" y="4176522"/>
            <a:ext cx="425196" cy="51435"/>
          </a:xfrm>
          <a:prstGeom prst="rect">
            <a:avLst/>
          </a:prstGeom>
          <a:solidFill>
            <a:srgbClr val="89B7D8"/>
          </a:solidFill>
          <a:ln w="12700">
            <a:solidFill>
              <a:srgbClr val="2F6F9F">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25" name="Text 23"/>
          <p:cNvSpPr/>
          <p:nvPr/>
        </p:nvSpPr>
        <p:spPr>
          <a:xfrm>
            <a:off x="6789420" y="4341114"/>
            <a:ext cx="1611630" cy="219456"/>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275" b="1" dirty="0">
                <a:solidFill>
                  <a:srgbClr val="0C2D48"/>
                </a:solidFill>
                <a:latin typeface="Aptos Display" pitchFamily="34" charset="0"/>
                <a:ea typeface="Aptos Display" pitchFamily="34" charset="-122"/>
                <a:cs typeface="Aptos Display" pitchFamily="34" charset="-120"/>
              </a:rPr>
              <a:t>CNiS oversight</a:t>
            </a:r>
            <a:endParaRPr lang="en-US" sz="1275" dirty="0">
              <a:solidFill>
                <a:prstClr val="black"/>
              </a:solidFill>
              <a:latin typeface="Aptos"/>
            </a:endParaRPr>
          </a:p>
        </p:txBody>
      </p:sp>
      <p:sp>
        <p:nvSpPr>
          <p:cNvPr id="26" name="Text 24"/>
          <p:cNvSpPr/>
          <p:nvPr/>
        </p:nvSpPr>
        <p:spPr>
          <a:xfrm>
            <a:off x="6789420" y="4615434"/>
            <a:ext cx="1611630" cy="425196"/>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088" dirty="0">
                <a:solidFill>
                  <a:srgbClr val="627386"/>
                </a:solidFill>
                <a:latin typeface="Aptos" pitchFamily="34" charset="0"/>
                <a:ea typeface="Aptos" pitchFamily="34" charset="-122"/>
                <a:cs typeface="Aptos" pitchFamily="34" charset="-120"/>
              </a:rPr>
              <a:t>Identify, safeguard and monitor.</a:t>
            </a:r>
            <a:endParaRPr lang="en-US" sz="1088" dirty="0">
              <a:solidFill>
                <a:prstClr val="black"/>
              </a:solidFill>
              <a:latin typeface="Aptos"/>
            </a:endParaRPr>
          </a:p>
        </p:txBody>
      </p:sp>
      <p:sp>
        <p:nvSpPr>
          <p:cNvPr id="27" name="Shape 25"/>
          <p:cNvSpPr/>
          <p:nvPr/>
        </p:nvSpPr>
        <p:spPr>
          <a:xfrm>
            <a:off x="6240780" y="2160270"/>
            <a:ext cx="1817370" cy="1474470"/>
          </a:xfrm>
          <a:prstGeom prst="rect">
            <a:avLst/>
          </a:prstGeom>
          <a:solidFill>
            <a:srgbClr val="0C2D48"/>
          </a:solidFill>
          <a:ln w="12700">
            <a:solidFill>
              <a:srgbClr val="0C2D48">
                <a:alpha val="0"/>
              </a:srgbClr>
            </a:solidFill>
            <a:prstDash val="solid"/>
          </a:ln>
          <a:effectLst>
            <a:outerShdw blurRad="25400" dist="12700" dir="2700000" algn="bl" rotWithShape="0">
              <a:srgbClr val="000000">
                <a:alpha val="12000"/>
              </a:srgbClr>
            </a:outerShdw>
          </a:effectLst>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28" name="Text 26"/>
          <p:cNvSpPr/>
          <p:nvPr/>
        </p:nvSpPr>
        <p:spPr>
          <a:xfrm>
            <a:off x="6460236" y="2407158"/>
            <a:ext cx="1385316" cy="836676"/>
          </a:xfrm>
          <a:prstGeom prst="rect">
            <a:avLst/>
          </a:prstGeom>
          <a:noFill/>
          <a:ln/>
        </p:spPr>
        <p:txBody>
          <a:bodyPr wrap="square" lIns="0" tIns="0" rIns="0" bIns="0" rtlCol="0" anchor="ctr">
            <a:normAutofit/>
          </a:bodyPr>
          <a:lstStyle/>
          <a:p>
            <a:pPr algn="ctr" defTabSz="685800" eaLnBrk="1" fontAlgn="auto" hangingPunct="1">
              <a:spcBef>
                <a:spcPts val="0"/>
              </a:spcBef>
              <a:spcAft>
                <a:spcPts val="0"/>
              </a:spcAft>
            </a:pPr>
            <a:r>
              <a:rPr lang="en-US" sz="1800" b="1" dirty="0">
                <a:solidFill>
                  <a:srgbClr val="FFFFFF"/>
                </a:solidFill>
                <a:latin typeface="Aptos Display" pitchFamily="34" charset="0"/>
                <a:ea typeface="Aptos Display" pitchFamily="34" charset="-122"/>
                <a:cs typeface="Aptos Display" pitchFamily="34" charset="-120"/>
              </a:rPr>
              <a:t>Leadership</a:t>
            </a:r>
            <a:endParaRPr lang="en-US" sz="1800" dirty="0">
              <a:solidFill>
                <a:prstClr val="black"/>
              </a:solidFill>
              <a:latin typeface="Aptos"/>
            </a:endParaRPr>
          </a:p>
          <a:p>
            <a:pPr algn="ctr" defTabSz="685800" eaLnBrk="1" fontAlgn="auto" hangingPunct="1">
              <a:spcBef>
                <a:spcPts val="0"/>
              </a:spcBef>
              <a:spcAft>
                <a:spcPts val="0"/>
              </a:spcAft>
            </a:pPr>
            <a:r>
              <a:rPr lang="en-US" sz="1800" b="1" dirty="0">
                <a:solidFill>
                  <a:srgbClr val="FFFFFF"/>
                </a:solidFill>
                <a:latin typeface="Aptos Display" pitchFamily="34" charset="0"/>
                <a:ea typeface="Aptos Display" pitchFamily="34" charset="-122"/>
                <a:cs typeface="Aptos Display" pitchFamily="34" charset="-120"/>
              </a:rPr>
              <a:t>+ oversight</a:t>
            </a:r>
            <a:endParaRPr lang="en-US" sz="1800" dirty="0">
              <a:solidFill>
                <a:prstClr val="black"/>
              </a:solidFill>
              <a:latin typeface="Aptos"/>
            </a:endParaRPr>
          </a:p>
          <a:p>
            <a:pPr algn="ctr" defTabSz="685800" eaLnBrk="1" fontAlgn="auto" hangingPunct="1">
              <a:spcBef>
                <a:spcPts val="0"/>
              </a:spcBef>
              <a:spcAft>
                <a:spcPts val="0"/>
              </a:spcAft>
            </a:pPr>
            <a:r>
              <a:rPr lang="en-US" sz="1800" b="1" dirty="0">
                <a:solidFill>
                  <a:srgbClr val="FFFFFF"/>
                </a:solidFill>
                <a:latin typeface="Aptos Display" pitchFamily="34" charset="0"/>
                <a:ea typeface="Aptos Display" pitchFamily="34" charset="-122"/>
                <a:cs typeface="Aptos Display" pitchFamily="34" charset="-120"/>
              </a:rPr>
              <a:t>+ decisions</a:t>
            </a:r>
            <a:endParaRPr lang="en-US" sz="1800" dirty="0">
              <a:solidFill>
                <a:prstClr val="black"/>
              </a:solidFill>
              <a:latin typeface="Aptos"/>
            </a:endParaRPr>
          </a:p>
        </p:txBody>
      </p:sp>
      <p:sp>
        <p:nvSpPr>
          <p:cNvPr id="29" name="Shape 27"/>
          <p:cNvSpPr/>
          <p:nvPr/>
        </p:nvSpPr>
        <p:spPr>
          <a:xfrm>
            <a:off x="6240780" y="3682746"/>
            <a:ext cx="1817370" cy="54864"/>
          </a:xfrm>
          <a:prstGeom prst="rect">
            <a:avLst/>
          </a:prstGeom>
          <a:solidFill>
            <a:srgbClr val="89B7D8"/>
          </a:solidFill>
          <a:ln w="12700">
            <a:solidFill>
              <a:srgbClr val="89B7D8">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3F6F8"/>
        </a:solidFill>
        <a:effectLst/>
      </p:bgPr>
    </p:bg>
    <p:spTree>
      <p:nvGrpSpPr>
        <p:cNvPr id="1" name=""/>
        <p:cNvGrpSpPr/>
        <p:nvPr/>
      </p:nvGrpSpPr>
      <p:grpSpPr>
        <a:xfrm>
          <a:off x="0" y="0"/>
          <a:ext cx="0" cy="0"/>
          <a:chOff x="0" y="0"/>
          <a:chExt cx="0" cy="0"/>
        </a:xfrm>
      </p:grpSpPr>
      <p:sp>
        <p:nvSpPr>
          <p:cNvPr id="2" name="Shape 0"/>
          <p:cNvSpPr/>
          <p:nvPr/>
        </p:nvSpPr>
        <p:spPr>
          <a:xfrm>
            <a:off x="0" y="857250"/>
            <a:ext cx="123444" cy="5143500"/>
          </a:xfrm>
          <a:prstGeom prst="rect">
            <a:avLst/>
          </a:prstGeom>
          <a:solidFill>
            <a:srgbClr val="0C2D48"/>
          </a:solidFill>
          <a:ln w="12700">
            <a:solidFill>
              <a:srgbClr val="0C2D48">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3" name="Shape 1"/>
          <p:cNvSpPr/>
          <p:nvPr/>
        </p:nvSpPr>
        <p:spPr>
          <a:xfrm>
            <a:off x="123444" y="857250"/>
            <a:ext cx="41148" cy="5143500"/>
          </a:xfrm>
          <a:prstGeom prst="rect">
            <a:avLst/>
          </a:prstGeom>
          <a:solidFill>
            <a:srgbClr val="89B7D8">
              <a:alpha val="88000"/>
            </a:srgbClr>
          </a:solidFill>
          <a:ln w="12700">
            <a:solidFill>
              <a:srgbClr val="89B7D8">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4" name="Shape 2"/>
          <p:cNvSpPr/>
          <p:nvPr/>
        </p:nvSpPr>
        <p:spPr>
          <a:xfrm>
            <a:off x="397764" y="5781294"/>
            <a:ext cx="8161020" cy="17145"/>
          </a:xfrm>
          <a:prstGeom prst="rect">
            <a:avLst/>
          </a:prstGeom>
          <a:solidFill>
            <a:srgbClr val="CBD9E5"/>
          </a:solidFill>
          <a:ln w="12700">
            <a:solidFill>
              <a:srgbClr val="CBD9E5">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6" name="Text 4"/>
          <p:cNvSpPr/>
          <p:nvPr/>
        </p:nvSpPr>
        <p:spPr>
          <a:xfrm>
            <a:off x="425196" y="1104138"/>
            <a:ext cx="2674620" cy="164592"/>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750" b="1" dirty="0">
                <a:solidFill>
                  <a:srgbClr val="2F6F9F"/>
                </a:solidFill>
                <a:latin typeface="Aptos" pitchFamily="34" charset="0"/>
                <a:ea typeface="Aptos" pitchFamily="34" charset="-122"/>
                <a:cs typeface="Aptos" pitchFamily="34" charset="-120"/>
              </a:rPr>
              <a:t>RATIONALE FOR A SINGLE EAIW PANEL</a:t>
            </a:r>
            <a:endParaRPr lang="en-US" sz="750" dirty="0">
              <a:solidFill>
                <a:prstClr val="black"/>
              </a:solidFill>
              <a:latin typeface="Aptos"/>
            </a:endParaRPr>
          </a:p>
        </p:txBody>
      </p:sp>
      <p:sp>
        <p:nvSpPr>
          <p:cNvPr id="7" name="Text 5"/>
          <p:cNvSpPr/>
          <p:nvPr/>
        </p:nvSpPr>
        <p:spPr>
          <a:xfrm>
            <a:off x="425196" y="1309878"/>
            <a:ext cx="8276285" cy="356616"/>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875" b="1" dirty="0">
                <a:solidFill>
                  <a:srgbClr val="0C2D48"/>
                </a:solidFill>
                <a:latin typeface="Aptos Display" pitchFamily="34" charset="0"/>
                <a:ea typeface="Aptos Display" pitchFamily="34" charset="-122"/>
                <a:cs typeface="Aptos Display" pitchFamily="34" charset="-120"/>
              </a:rPr>
              <a:t>Consolidating other meetings to improve transparency, consistency and time use</a:t>
            </a:r>
            <a:endParaRPr lang="en-US" sz="1875" dirty="0">
              <a:solidFill>
                <a:prstClr val="black"/>
              </a:solidFill>
              <a:latin typeface="Aptos"/>
            </a:endParaRPr>
          </a:p>
        </p:txBody>
      </p:sp>
      <p:sp>
        <p:nvSpPr>
          <p:cNvPr id="8" name="Text 6"/>
          <p:cNvSpPr/>
          <p:nvPr/>
        </p:nvSpPr>
        <p:spPr>
          <a:xfrm>
            <a:off x="438912" y="1680210"/>
            <a:ext cx="7475220" cy="260604"/>
          </a:xfrm>
          <a:prstGeom prst="rect">
            <a:avLst/>
          </a:prstGeom>
          <a:noFill/>
          <a:ln/>
        </p:spPr>
        <p:txBody>
          <a:bodyPr wrap="square" lIns="191" tIns="191" rIns="191" bIns="191" rtlCol="0" anchor="ctr">
            <a:normAutofit/>
          </a:bodyPr>
          <a:lstStyle/>
          <a:p>
            <a:pPr defTabSz="685800" eaLnBrk="1" fontAlgn="auto" hangingPunct="1">
              <a:spcBef>
                <a:spcPts val="0"/>
              </a:spcBef>
              <a:spcAft>
                <a:spcPts val="0"/>
              </a:spcAft>
            </a:pPr>
            <a:r>
              <a:rPr lang="en-US" sz="1088" dirty="0">
                <a:solidFill>
                  <a:srgbClr val="627386"/>
                </a:solidFill>
                <a:latin typeface="Aptos" pitchFamily="34" charset="0"/>
                <a:ea typeface="Aptos" pitchFamily="34" charset="-122"/>
                <a:cs typeface="Aptos" pitchFamily="34" charset="-120"/>
              </a:rPr>
              <a:t>A fortnightly panel brings related decisions into one visible, accountable process.</a:t>
            </a:r>
            <a:endParaRPr lang="en-US" sz="1088" dirty="0">
              <a:solidFill>
                <a:prstClr val="black"/>
              </a:solidFill>
              <a:latin typeface="Aptos"/>
            </a:endParaRPr>
          </a:p>
        </p:txBody>
      </p:sp>
      <p:sp>
        <p:nvSpPr>
          <p:cNvPr id="9" name="Shape 7"/>
          <p:cNvSpPr/>
          <p:nvPr/>
        </p:nvSpPr>
        <p:spPr>
          <a:xfrm>
            <a:off x="425196" y="1995679"/>
            <a:ext cx="7920990" cy="12344"/>
          </a:xfrm>
          <a:prstGeom prst="rect">
            <a:avLst/>
          </a:prstGeom>
          <a:solidFill>
            <a:srgbClr val="CBD9E5"/>
          </a:solidFill>
          <a:ln w="12700">
            <a:solidFill>
              <a:srgbClr val="CBD9E5">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10" name="Text 8"/>
          <p:cNvSpPr/>
          <p:nvPr/>
        </p:nvSpPr>
        <p:spPr>
          <a:xfrm>
            <a:off x="562356" y="2228850"/>
            <a:ext cx="1920240" cy="150876"/>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750" b="1" dirty="0">
                <a:solidFill>
                  <a:srgbClr val="2F6F9F"/>
                </a:solidFill>
                <a:latin typeface="Aptos" pitchFamily="34" charset="0"/>
                <a:ea typeface="Aptos" pitchFamily="34" charset="-122"/>
                <a:cs typeface="Aptos" pitchFamily="34" charset="-120"/>
              </a:rPr>
              <a:t>CURRENT FORUMS</a:t>
            </a:r>
            <a:endParaRPr lang="en-US" sz="750" dirty="0">
              <a:solidFill>
                <a:prstClr val="black"/>
              </a:solidFill>
              <a:latin typeface="Aptos"/>
            </a:endParaRPr>
          </a:p>
        </p:txBody>
      </p:sp>
      <p:sp>
        <p:nvSpPr>
          <p:cNvPr id="11" name="Shape 9"/>
          <p:cNvSpPr/>
          <p:nvPr/>
        </p:nvSpPr>
        <p:spPr>
          <a:xfrm>
            <a:off x="576072" y="2578608"/>
            <a:ext cx="178308" cy="30861"/>
          </a:xfrm>
          <a:prstGeom prst="rect">
            <a:avLst/>
          </a:prstGeom>
          <a:solidFill>
            <a:srgbClr val="2F6F9F"/>
          </a:solidFill>
          <a:ln w="12700">
            <a:solidFill>
              <a:srgbClr val="2F6F9F">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12" name="Text 10"/>
          <p:cNvSpPr/>
          <p:nvPr/>
        </p:nvSpPr>
        <p:spPr>
          <a:xfrm>
            <a:off x="836676" y="2489454"/>
            <a:ext cx="1700784" cy="178308"/>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050" b="1" dirty="0">
                <a:solidFill>
                  <a:srgbClr val="1E2A34"/>
                </a:solidFill>
                <a:latin typeface="Aptos" pitchFamily="34" charset="0"/>
                <a:ea typeface="Aptos" pitchFamily="34" charset="-122"/>
                <a:cs typeface="Aptos" pitchFamily="34" charset="-120"/>
              </a:rPr>
              <a:t>ASU / Medical Panel</a:t>
            </a:r>
            <a:endParaRPr lang="en-US" sz="1050" dirty="0">
              <a:solidFill>
                <a:prstClr val="black"/>
              </a:solidFill>
              <a:latin typeface="Aptos"/>
            </a:endParaRPr>
          </a:p>
        </p:txBody>
      </p:sp>
      <p:sp>
        <p:nvSpPr>
          <p:cNvPr id="13" name="Text 11"/>
          <p:cNvSpPr/>
          <p:nvPr/>
        </p:nvSpPr>
        <p:spPr>
          <a:xfrm>
            <a:off x="2798064" y="2489454"/>
            <a:ext cx="1234440" cy="178308"/>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013" dirty="0">
                <a:solidFill>
                  <a:srgbClr val="627386"/>
                </a:solidFill>
                <a:latin typeface="Aptos" pitchFamily="34" charset="0"/>
                <a:ea typeface="Aptos" pitchFamily="34" charset="-122"/>
                <a:cs typeface="Aptos" pitchFamily="34" charset="-120"/>
              </a:rPr>
              <a:t>2 hours monthly</a:t>
            </a:r>
            <a:endParaRPr lang="en-US" sz="1013" dirty="0">
              <a:solidFill>
                <a:prstClr val="black"/>
              </a:solidFill>
              <a:latin typeface="Aptos"/>
            </a:endParaRPr>
          </a:p>
        </p:txBody>
      </p:sp>
      <p:sp>
        <p:nvSpPr>
          <p:cNvPr id="14" name="Shape 12"/>
          <p:cNvSpPr/>
          <p:nvPr/>
        </p:nvSpPr>
        <p:spPr>
          <a:xfrm>
            <a:off x="576072" y="2907792"/>
            <a:ext cx="178308" cy="30861"/>
          </a:xfrm>
          <a:prstGeom prst="rect">
            <a:avLst/>
          </a:prstGeom>
          <a:solidFill>
            <a:srgbClr val="89B7D8"/>
          </a:solidFill>
          <a:ln w="12700">
            <a:solidFill>
              <a:srgbClr val="2F6F9F">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15" name="Text 13"/>
          <p:cNvSpPr/>
          <p:nvPr/>
        </p:nvSpPr>
        <p:spPr>
          <a:xfrm>
            <a:off x="836676" y="2818638"/>
            <a:ext cx="1700784" cy="178308"/>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050" b="1" dirty="0">
                <a:solidFill>
                  <a:srgbClr val="1E2A34"/>
                </a:solidFill>
                <a:latin typeface="Aptos" pitchFamily="34" charset="0"/>
                <a:ea typeface="Aptos" pitchFamily="34" charset="-122"/>
                <a:cs typeface="Aptos" pitchFamily="34" charset="-120"/>
              </a:rPr>
              <a:t>At Risk / Intervention Panel</a:t>
            </a:r>
            <a:endParaRPr lang="en-US" sz="1050" dirty="0">
              <a:solidFill>
                <a:prstClr val="black"/>
              </a:solidFill>
              <a:latin typeface="Aptos"/>
            </a:endParaRPr>
          </a:p>
        </p:txBody>
      </p:sp>
      <p:sp>
        <p:nvSpPr>
          <p:cNvPr id="16" name="Text 14"/>
          <p:cNvSpPr/>
          <p:nvPr/>
        </p:nvSpPr>
        <p:spPr>
          <a:xfrm>
            <a:off x="2798064" y="2818638"/>
            <a:ext cx="1234440" cy="178308"/>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013" dirty="0">
                <a:solidFill>
                  <a:srgbClr val="627386"/>
                </a:solidFill>
                <a:latin typeface="Aptos" pitchFamily="34" charset="0"/>
                <a:ea typeface="Aptos" pitchFamily="34" charset="-122"/>
                <a:cs typeface="Aptos" pitchFamily="34" charset="-120"/>
              </a:rPr>
              <a:t>1 hour fortnightly</a:t>
            </a:r>
            <a:endParaRPr lang="en-US" sz="1013" dirty="0">
              <a:solidFill>
                <a:prstClr val="black"/>
              </a:solidFill>
              <a:latin typeface="Aptos"/>
            </a:endParaRPr>
          </a:p>
        </p:txBody>
      </p:sp>
      <p:sp>
        <p:nvSpPr>
          <p:cNvPr id="17" name="Shape 15"/>
          <p:cNvSpPr/>
          <p:nvPr/>
        </p:nvSpPr>
        <p:spPr>
          <a:xfrm>
            <a:off x="576072" y="3236976"/>
            <a:ext cx="178308" cy="30861"/>
          </a:xfrm>
          <a:prstGeom prst="rect">
            <a:avLst/>
          </a:prstGeom>
          <a:solidFill>
            <a:srgbClr val="2F6F9F"/>
          </a:solidFill>
          <a:ln w="12700">
            <a:solidFill>
              <a:srgbClr val="2F6F9F">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18" name="Text 16"/>
          <p:cNvSpPr/>
          <p:nvPr/>
        </p:nvSpPr>
        <p:spPr>
          <a:xfrm>
            <a:off x="836676" y="3147822"/>
            <a:ext cx="1700784" cy="178308"/>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050" b="1" dirty="0">
                <a:solidFill>
                  <a:srgbClr val="1E2A34"/>
                </a:solidFill>
                <a:latin typeface="Aptos" pitchFamily="34" charset="0"/>
                <a:ea typeface="Aptos" pitchFamily="34" charset="-122"/>
                <a:cs typeface="Aptos" pitchFamily="34" charset="-120"/>
              </a:rPr>
              <a:t>In-Year Fair Access Panel</a:t>
            </a:r>
            <a:endParaRPr lang="en-US" sz="1050" dirty="0">
              <a:solidFill>
                <a:prstClr val="black"/>
              </a:solidFill>
              <a:latin typeface="Aptos"/>
            </a:endParaRPr>
          </a:p>
        </p:txBody>
      </p:sp>
      <p:sp>
        <p:nvSpPr>
          <p:cNvPr id="19" name="Text 17"/>
          <p:cNvSpPr/>
          <p:nvPr/>
        </p:nvSpPr>
        <p:spPr>
          <a:xfrm>
            <a:off x="2798064" y="3147822"/>
            <a:ext cx="1234440" cy="178308"/>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013" dirty="0">
                <a:solidFill>
                  <a:srgbClr val="627386"/>
                </a:solidFill>
                <a:latin typeface="Aptos" pitchFamily="34" charset="0"/>
                <a:ea typeface="Aptos" pitchFamily="34" charset="-122"/>
                <a:cs typeface="Aptos" pitchFamily="34" charset="-120"/>
              </a:rPr>
              <a:t>30 minutes fortnightly</a:t>
            </a:r>
            <a:endParaRPr lang="en-US" sz="1013" dirty="0">
              <a:solidFill>
                <a:prstClr val="black"/>
              </a:solidFill>
              <a:latin typeface="Aptos"/>
            </a:endParaRPr>
          </a:p>
        </p:txBody>
      </p:sp>
      <p:sp>
        <p:nvSpPr>
          <p:cNvPr id="20" name="Shape 18"/>
          <p:cNvSpPr/>
          <p:nvPr/>
        </p:nvSpPr>
        <p:spPr>
          <a:xfrm>
            <a:off x="576072" y="3566160"/>
            <a:ext cx="178308" cy="30861"/>
          </a:xfrm>
          <a:prstGeom prst="rect">
            <a:avLst/>
          </a:prstGeom>
          <a:solidFill>
            <a:srgbClr val="89B7D8"/>
          </a:solidFill>
          <a:ln w="12700">
            <a:solidFill>
              <a:srgbClr val="2F6F9F">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21" name="Text 19"/>
          <p:cNvSpPr/>
          <p:nvPr/>
        </p:nvSpPr>
        <p:spPr>
          <a:xfrm>
            <a:off x="836676" y="3477006"/>
            <a:ext cx="1700784" cy="178308"/>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050" b="1" dirty="0">
                <a:solidFill>
                  <a:srgbClr val="1E2A34"/>
                </a:solidFill>
                <a:latin typeface="Aptos" pitchFamily="34" charset="0"/>
                <a:ea typeface="Aptos" pitchFamily="34" charset="-122"/>
                <a:cs typeface="Aptos" pitchFamily="34" charset="-120"/>
              </a:rPr>
              <a:t>Primary Fair Access Panel</a:t>
            </a:r>
            <a:endParaRPr lang="en-US" sz="1050" dirty="0">
              <a:solidFill>
                <a:prstClr val="black"/>
              </a:solidFill>
              <a:latin typeface="Aptos"/>
            </a:endParaRPr>
          </a:p>
        </p:txBody>
      </p:sp>
      <p:sp>
        <p:nvSpPr>
          <p:cNvPr id="22" name="Text 20"/>
          <p:cNvSpPr/>
          <p:nvPr/>
        </p:nvSpPr>
        <p:spPr>
          <a:xfrm>
            <a:off x="2798064" y="3477006"/>
            <a:ext cx="1234440" cy="178308"/>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013" dirty="0">
                <a:solidFill>
                  <a:srgbClr val="627386"/>
                </a:solidFill>
                <a:latin typeface="Aptos" pitchFamily="34" charset="0"/>
                <a:ea typeface="Aptos" pitchFamily="34" charset="-122"/>
                <a:cs typeface="Aptos" pitchFamily="34" charset="-120"/>
              </a:rPr>
              <a:t>2 hours monthly</a:t>
            </a:r>
            <a:endParaRPr lang="en-US" sz="1013" dirty="0">
              <a:solidFill>
                <a:prstClr val="black"/>
              </a:solidFill>
              <a:latin typeface="Aptos"/>
            </a:endParaRPr>
          </a:p>
        </p:txBody>
      </p:sp>
      <p:sp>
        <p:nvSpPr>
          <p:cNvPr id="23" name="Shape 21"/>
          <p:cNvSpPr/>
          <p:nvPr/>
        </p:nvSpPr>
        <p:spPr>
          <a:xfrm>
            <a:off x="576072" y="3895344"/>
            <a:ext cx="178308" cy="30861"/>
          </a:xfrm>
          <a:prstGeom prst="rect">
            <a:avLst/>
          </a:prstGeom>
          <a:solidFill>
            <a:srgbClr val="2F6F9F"/>
          </a:solidFill>
          <a:ln w="12700">
            <a:solidFill>
              <a:srgbClr val="2F6F9F">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24" name="Text 22"/>
          <p:cNvSpPr/>
          <p:nvPr/>
        </p:nvSpPr>
        <p:spPr>
          <a:xfrm>
            <a:off x="836676" y="3806190"/>
            <a:ext cx="1700784" cy="178308"/>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050" b="1" dirty="0">
                <a:solidFill>
                  <a:srgbClr val="1E2A34"/>
                </a:solidFill>
                <a:latin typeface="Aptos" pitchFamily="34" charset="0"/>
                <a:ea typeface="Aptos" pitchFamily="34" charset="-122"/>
                <a:cs typeface="Aptos" pitchFamily="34" charset="-120"/>
              </a:rPr>
              <a:t>Emergency MAC Meetings</a:t>
            </a:r>
            <a:endParaRPr lang="en-US" sz="1050" dirty="0">
              <a:solidFill>
                <a:prstClr val="black"/>
              </a:solidFill>
              <a:latin typeface="Aptos"/>
            </a:endParaRPr>
          </a:p>
        </p:txBody>
      </p:sp>
      <p:sp>
        <p:nvSpPr>
          <p:cNvPr id="25" name="Text 23"/>
          <p:cNvSpPr/>
          <p:nvPr/>
        </p:nvSpPr>
        <p:spPr>
          <a:xfrm>
            <a:off x="2798064" y="3806190"/>
            <a:ext cx="1234440" cy="178308"/>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013" dirty="0">
                <a:solidFill>
                  <a:srgbClr val="627386"/>
                </a:solidFill>
                <a:latin typeface="Aptos" pitchFamily="34" charset="0"/>
                <a:ea typeface="Aptos" pitchFamily="34" charset="-122"/>
                <a:cs typeface="Aptos" pitchFamily="34" charset="-120"/>
              </a:rPr>
              <a:t>many hours weekly</a:t>
            </a:r>
            <a:endParaRPr lang="en-US" sz="1013" dirty="0">
              <a:solidFill>
                <a:prstClr val="black"/>
              </a:solidFill>
              <a:latin typeface="Aptos"/>
            </a:endParaRPr>
          </a:p>
        </p:txBody>
      </p:sp>
      <p:sp>
        <p:nvSpPr>
          <p:cNvPr id="26" name="Shape 24"/>
          <p:cNvSpPr/>
          <p:nvPr/>
        </p:nvSpPr>
        <p:spPr>
          <a:xfrm>
            <a:off x="576072" y="4224528"/>
            <a:ext cx="178308" cy="30861"/>
          </a:xfrm>
          <a:prstGeom prst="rect">
            <a:avLst/>
          </a:prstGeom>
          <a:solidFill>
            <a:srgbClr val="89B7D8"/>
          </a:solidFill>
          <a:ln w="12700">
            <a:solidFill>
              <a:srgbClr val="2F6F9F">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27" name="Text 25"/>
          <p:cNvSpPr/>
          <p:nvPr/>
        </p:nvSpPr>
        <p:spPr>
          <a:xfrm>
            <a:off x="836676" y="4135374"/>
            <a:ext cx="1700784" cy="178308"/>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050" b="1" dirty="0">
                <a:solidFill>
                  <a:srgbClr val="1E2A34"/>
                </a:solidFill>
                <a:latin typeface="Aptos" pitchFamily="34" charset="0"/>
                <a:ea typeface="Aptos" pitchFamily="34" charset="-122"/>
                <a:cs typeface="Aptos" pitchFamily="34" charset="-120"/>
              </a:rPr>
              <a:t>School-based decisions</a:t>
            </a:r>
            <a:endParaRPr lang="en-US" sz="1050" dirty="0">
              <a:solidFill>
                <a:prstClr val="black"/>
              </a:solidFill>
              <a:latin typeface="Aptos"/>
            </a:endParaRPr>
          </a:p>
        </p:txBody>
      </p:sp>
      <p:sp>
        <p:nvSpPr>
          <p:cNvPr id="28" name="Text 26"/>
          <p:cNvSpPr/>
          <p:nvPr/>
        </p:nvSpPr>
        <p:spPr>
          <a:xfrm>
            <a:off x="2798064" y="4135374"/>
            <a:ext cx="1234440" cy="178308"/>
          </a:xfrm>
          <a:prstGeom prst="rect">
            <a:avLst/>
          </a:prstGeom>
          <a:noFill/>
          <a:ln/>
        </p:spPr>
        <p:txBody>
          <a:bodyPr wrap="square" lIns="0" tIns="0" rIns="0" bIns="0" rtlCol="0" anchor="ctr">
            <a:normAutofit fontScale="70000" lnSpcReduction="20000"/>
          </a:bodyPr>
          <a:lstStyle/>
          <a:p>
            <a:pPr defTabSz="685800" eaLnBrk="1" fontAlgn="auto" hangingPunct="1">
              <a:spcBef>
                <a:spcPts val="0"/>
              </a:spcBef>
              <a:spcAft>
                <a:spcPts val="0"/>
              </a:spcAft>
            </a:pPr>
            <a:r>
              <a:rPr lang="en-US" sz="1013" dirty="0">
                <a:solidFill>
                  <a:srgbClr val="627386"/>
                </a:solidFill>
                <a:latin typeface="Aptos" pitchFamily="34" charset="0"/>
                <a:ea typeface="Aptos" pitchFamily="34" charset="-122"/>
                <a:cs typeface="Aptos" pitchFamily="34" charset="-120"/>
              </a:rPr>
              <a:t>AP moves, timetables, referrals</a:t>
            </a:r>
            <a:endParaRPr lang="en-US" sz="1013" dirty="0">
              <a:solidFill>
                <a:prstClr val="black"/>
              </a:solidFill>
              <a:latin typeface="Aptos"/>
            </a:endParaRPr>
          </a:p>
        </p:txBody>
      </p:sp>
      <p:sp>
        <p:nvSpPr>
          <p:cNvPr id="29" name="Shape 27"/>
          <p:cNvSpPr/>
          <p:nvPr/>
        </p:nvSpPr>
        <p:spPr>
          <a:xfrm>
            <a:off x="576072" y="4553712"/>
            <a:ext cx="178308" cy="30861"/>
          </a:xfrm>
          <a:prstGeom prst="rect">
            <a:avLst/>
          </a:prstGeom>
          <a:solidFill>
            <a:srgbClr val="2F6F9F"/>
          </a:solidFill>
          <a:ln w="12700">
            <a:solidFill>
              <a:srgbClr val="2F6F9F">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30" name="Text 28"/>
          <p:cNvSpPr/>
          <p:nvPr/>
        </p:nvSpPr>
        <p:spPr>
          <a:xfrm>
            <a:off x="836676" y="4464558"/>
            <a:ext cx="1700784" cy="178308"/>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050" b="1">
                <a:solidFill>
                  <a:srgbClr val="1E2A34"/>
                </a:solidFill>
                <a:latin typeface="Aptos" pitchFamily="34" charset="0"/>
                <a:ea typeface="Aptos" pitchFamily="34" charset="-122"/>
                <a:cs typeface="Aptos" pitchFamily="34" charset="-120"/>
              </a:rPr>
              <a:t>EHE requests (S47)</a:t>
            </a:r>
            <a:endParaRPr lang="en-US" sz="1050" dirty="0">
              <a:solidFill>
                <a:prstClr val="black"/>
              </a:solidFill>
              <a:latin typeface="Aptos"/>
            </a:endParaRPr>
          </a:p>
        </p:txBody>
      </p:sp>
      <p:sp>
        <p:nvSpPr>
          <p:cNvPr id="31" name="Text 29"/>
          <p:cNvSpPr/>
          <p:nvPr/>
        </p:nvSpPr>
        <p:spPr>
          <a:xfrm>
            <a:off x="2798064" y="4464558"/>
            <a:ext cx="1234440" cy="178308"/>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013" dirty="0">
                <a:solidFill>
                  <a:srgbClr val="627386"/>
                </a:solidFill>
                <a:latin typeface="Aptos" pitchFamily="34" charset="0"/>
                <a:ea typeface="Aptos" pitchFamily="34" charset="-122"/>
                <a:cs typeface="Aptos" pitchFamily="34" charset="-120"/>
              </a:rPr>
              <a:t>ratification route</a:t>
            </a:r>
            <a:endParaRPr lang="en-US" sz="1013" dirty="0">
              <a:solidFill>
                <a:prstClr val="black"/>
              </a:solidFill>
              <a:latin typeface="Aptos"/>
            </a:endParaRPr>
          </a:p>
        </p:txBody>
      </p:sp>
      <p:sp>
        <p:nvSpPr>
          <p:cNvPr id="32" name="Shape 30"/>
          <p:cNvSpPr/>
          <p:nvPr/>
        </p:nvSpPr>
        <p:spPr>
          <a:xfrm>
            <a:off x="4265676" y="3531870"/>
            <a:ext cx="644652" cy="48006"/>
          </a:xfrm>
          <a:prstGeom prst="rect">
            <a:avLst/>
          </a:prstGeom>
          <a:solidFill>
            <a:srgbClr val="89B7D8"/>
          </a:solidFill>
          <a:ln w="12700">
            <a:solidFill>
              <a:srgbClr val="89B7D8">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33" name="Shape 31"/>
          <p:cNvSpPr/>
          <p:nvPr/>
        </p:nvSpPr>
        <p:spPr>
          <a:xfrm rot="5400000">
            <a:off x="4930902" y="3456432"/>
            <a:ext cx="192024" cy="192024"/>
          </a:xfrm>
          <a:prstGeom prst="triangle">
            <a:avLst/>
          </a:prstGeom>
          <a:solidFill>
            <a:srgbClr val="89B7D8"/>
          </a:solidFill>
          <a:ln w="12700">
            <a:solidFill>
              <a:srgbClr val="89B7D8">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34" name="Shape 32"/>
          <p:cNvSpPr/>
          <p:nvPr/>
        </p:nvSpPr>
        <p:spPr>
          <a:xfrm>
            <a:off x="5362956" y="2311146"/>
            <a:ext cx="2674620" cy="2400300"/>
          </a:xfrm>
          <a:prstGeom prst="rect">
            <a:avLst/>
          </a:prstGeom>
          <a:solidFill>
            <a:srgbClr val="0C2D48"/>
          </a:solidFill>
          <a:ln w="12700">
            <a:solidFill>
              <a:srgbClr val="0C2D48">
                <a:alpha val="0"/>
              </a:srgbClr>
            </a:solidFill>
            <a:prstDash val="solid"/>
          </a:ln>
          <a:effectLst>
            <a:outerShdw blurRad="19050" dist="12700" dir="2700000" algn="bl" rotWithShape="0">
              <a:srgbClr val="000000">
                <a:alpha val="13000"/>
              </a:srgbClr>
            </a:outerShdw>
          </a:effectLst>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35" name="Text 33"/>
          <p:cNvSpPr/>
          <p:nvPr/>
        </p:nvSpPr>
        <p:spPr>
          <a:xfrm>
            <a:off x="5657850" y="2722626"/>
            <a:ext cx="2091690" cy="630936"/>
          </a:xfrm>
          <a:prstGeom prst="rect">
            <a:avLst/>
          </a:prstGeom>
          <a:noFill/>
          <a:ln/>
        </p:spPr>
        <p:txBody>
          <a:bodyPr wrap="square" lIns="0" tIns="0" rIns="0" bIns="0" rtlCol="0" anchor="ctr">
            <a:normAutofit lnSpcReduction="10000"/>
          </a:bodyPr>
          <a:lstStyle/>
          <a:p>
            <a:pPr algn="ctr" defTabSz="685800" eaLnBrk="1" fontAlgn="auto" hangingPunct="1">
              <a:spcBef>
                <a:spcPts val="0"/>
              </a:spcBef>
              <a:spcAft>
                <a:spcPts val="0"/>
              </a:spcAft>
            </a:pPr>
            <a:r>
              <a:rPr lang="en-US" sz="2100" b="1" dirty="0">
                <a:solidFill>
                  <a:srgbClr val="FFFFFF"/>
                </a:solidFill>
                <a:latin typeface="Aptos Display" pitchFamily="34" charset="0"/>
              </a:rPr>
              <a:t>Fortnightly </a:t>
            </a:r>
            <a:endParaRPr lang="en-US" sz="2100" dirty="0">
              <a:solidFill>
                <a:prstClr val="black"/>
              </a:solidFill>
              <a:latin typeface="Aptos"/>
            </a:endParaRPr>
          </a:p>
          <a:p>
            <a:pPr algn="ctr" defTabSz="685800" eaLnBrk="1" fontAlgn="auto" hangingPunct="1">
              <a:spcBef>
                <a:spcPts val="0"/>
              </a:spcBef>
              <a:spcAft>
                <a:spcPts val="0"/>
              </a:spcAft>
            </a:pPr>
            <a:r>
              <a:rPr lang="en-US" sz="2100" b="1" dirty="0">
                <a:solidFill>
                  <a:srgbClr val="FFFFFF"/>
                </a:solidFill>
                <a:latin typeface="Aptos Display" pitchFamily="34" charset="0"/>
                <a:ea typeface="Aptos Display" pitchFamily="34" charset="-122"/>
                <a:cs typeface="Aptos Display" pitchFamily="34" charset="-120"/>
              </a:rPr>
              <a:t>Panel</a:t>
            </a:r>
            <a:endParaRPr lang="en-US" sz="2100" dirty="0">
              <a:solidFill>
                <a:prstClr val="black"/>
              </a:solidFill>
              <a:latin typeface="Aptos"/>
            </a:endParaRPr>
          </a:p>
        </p:txBody>
      </p:sp>
      <p:sp>
        <p:nvSpPr>
          <p:cNvPr id="36" name="Shape 34"/>
          <p:cNvSpPr/>
          <p:nvPr/>
        </p:nvSpPr>
        <p:spPr>
          <a:xfrm>
            <a:off x="5774436" y="3545586"/>
            <a:ext cx="1865376" cy="24003"/>
          </a:xfrm>
          <a:prstGeom prst="rect">
            <a:avLst/>
          </a:prstGeom>
          <a:solidFill>
            <a:srgbClr val="89B7D8"/>
          </a:solidFill>
          <a:ln w="12700">
            <a:solidFill>
              <a:srgbClr val="89B7D8">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37" name="Text 35"/>
          <p:cNvSpPr/>
          <p:nvPr/>
        </p:nvSpPr>
        <p:spPr>
          <a:xfrm>
            <a:off x="5692140" y="3778758"/>
            <a:ext cx="1988820" cy="562356"/>
          </a:xfrm>
          <a:prstGeom prst="rect">
            <a:avLst/>
          </a:prstGeom>
          <a:noFill/>
          <a:ln/>
        </p:spPr>
        <p:txBody>
          <a:bodyPr wrap="square" lIns="0" tIns="0" rIns="0" bIns="0" rtlCol="0" anchor="ctr">
            <a:normAutofit fontScale="92500" lnSpcReduction="20000"/>
          </a:bodyPr>
          <a:lstStyle/>
          <a:p>
            <a:pPr algn="ctr" defTabSz="685800" eaLnBrk="1" fontAlgn="auto" hangingPunct="1">
              <a:spcBef>
                <a:spcPts val="0"/>
              </a:spcBef>
              <a:spcAft>
                <a:spcPts val="0"/>
              </a:spcAft>
            </a:pPr>
            <a:r>
              <a:rPr lang="en-US" sz="1200" dirty="0">
                <a:solidFill>
                  <a:srgbClr val="DCE7EF"/>
                </a:solidFill>
                <a:latin typeface="Aptos" pitchFamily="34" charset="0"/>
                <a:ea typeface="Aptos" pitchFamily="34" charset="-122"/>
                <a:cs typeface="Aptos" pitchFamily="34" charset="-120"/>
              </a:rPr>
              <a:t>Clearer governance</a:t>
            </a:r>
            <a:endParaRPr lang="en-US" sz="1200" dirty="0">
              <a:solidFill>
                <a:prstClr val="black"/>
              </a:solidFill>
              <a:latin typeface="Aptos"/>
            </a:endParaRPr>
          </a:p>
          <a:p>
            <a:pPr algn="ctr" defTabSz="685800" eaLnBrk="1" fontAlgn="auto" hangingPunct="1">
              <a:spcBef>
                <a:spcPts val="0"/>
              </a:spcBef>
              <a:spcAft>
                <a:spcPts val="0"/>
              </a:spcAft>
            </a:pPr>
            <a:r>
              <a:rPr lang="en-US" sz="1200" dirty="0">
                <a:solidFill>
                  <a:srgbClr val="DCE7EF"/>
                </a:solidFill>
                <a:latin typeface="Aptos" pitchFamily="34" charset="0"/>
                <a:ea typeface="Aptos" pitchFamily="34" charset="-122"/>
                <a:cs typeface="Aptos" pitchFamily="34" charset="-120"/>
              </a:rPr>
              <a:t>Consistent thresholds</a:t>
            </a:r>
            <a:endParaRPr lang="en-US" sz="1200" dirty="0">
              <a:solidFill>
                <a:prstClr val="black"/>
              </a:solidFill>
              <a:latin typeface="Aptos"/>
            </a:endParaRPr>
          </a:p>
          <a:p>
            <a:pPr algn="ctr" defTabSz="685800" eaLnBrk="1" fontAlgn="auto" hangingPunct="1">
              <a:spcBef>
                <a:spcPts val="0"/>
              </a:spcBef>
              <a:spcAft>
                <a:spcPts val="0"/>
              </a:spcAft>
            </a:pPr>
            <a:r>
              <a:rPr lang="en-US" sz="1200" dirty="0">
                <a:solidFill>
                  <a:srgbClr val="DCE7EF"/>
                </a:solidFill>
                <a:latin typeface="Aptos" pitchFamily="34" charset="0"/>
                <a:ea typeface="Aptos" pitchFamily="34" charset="-122"/>
                <a:cs typeface="Aptos" pitchFamily="34" charset="-120"/>
              </a:rPr>
              <a:t>Faster coordination</a:t>
            </a:r>
            <a:endParaRPr lang="en-US" sz="1200" dirty="0">
              <a:solidFill>
                <a:prstClr val="black"/>
              </a:solidFill>
              <a:latin typeface="Aptos"/>
            </a:endParaRPr>
          </a:p>
          <a:p>
            <a:pPr algn="ctr" defTabSz="685800" eaLnBrk="1" fontAlgn="auto" hangingPunct="1">
              <a:spcBef>
                <a:spcPts val="0"/>
              </a:spcBef>
              <a:spcAft>
                <a:spcPts val="0"/>
              </a:spcAft>
            </a:pPr>
            <a:r>
              <a:rPr lang="en-US" sz="1200" dirty="0">
                <a:solidFill>
                  <a:srgbClr val="DCE7EF"/>
                </a:solidFill>
                <a:latin typeface="Aptos" pitchFamily="34" charset="0"/>
                <a:ea typeface="Aptos" pitchFamily="34" charset="-122"/>
                <a:cs typeface="Aptos" pitchFamily="34" charset="-120"/>
              </a:rPr>
              <a:t>Shared accountability</a:t>
            </a:r>
            <a:endParaRPr lang="en-US" sz="1200" dirty="0">
              <a:solidFill>
                <a:prstClr val="black"/>
              </a:solidFill>
              <a:latin typeface="Apto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3F6F8"/>
        </a:solidFill>
        <a:effectLst/>
      </p:bgPr>
    </p:bg>
    <p:spTree>
      <p:nvGrpSpPr>
        <p:cNvPr id="1" name=""/>
        <p:cNvGrpSpPr/>
        <p:nvPr/>
      </p:nvGrpSpPr>
      <p:grpSpPr>
        <a:xfrm>
          <a:off x="0" y="0"/>
          <a:ext cx="0" cy="0"/>
          <a:chOff x="0" y="0"/>
          <a:chExt cx="0" cy="0"/>
        </a:xfrm>
      </p:grpSpPr>
      <p:sp>
        <p:nvSpPr>
          <p:cNvPr id="2" name="Rectangle 1"/>
          <p:cNvSpPr/>
          <p:nvPr/>
        </p:nvSpPr>
        <p:spPr>
          <a:xfrm>
            <a:off x="0" y="857250"/>
            <a:ext cx="123444" cy="5143500"/>
          </a:xfrm>
          <a:prstGeom prst="rect">
            <a:avLst/>
          </a:prstGeom>
          <a:solidFill>
            <a:srgbClr val="0C2D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3" name="Rectangle 2"/>
          <p:cNvSpPr/>
          <p:nvPr/>
        </p:nvSpPr>
        <p:spPr>
          <a:xfrm>
            <a:off x="123444" y="857250"/>
            <a:ext cx="41148" cy="5143500"/>
          </a:xfrm>
          <a:prstGeom prst="rect">
            <a:avLst/>
          </a:prstGeom>
          <a:solidFill>
            <a:srgbClr val="89B7D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4" name="Rectangle 3"/>
          <p:cNvSpPr/>
          <p:nvPr/>
        </p:nvSpPr>
        <p:spPr>
          <a:xfrm>
            <a:off x="397764" y="5781294"/>
            <a:ext cx="8161020" cy="17145"/>
          </a:xfrm>
          <a:prstGeom prst="rect">
            <a:avLst/>
          </a:prstGeom>
          <a:solidFill>
            <a:srgbClr val="CBD9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6" name="TextBox 5"/>
          <p:cNvSpPr txBox="1"/>
          <p:nvPr/>
        </p:nvSpPr>
        <p:spPr>
          <a:xfrm>
            <a:off x="425196" y="1104138"/>
            <a:ext cx="2880360" cy="115416"/>
          </a:xfrm>
          <a:prstGeom prst="rect">
            <a:avLst/>
          </a:prstGeom>
          <a:noFill/>
        </p:spPr>
        <p:txBody>
          <a:bodyPr wrap="square" lIns="0" tIns="0" rIns="0" bIns="0" anchor="t">
            <a:spAutoFit/>
          </a:bodyPr>
          <a:lstStyle/>
          <a:p>
            <a:pPr defTabSz="685800" eaLnBrk="1" fontAlgn="auto" hangingPunct="1">
              <a:spcBef>
                <a:spcPts val="0"/>
              </a:spcBef>
              <a:spcAft>
                <a:spcPts val="0"/>
              </a:spcAft>
            </a:pPr>
            <a:r>
              <a:rPr sz="750" b="1">
                <a:solidFill>
                  <a:srgbClr val="2F6F9F"/>
                </a:solidFill>
                <a:latin typeface="Aptos"/>
              </a:rPr>
              <a:t>REFERRAL CRITERIA</a:t>
            </a:r>
          </a:p>
        </p:txBody>
      </p:sp>
      <p:sp>
        <p:nvSpPr>
          <p:cNvPr id="7" name="TextBox 6"/>
          <p:cNvSpPr txBox="1"/>
          <p:nvPr/>
        </p:nvSpPr>
        <p:spPr>
          <a:xfrm>
            <a:off x="425196" y="1309878"/>
            <a:ext cx="7886700" cy="288541"/>
          </a:xfrm>
          <a:prstGeom prst="rect">
            <a:avLst/>
          </a:prstGeom>
          <a:noFill/>
        </p:spPr>
        <p:txBody>
          <a:bodyPr wrap="square" lIns="0" tIns="0" rIns="0" bIns="0" anchor="t">
            <a:spAutoFit/>
          </a:bodyPr>
          <a:lstStyle/>
          <a:p>
            <a:pPr defTabSz="685800" eaLnBrk="1" fontAlgn="auto" hangingPunct="1">
              <a:spcBef>
                <a:spcPts val="0"/>
              </a:spcBef>
              <a:spcAft>
                <a:spcPts val="0"/>
              </a:spcAft>
            </a:pPr>
            <a:r>
              <a:rPr sz="1875" b="1" dirty="0">
                <a:solidFill>
                  <a:srgbClr val="0C2D48"/>
                </a:solidFill>
                <a:latin typeface="Aptos Display"/>
              </a:rPr>
              <a:t>Referral criteria: absence and placement risk</a:t>
            </a:r>
            <a:r>
              <a:rPr lang="en-GB" sz="1875" b="1" dirty="0">
                <a:solidFill>
                  <a:srgbClr val="0C2D48"/>
                </a:solidFill>
                <a:latin typeface="Aptos Display"/>
              </a:rPr>
              <a:t> </a:t>
            </a:r>
            <a:endParaRPr sz="1875" b="1" dirty="0">
              <a:solidFill>
                <a:srgbClr val="0C2D48"/>
              </a:solidFill>
              <a:latin typeface="Aptos Display"/>
            </a:endParaRPr>
          </a:p>
        </p:txBody>
      </p:sp>
      <p:sp>
        <p:nvSpPr>
          <p:cNvPr id="8" name="TextBox 7"/>
          <p:cNvSpPr txBox="1"/>
          <p:nvPr/>
        </p:nvSpPr>
        <p:spPr>
          <a:xfrm>
            <a:off x="438912" y="1680210"/>
            <a:ext cx="7475220" cy="167418"/>
          </a:xfrm>
          <a:prstGeom prst="rect">
            <a:avLst/>
          </a:prstGeom>
          <a:noFill/>
        </p:spPr>
        <p:txBody>
          <a:bodyPr wrap="square" lIns="0" tIns="0" rIns="0" bIns="0" anchor="t">
            <a:spAutoFit/>
          </a:bodyPr>
          <a:lstStyle/>
          <a:p>
            <a:pPr defTabSz="685800" eaLnBrk="1" fontAlgn="auto" hangingPunct="1">
              <a:spcBef>
                <a:spcPts val="0"/>
              </a:spcBef>
              <a:spcAft>
                <a:spcPts val="0"/>
              </a:spcAft>
            </a:pPr>
            <a:r>
              <a:rPr sz="1088" dirty="0">
                <a:solidFill>
                  <a:srgbClr val="627386"/>
                </a:solidFill>
                <a:latin typeface="Aptos"/>
              </a:rPr>
              <a:t>Refer where one or more criteria indicate that coordinated Panel oversight is needed</a:t>
            </a:r>
            <a:r>
              <a:rPr lang="en-GB" sz="1088" dirty="0">
                <a:solidFill>
                  <a:srgbClr val="627386"/>
                </a:solidFill>
                <a:latin typeface="Aptos"/>
              </a:rPr>
              <a:t> – not limited to the below</a:t>
            </a:r>
            <a:endParaRPr sz="1088" dirty="0">
              <a:solidFill>
                <a:srgbClr val="627386"/>
              </a:solidFill>
              <a:latin typeface="Aptos"/>
            </a:endParaRPr>
          </a:p>
        </p:txBody>
      </p:sp>
      <p:sp>
        <p:nvSpPr>
          <p:cNvPr id="9" name="Rectangle 8"/>
          <p:cNvSpPr/>
          <p:nvPr/>
        </p:nvSpPr>
        <p:spPr>
          <a:xfrm>
            <a:off x="425196" y="1995679"/>
            <a:ext cx="7920990" cy="12344"/>
          </a:xfrm>
          <a:prstGeom prst="rect">
            <a:avLst/>
          </a:prstGeom>
          <a:solidFill>
            <a:srgbClr val="CBD9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10" name="Rectangle 9"/>
          <p:cNvSpPr/>
          <p:nvPr/>
        </p:nvSpPr>
        <p:spPr>
          <a:xfrm>
            <a:off x="4539997" y="2263140"/>
            <a:ext cx="12344" cy="2983229"/>
          </a:xfrm>
          <a:prstGeom prst="rect">
            <a:avLst/>
          </a:prstGeom>
          <a:solidFill>
            <a:srgbClr val="CBD9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11" name="Rectangle 10"/>
          <p:cNvSpPr/>
          <p:nvPr/>
        </p:nvSpPr>
        <p:spPr>
          <a:xfrm>
            <a:off x="562356" y="3771901"/>
            <a:ext cx="7783830" cy="12344"/>
          </a:xfrm>
          <a:prstGeom prst="rect">
            <a:avLst/>
          </a:prstGeom>
          <a:solidFill>
            <a:srgbClr val="CBD9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12" name="Rectangle 11"/>
          <p:cNvSpPr/>
          <p:nvPr/>
        </p:nvSpPr>
        <p:spPr>
          <a:xfrm>
            <a:off x="589788" y="2263139"/>
            <a:ext cx="288036" cy="288036"/>
          </a:xfrm>
          <a:prstGeom prst="rect">
            <a:avLst/>
          </a:prstGeom>
          <a:solidFill>
            <a:srgbClr val="2F6F9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defTabSz="685800" eaLnBrk="1" fontAlgn="auto" hangingPunct="1">
              <a:spcBef>
                <a:spcPts val="0"/>
              </a:spcBef>
              <a:spcAft>
                <a:spcPts val="0"/>
              </a:spcAft>
            </a:pPr>
            <a:r>
              <a:rPr sz="1275" b="1">
                <a:solidFill>
                  <a:srgbClr val="FFFFFF"/>
                </a:solidFill>
                <a:latin typeface="Aptos Display"/>
              </a:rPr>
              <a:t>1</a:t>
            </a:r>
          </a:p>
        </p:txBody>
      </p:sp>
      <p:sp>
        <p:nvSpPr>
          <p:cNvPr id="13" name="TextBox 12"/>
          <p:cNvSpPr txBox="1"/>
          <p:nvPr/>
        </p:nvSpPr>
        <p:spPr>
          <a:xfrm>
            <a:off x="987552" y="2276855"/>
            <a:ext cx="3250692" cy="196208"/>
          </a:xfrm>
          <a:prstGeom prst="rect">
            <a:avLst/>
          </a:prstGeom>
          <a:noFill/>
        </p:spPr>
        <p:txBody>
          <a:bodyPr wrap="square" lIns="0" tIns="0" rIns="0" bIns="0" anchor="t">
            <a:spAutoFit/>
          </a:bodyPr>
          <a:lstStyle/>
          <a:p>
            <a:pPr defTabSz="685800" eaLnBrk="1" fontAlgn="auto" hangingPunct="1">
              <a:spcBef>
                <a:spcPts val="0"/>
              </a:spcBef>
              <a:spcAft>
                <a:spcPts val="0"/>
              </a:spcAft>
            </a:pPr>
            <a:r>
              <a:rPr sz="1275" b="1">
                <a:solidFill>
                  <a:srgbClr val="0C2D48"/>
                </a:solidFill>
                <a:latin typeface="Aptos Display"/>
              </a:rPr>
              <a:t>Severe or persistent absence</a:t>
            </a:r>
          </a:p>
        </p:txBody>
      </p:sp>
      <p:sp>
        <p:nvSpPr>
          <p:cNvPr id="14" name="Rectangle 13"/>
          <p:cNvSpPr/>
          <p:nvPr/>
        </p:nvSpPr>
        <p:spPr>
          <a:xfrm>
            <a:off x="987552" y="2592324"/>
            <a:ext cx="973836" cy="37719"/>
          </a:xfrm>
          <a:prstGeom prst="rect">
            <a:avLst/>
          </a:prstGeom>
          <a:solidFill>
            <a:srgbClr val="2F6F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15" name="TextBox 14"/>
          <p:cNvSpPr txBox="1"/>
          <p:nvPr/>
        </p:nvSpPr>
        <p:spPr>
          <a:xfrm>
            <a:off x="987552" y="2722626"/>
            <a:ext cx="3202686" cy="684803"/>
          </a:xfrm>
          <a:prstGeom prst="rect">
            <a:avLst/>
          </a:prstGeom>
          <a:noFill/>
        </p:spPr>
        <p:txBody>
          <a:bodyPr wrap="square" lIns="0" tIns="0" rIns="0" bIns="0" anchor="t">
            <a:spAutoFit/>
          </a:bodyPr>
          <a:lstStyle/>
          <a:p>
            <a:pPr defTabSz="685800" eaLnBrk="1" fontAlgn="auto" hangingPunct="1">
              <a:spcBef>
                <a:spcPts val="0"/>
              </a:spcBef>
              <a:spcAft>
                <a:spcPts val="300"/>
              </a:spcAft>
            </a:pPr>
            <a:r>
              <a:rPr sz="1050" dirty="0">
                <a:solidFill>
                  <a:srgbClr val="1E2A34"/>
                </a:solidFill>
                <a:latin typeface="Aptos"/>
              </a:rPr>
              <a:t>– Attendance below 50%; no education in place; or severe absence despite support</a:t>
            </a:r>
          </a:p>
          <a:p>
            <a:pPr defTabSz="685800" eaLnBrk="1" fontAlgn="auto" hangingPunct="1">
              <a:spcBef>
                <a:spcPts val="0"/>
              </a:spcBef>
              <a:spcAft>
                <a:spcPts val="300"/>
              </a:spcAft>
            </a:pPr>
            <a:r>
              <a:rPr sz="1050" dirty="0">
                <a:solidFill>
                  <a:srgbClr val="1E2A34"/>
                </a:solidFill>
                <a:latin typeface="Aptos"/>
              </a:rPr>
              <a:t>– Interventions have not improved attendance or hours of education</a:t>
            </a:r>
          </a:p>
        </p:txBody>
      </p:sp>
      <p:sp>
        <p:nvSpPr>
          <p:cNvPr id="16" name="Rectangle 15"/>
          <p:cNvSpPr/>
          <p:nvPr/>
        </p:nvSpPr>
        <p:spPr>
          <a:xfrm>
            <a:off x="4800600" y="2263139"/>
            <a:ext cx="288036" cy="288036"/>
          </a:xfrm>
          <a:prstGeom prst="rect">
            <a:avLst/>
          </a:prstGeom>
          <a:solidFill>
            <a:srgbClr val="89B7D8"/>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defTabSz="685800" eaLnBrk="1" fontAlgn="auto" hangingPunct="1">
              <a:spcBef>
                <a:spcPts val="0"/>
              </a:spcBef>
              <a:spcAft>
                <a:spcPts val="0"/>
              </a:spcAft>
            </a:pPr>
            <a:r>
              <a:rPr sz="1275" b="1">
                <a:solidFill>
                  <a:srgbClr val="FFFFFF"/>
                </a:solidFill>
                <a:latin typeface="Aptos Display"/>
              </a:rPr>
              <a:t>2</a:t>
            </a:r>
          </a:p>
        </p:txBody>
      </p:sp>
      <p:sp>
        <p:nvSpPr>
          <p:cNvPr id="17" name="TextBox 16"/>
          <p:cNvSpPr txBox="1"/>
          <p:nvPr/>
        </p:nvSpPr>
        <p:spPr>
          <a:xfrm>
            <a:off x="5198364" y="2276855"/>
            <a:ext cx="3031236" cy="196208"/>
          </a:xfrm>
          <a:prstGeom prst="rect">
            <a:avLst/>
          </a:prstGeom>
          <a:noFill/>
        </p:spPr>
        <p:txBody>
          <a:bodyPr wrap="square" lIns="0" tIns="0" rIns="0" bIns="0" anchor="t">
            <a:spAutoFit/>
          </a:bodyPr>
          <a:lstStyle/>
          <a:p>
            <a:pPr defTabSz="685800" eaLnBrk="1" fontAlgn="auto" hangingPunct="1">
              <a:spcBef>
                <a:spcPts val="0"/>
              </a:spcBef>
              <a:spcAft>
                <a:spcPts val="0"/>
              </a:spcAft>
            </a:pPr>
            <a:r>
              <a:rPr sz="1275" b="1">
                <a:solidFill>
                  <a:srgbClr val="0C2D48"/>
                </a:solidFill>
                <a:latin typeface="Aptos Display"/>
              </a:rPr>
              <a:t>School interventions exhausted</a:t>
            </a:r>
          </a:p>
        </p:txBody>
      </p:sp>
      <p:sp>
        <p:nvSpPr>
          <p:cNvPr id="18" name="Rectangle 17"/>
          <p:cNvSpPr/>
          <p:nvPr/>
        </p:nvSpPr>
        <p:spPr>
          <a:xfrm>
            <a:off x="5198364" y="2592324"/>
            <a:ext cx="973836" cy="37719"/>
          </a:xfrm>
          <a:prstGeom prst="rect">
            <a:avLst/>
          </a:prstGeom>
          <a:solidFill>
            <a:srgbClr val="89B7D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19" name="TextBox 18"/>
          <p:cNvSpPr txBox="1"/>
          <p:nvPr/>
        </p:nvSpPr>
        <p:spPr>
          <a:xfrm>
            <a:off x="5198365" y="2722626"/>
            <a:ext cx="2983229" cy="884858"/>
          </a:xfrm>
          <a:prstGeom prst="rect">
            <a:avLst/>
          </a:prstGeom>
          <a:noFill/>
        </p:spPr>
        <p:txBody>
          <a:bodyPr wrap="square" lIns="0" tIns="0" rIns="0" bIns="0" anchor="t">
            <a:spAutoFit/>
          </a:bodyPr>
          <a:lstStyle/>
          <a:p>
            <a:pPr defTabSz="685800" eaLnBrk="1" fontAlgn="auto" hangingPunct="1">
              <a:spcBef>
                <a:spcPts val="0"/>
              </a:spcBef>
              <a:spcAft>
                <a:spcPts val="300"/>
              </a:spcAft>
            </a:pPr>
            <a:r>
              <a:rPr sz="1050">
                <a:solidFill>
                  <a:srgbClr val="1E2A34"/>
                </a:solidFill>
                <a:latin typeface="Aptos"/>
              </a:rPr>
              <a:t>– Graduated response implemented and reviewed: assess–plan–do–review</a:t>
            </a:r>
          </a:p>
          <a:p>
            <a:pPr defTabSz="685800" eaLnBrk="1" fontAlgn="auto" hangingPunct="1">
              <a:spcBef>
                <a:spcPts val="0"/>
              </a:spcBef>
              <a:spcAft>
                <a:spcPts val="300"/>
              </a:spcAft>
            </a:pPr>
            <a:r>
              <a:rPr sz="1050">
                <a:solidFill>
                  <a:srgbClr val="1E2A34"/>
                </a:solidFill>
                <a:latin typeface="Aptos"/>
              </a:rPr>
              <a:t>– Internal strategies, behaviour plans, reduced timetables and external referrals tried</a:t>
            </a:r>
          </a:p>
          <a:p>
            <a:pPr defTabSz="685800" eaLnBrk="1" fontAlgn="auto" hangingPunct="1">
              <a:spcBef>
                <a:spcPts val="0"/>
              </a:spcBef>
              <a:spcAft>
                <a:spcPts val="300"/>
              </a:spcAft>
            </a:pPr>
            <a:r>
              <a:rPr sz="1050">
                <a:solidFill>
                  <a:srgbClr val="1E2A34"/>
                </a:solidFill>
                <a:latin typeface="Aptos"/>
              </a:rPr>
              <a:t>– School considering referral to alternative provision</a:t>
            </a:r>
          </a:p>
        </p:txBody>
      </p:sp>
      <p:sp>
        <p:nvSpPr>
          <p:cNvPr id="20" name="Rectangle 19"/>
          <p:cNvSpPr/>
          <p:nvPr/>
        </p:nvSpPr>
        <p:spPr>
          <a:xfrm>
            <a:off x="589788" y="4046220"/>
            <a:ext cx="288036" cy="288036"/>
          </a:xfrm>
          <a:prstGeom prst="rect">
            <a:avLst/>
          </a:prstGeom>
          <a:solidFill>
            <a:srgbClr val="89B7D8"/>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defTabSz="685800" eaLnBrk="1" fontAlgn="auto" hangingPunct="1">
              <a:spcBef>
                <a:spcPts val="0"/>
              </a:spcBef>
              <a:spcAft>
                <a:spcPts val="0"/>
              </a:spcAft>
            </a:pPr>
            <a:r>
              <a:rPr sz="1275" b="1">
                <a:solidFill>
                  <a:srgbClr val="FFFFFF"/>
                </a:solidFill>
                <a:latin typeface="Aptos Display"/>
              </a:rPr>
              <a:t>3</a:t>
            </a:r>
          </a:p>
        </p:txBody>
      </p:sp>
      <p:sp>
        <p:nvSpPr>
          <p:cNvPr id="21" name="TextBox 20"/>
          <p:cNvSpPr txBox="1"/>
          <p:nvPr/>
        </p:nvSpPr>
        <p:spPr>
          <a:xfrm>
            <a:off x="987552" y="4059936"/>
            <a:ext cx="3250692" cy="196208"/>
          </a:xfrm>
          <a:prstGeom prst="rect">
            <a:avLst/>
          </a:prstGeom>
          <a:noFill/>
        </p:spPr>
        <p:txBody>
          <a:bodyPr wrap="square" lIns="0" tIns="0" rIns="0" bIns="0" anchor="t">
            <a:spAutoFit/>
          </a:bodyPr>
          <a:lstStyle/>
          <a:p>
            <a:pPr defTabSz="685800" eaLnBrk="1" fontAlgn="auto" hangingPunct="1">
              <a:spcBef>
                <a:spcPts val="0"/>
              </a:spcBef>
              <a:spcAft>
                <a:spcPts val="0"/>
              </a:spcAft>
            </a:pPr>
            <a:r>
              <a:rPr lang="en-GB" sz="1275" b="1" dirty="0">
                <a:solidFill>
                  <a:srgbClr val="0C2D48"/>
                </a:solidFill>
                <a:latin typeface="Aptos Display"/>
              </a:rPr>
              <a:t>Health, c</a:t>
            </a:r>
            <a:r>
              <a:rPr sz="1275" b="1" dirty="0" err="1">
                <a:solidFill>
                  <a:srgbClr val="0C2D48"/>
                </a:solidFill>
                <a:latin typeface="Aptos Display"/>
              </a:rPr>
              <a:t>omplex</a:t>
            </a:r>
            <a:r>
              <a:rPr sz="1275" b="1" dirty="0">
                <a:solidFill>
                  <a:srgbClr val="0C2D48"/>
                </a:solidFill>
                <a:latin typeface="Aptos Display"/>
              </a:rPr>
              <a:t> or multiple barriers</a:t>
            </a:r>
          </a:p>
        </p:txBody>
      </p:sp>
      <p:sp>
        <p:nvSpPr>
          <p:cNvPr id="22" name="Rectangle 21"/>
          <p:cNvSpPr/>
          <p:nvPr/>
        </p:nvSpPr>
        <p:spPr>
          <a:xfrm>
            <a:off x="987552" y="4375404"/>
            <a:ext cx="973836" cy="37719"/>
          </a:xfrm>
          <a:prstGeom prst="rect">
            <a:avLst/>
          </a:prstGeom>
          <a:solidFill>
            <a:srgbClr val="89B7D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23" name="TextBox 22"/>
          <p:cNvSpPr txBox="1"/>
          <p:nvPr/>
        </p:nvSpPr>
        <p:spPr>
          <a:xfrm>
            <a:off x="987552" y="4505706"/>
            <a:ext cx="3202686" cy="561692"/>
          </a:xfrm>
          <a:prstGeom prst="rect">
            <a:avLst/>
          </a:prstGeom>
          <a:noFill/>
        </p:spPr>
        <p:txBody>
          <a:bodyPr wrap="square" lIns="0" tIns="0" rIns="0" bIns="0" anchor="t">
            <a:spAutoFit/>
          </a:bodyPr>
          <a:lstStyle/>
          <a:p>
            <a:pPr defTabSz="685800" eaLnBrk="1" fontAlgn="auto" hangingPunct="1">
              <a:spcBef>
                <a:spcPts val="0"/>
              </a:spcBef>
              <a:spcAft>
                <a:spcPts val="300"/>
              </a:spcAft>
            </a:pPr>
            <a:r>
              <a:rPr sz="1050">
                <a:solidFill>
                  <a:srgbClr val="1E2A34"/>
                </a:solidFill>
                <a:latin typeface="Aptos"/>
              </a:rPr>
              <a:t>– Health needs, including undiagnosed or unmet needs</a:t>
            </a:r>
          </a:p>
          <a:p>
            <a:pPr defTabSz="685800" eaLnBrk="1" fontAlgn="auto" hangingPunct="1">
              <a:spcBef>
                <a:spcPts val="0"/>
              </a:spcBef>
              <a:spcAft>
                <a:spcPts val="300"/>
              </a:spcAft>
            </a:pPr>
            <a:r>
              <a:rPr sz="1050">
                <a:solidFill>
                  <a:srgbClr val="1E2A34"/>
                </a:solidFill>
                <a:latin typeface="Aptos"/>
              </a:rPr>
              <a:t>– SEMH, trauma-related or challenging behaviour</a:t>
            </a:r>
          </a:p>
          <a:p>
            <a:pPr defTabSz="685800" eaLnBrk="1" fontAlgn="auto" hangingPunct="1">
              <a:spcBef>
                <a:spcPts val="0"/>
              </a:spcBef>
              <a:spcAft>
                <a:spcPts val="300"/>
              </a:spcAft>
            </a:pPr>
            <a:r>
              <a:rPr sz="1050">
                <a:solidFill>
                  <a:srgbClr val="1E2A34"/>
                </a:solidFill>
                <a:latin typeface="Aptos"/>
              </a:rPr>
              <a:t>– Family or contextual factors impacting engagement</a:t>
            </a:r>
          </a:p>
        </p:txBody>
      </p:sp>
      <p:sp>
        <p:nvSpPr>
          <p:cNvPr id="24" name="Rectangle 23"/>
          <p:cNvSpPr/>
          <p:nvPr/>
        </p:nvSpPr>
        <p:spPr>
          <a:xfrm>
            <a:off x="4800600" y="4046220"/>
            <a:ext cx="288036" cy="288036"/>
          </a:xfrm>
          <a:prstGeom prst="rect">
            <a:avLst/>
          </a:prstGeom>
          <a:solidFill>
            <a:srgbClr val="2F6F9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defTabSz="685800" eaLnBrk="1" fontAlgn="auto" hangingPunct="1">
              <a:spcBef>
                <a:spcPts val="0"/>
              </a:spcBef>
              <a:spcAft>
                <a:spcPts val="0"/>
              </a:spcAft>
            </a:pPr>
            <a:r>
              <a:rPr sz="1275" b="1">
                <a:solidFill>
                  <a:srgbClr val="FFFFFF"/>
                </a:solidFill>
                <a:latin typeface="Aptos Display"/>
              </a:rPr>
              <a:t>4</a:t>
            </a:r>
          </a:p>
        </p:txBody>
      </p:sp>
      <p:sp>
        <p:nvSpPr>
          <p:cNvPr id="25" name="TextBox 24"/>
          <p:cNvSpPr txBox="1"/>
          <p:nvPr/>
        </p:nvSpPr>
        <p:spPr>
          <a:xfrm>
            <a:off x="5198364" y="4059936"/>
            <a:ext cx="3031236" cy="196208"/>
          </a:xfrm>
          <a:prstGeom prst="rect">
            <a:avLst/>
          </a:prstGeom>
          <a:noFill/>
        </p:spPr>
        <p:txBody>
          <a:bodyPr wrap="square" lIns="0" tIns="0" rIns="0" bIns="0" anchor="t">
            <a:spAutoFit/>
          </a:bodyPr>
          <a:lstStyle/>
          <a:p>
            <a:pPr defTabSz="685800" eaLnBrk="1" fontAlgn="auto" hangingPunct="1">
              <a:spcBef>
                <a:spcPts val="0"/>
              </a:spcBef>
              <a:spcAft>
                <a:spcPts val="0"/>
              </a:spcAft>
            </a:pPr>
            <a:r>
              <a:rPr sz="1275" b="1">
                <a:solidFill>
                  <a:srgbClr val="0C2D48"/>
                </a:solidFill>
                <a:latin typeface="Aptos Display"/>
              </a:rPr>
              <a:t>Placement breakdown risk</a:t>
            </a:r>
          </a:p>
        </p:txBody>
      </p:sp>
      <p:sp>
        <p:nvSpPr>
          <p:cNvPr id="26" name="Rectangle 25"/>
          <p:cNvSpPr/>
          <p:nvPr/>
        </p:nvSpPr>
        <p:spPr>
          <a:xfrm>
            <a:off x="5198364" y="4375404"/>
            <a:ext cx="973836" cy="37719"/>
          </a:xfrm>
          <a:prstGeom prst="rect">
            <a:avLst/>
          </a:prstGeom>
          <a:solidFill>
            <a:srgbClr val="2F6F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27" name="TextBox 26"/>
          <p:cNvSpPr txBox="1"/>
          <p:nvPr/>
        </p:nvSpPr>
        <p:spPr>
          <a:xfrm>
            <a:off x="5198365" y="4505706"/>
            <a:ext cx="2983229" cy="561692"/>
          </a:xfrm>
          <a:prstGeom prst="rect">
            <a:avLst/>
          </a:prstGeom>
          <a:noFill/>
        </p:spPr>
        <p:txBody>
          <a:bodyPr wrap="square" lIns="0" tIns="0" rIns="0" bIns="0" anchor="t">
            <a:spAutoFit/>
          </a:bodyPr>
          <a:lstStyle/>
          <a:p>
            <a:pPr defTabSz="685800" eaLnBrk="1" fontAlgn="auto" hangingPunct="1">
              <a:spcBef>
                <a:spcPts val="0"/>
              </a:spcBef>
              <a:spcAft>
                <a:spcPts val="300"/>
              </a:spcAft>
            </a:pPr>
            <a:r>
              <a:rPr sz="1050">
                <a:solidFill>
                  <a:srgbClr val="1E2A34"/>
                </a:solidFill>
                <a:latin typeface="Aptos"/>
              </a:rPr>
              <a:t>– Child at risk of permanent exclusion</a:t>
            </a:r>
          </a:p>
          <a:p>
            <a:pPr defTabSz="685800" eaLnBrk="1" fontAlgn="auto" hangingPunct="1">
              <a:spcBef>
                <a:spcPts val="0"/>
              </a:spcBef>
              <a:spcAft>
                <a:spcPts val="300"/>
              </a:spcAft>
            </a:pPr>
            <a:r>
              <a:rPr sz="1050">
                <a:solidFill>
                  <a:srgbClr val="1E2A34"/>
                </a:solidFill>
                <a:latin typeface="Aptos"/>
              </a:rPr>
              <a:t>– Reintegrating from alternative provision</a:t>
            </a:r>
          </a:p>
          <a:p>
            <a:pPr defTabSz="685800" eaLnBrk="1" fontAlgn="auto" hangingPunct="1">
              <a:spcBef>
                <a:spcPts val="0"/>
              </a:spcBef>
              <a:spcAft>
                <a:spcPts val="300"/>
              </a:spcAft>
            </a:pPr>
            <a:r>
              <a:rPr sz="1050">
                <a:solidFill>
                  <a:srgbClr val="1E2A34"/>
                </a:solidFill>
                <a:latin typeface="Aptos"/>
              </a:rPr>
              <a:t>– Directed move has failed or is at risk of failing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3F6F8"/>
        </a:solidFill>
        <a:effectLst/>
      </p:bgPr>
    </p:bg>
    <p:spTree>
      <p:nvGrpSpPr>
        <p:cNvPr id="1" name=""/>
        <p:cNvGrpSpPr/>
        <p:nvPr/>
      </p:nvGrpSpPr>
      <p:grpSpPr>
        <a:xfrm>
          <a:off x="0" y="0"/>
          <a:ext cx="0" cy="0"/>
          <a:chOff x="0" y="0"/>
          <a:chExt cx="0" cy="0"/>
        </a:xfrm>
      </p:grpSpPr>
      <p:sp>
        <p:nvSpPr>
          <p:cNvPr id="2" name="Rectangle 1"/>
          <p:cNvSpPr/>
          <p:nvPr/>
        </p:nvSpPr>
        <p:spPr>
          <a:xfrm>
            <a:off x="0" y="857250"/>
            <a:ext cx="123444" cy="5143500"/>
          </a:xfrm>
          <a:prstGeom prst="rect">
            <a:avLst/>
          </a:prstGeom>
          <a:solidFill>
            <a:srgbClr val="0C2D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3" name="Rectangle 2"/>
          <p:cNvSpPr/>
          <p:nvPr/>
        </p:nvSpPr>
        <p:spPr>
          <a:xfrm>
            <a:off x="123444" y="857250"/>
            <a:ext cx="41148" cy="5143500"/>
          </a:xfrm>
          <a:prstGeom prst="rect">
            <a:avLst/>
          </a:prstGeom>
          <a:solidFill>
            <a:srgbClr val="89B7D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4" name="Rectangle 3"/>
          <p:cNvSpPr/>
          <p:nvPr/>
        </p:nvSpPr>
        <p:spPr>
          <a:xfrm>
            <a:off x="397764" y="5781294"/>
            <a:ext cx="8161020" cy="17145"/>
          </a:xfrm>
          <a:prstGeom prst="rect">
            <a:avLst/>
          </a:prstGeom>
          <a:solidFill>
            <a:srgbClr val="CBD9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6" name="TextBox 5"/>
          <p:cNvSpPr txBox="1"/>
          <p:nvPr/>
        </p:nvSpPr>
        <p:spPr>
          <a:xfrm>
            <a:off x="425196" y="1104138"/>
            <a:ext cx="2880360" cy="115416"/>
          </a:xfrm>
          <a:prstGeom prst="rect">
            <a:avLst/>
          </a:prstGeom>
          <a:noFill/>
        </p:spPr>
        <p:txBody>
          <a:bodyPr wrap="square" lIns="0" tIns="0" rIns="0" bIns="0" anchor="t">
            <a:spAutoFit/>
          </a:bodyPr>
          <a:lstStyle/>
          <a:p>
            <a:pPr defTabSz="685800" eaLnBrk="1" fontAlgn="auto" hangingPunct="1">
              <a:spcBef>
                <a:spcPts val="0"/>
              </a:spcBef>
              <a:spcAft>
                <a:spcPts val="0"/>
              </a:spcAft>
            </a:pPr>
            <a:r>
              <a:rPr sz="750" b="1">
                <a:solidFill>
                  <a:srgbClr val="2F6F9F"/>
                </a:solidFill>
                <a:latin typeface="Aptos"/>
              </a:rPr>
              <a:t>REFERRAL CRITERIA</a:t>
            </a:r>
          </a:p>
        </p:txBody>
      </p:sp>
      <p:sp>
        <p:nvSpPr>
          <p:cNvPr id="7" name="TextBox 6"/>
          <p:cNvSpPr txBox="1"/>
          <p:nvPr/>
        </p:nvSpPr>
        <p:spPr>
          <a:xfrm>
            <a:off x="425196" y="1309878"/>
            <a:ext cx="7886700" cy="288541"/>
          </a:xfrm>
          <a:prstGeom prst="rect">
            <a:avLst/>
          </a:prstGeom>
          <a:noFill/>
        </p:spPr>
        <p:txBody>
          <a:bodyPr wrap="square" lIns="0" tIns="0" rIns="0" bIns="0" anchor="t">
            <a:spAutoFit/>
          </a:bodyPr>
          <a:lstStyle/>
          <a:p>
            <a:pPr defTabSz="685800" eaLnBrk="1" fontAlgn="auto" hangingPunct="1">
              <a:spcBef>
                <a:spcPts val="0"/>
              </a:spcBef>
              <a:spcAft>
                <a:spcPts val="0"/>
              </a:spcAft>
            </a:pPr>
            <a:r>
              <a:rPr sz="1875" b="1">
                <a:solidFill>
                  <a:srgbClr val="0C2D48"/>
                </a:solidFill>
                <a:latin typeface="Aptos Display"/>
              </a:rPr>
              <a:t>Referral criteria: reduced access, SEND and resources</a:t>
            </a:r>
          </a:p>
        </p:txBody>
      </p:sp>
      <p:sp>
        <p:nvSpPr>
          <p:cNvPr id="8" name="TextBox 7"/>
          <p:cNvSpPr txBox="1"/>
          <p:nvPr/>
        </p:nvSpPr>
        <p:spPr>
          <a:xfrm>
            <a:off x="438912" y="1680210"/>
            <a:ext cx="7475220" cy="167418"/>
          </a:xfrm>
          <a:prstGeom prst="rect">
            <a:avLst/>
          </a:prstGeom>
          <a:noFill/>
        </p:spPr>
        <p:txBody>
          <a:bodyPr wrap="square" lIns="0" tIns="0" rIns="0" bIns="0" anchor="t">
            <a:spAutoFit/>
          </a:bodyPr>
          <a:lstStyle/>
          <a:p>
            <a:pPr defTabSz="685800" eaLnBrk="1" fontAlgn="auto" hangingPunct="1">
              <a:spcBef>
                <a:spcPts val="0"/>
              </a:spcBef>
              <a:spcAft>
                <a:spcPts val="0"/>
              </a:spcAft>
            </a:pPr>
            <a:r>
              <a:rPr sz="1088">
                <a:solidFill>
                  <a:srgbClr val="627386"/>
                </a:solidFill>
                <a:latin typeface="Aptos"/>
              </a:rPr>
              <a:t>The criteria help prioritise cases where school-level action needs system coordination.</a:t>
            </a:r>
          </a:p>
        </p:txBody>
      </p:sp>
      <p:sp>
        <p:nvSpPr>
          <p:cNvPr id="9" name="Rectangle 8"/>
          <p:cNvSpPr/>
          <p:nvPr/>
        </p:nvSpPr>
        <p:spPr>
          <a:xfrm>
            <a:off x="425196" y="1995679"/>
            <a:ext cx="7920990" cy="12344"/>
          </a:xfrm>
          <a:prstGeom prst="rect">
            <a:avLst/>
          </a:prstGeom>
          <a:solidFill>
            <a:srgbClr val="CBD9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10" name="Rectangle 9"/>
          <p:cNvSpPr/>
          <p:nvPr/>
        </p:nvSpPr>
        <p:spPr>
          <a:xfrm>
            <a:off x="4539997" y="2263140"/>
            <a:ext cx="12344" cy="2983229"/>
          </a:xfrm>
          <a:prstGeom prst="rect">
            <a:avLst/>
          </a:prstGeom>
          <a:solidFill>
            <a:srgbClr val="CBD9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11" name="Rectangle 10"/>
          <p:cNvSpPr/>
          <p:nvPr/>
        </p:nvSpPr>
        <p:spPr>
          <a:xfrm>
            <a:off x="562356" y="3771901"/>
            <a:ext cx="7783830" cy="12344"/>
          </a:xfrm>
          <a:prstGeom prst="rect">
            <a:avLst/>
          </a:prstGeom>
          <a:solidFill>
            <a:srgbClr val="CBD9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12" name="Rectangle 11"/>
          <p:cNvSpPr/>
          <p:nvPr/>
        </p:nvSpPr>
        <p:spPr>
          <a:xfrm>
            <a:off x="589788" y="2263139"/>
            <a:ext cx="288036" cy="288036"/>
          </a:xfrm>
          <a:prstGeom prst="rect">
            <a:avLst/>
          </a:prstGeom>
          <a:solidFill>
            <a:srgbClr val="2F6F9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defTabSz="685800" eaLnBrk="1" fontAlgn="auto" hangingPunct="1">
              <a:spcBef>
                <a:spcPts val="0"/>
              </a:spcBef>
              <a:spcAft>
                <a:spcPts val="0"/>
              </a:spcAft>
            </a:pPr>
            <a:r>
              <a:rPr sz="1275" b="1">
                <a:solidFill>
                  <a:srgbClr val="FFFFFF"/>
                </a:solidFill>
                <a:latin typeface="Aptos Display"/>
              </a:rPr>
              <a:t>5</a:t>
            </a:r>
          </a:p>
        </p:txBody>
      </p:sp>
      <p:sp>
        <p:nvSpPr>
          <p:cNvPr id="13" name="TextBox 12"/>
          <p:cNvSpPr txBox="1"/>
          <p:nvPr/>
        </p:nvSpPr>
        <p:spPr>
          <a:xfrm>
            <a:off x="987552" y="2276855"/>
            <a:ext cx="3250692" cy="196208"/>
          </a:xfrm>
          <a:prstGeom prst="rect">
            <a:avLst/>
          </a:prstGeom>
          <a:noFill/>
        </p:spPr>
        <p:txBody>
          <a:bodyPr wrap="square" lIns="0" tIns="0" rIns="0" bIns="0" anchor="t">
            <a:spAutoFit/>
          </a:bodyPr>
          <a:lstStyle/>
          <a:p>
            <a:pPr defTabSz="685800" eaLnBrk="1" fontAlgn="auto" hangingPunct="1">
              <a:spcBef>
                <a:spcPts val="0"/>
              </a:spcBef>
              <a:spcAft>
                <a:spcPts val="0"/>
              </a:spcAft>
            </a:pPr>
            <a:r>
              <a:rPr sz="1275" b="1">
                <a:solidFill>
                  <a:srgbClr val="0C2D48"/>
                </a:solidFill>
                <a:latin typeface="Aptos Display"/>
              </a:rPr>
              <a:t>Missing education or reduced access</a:t>
            </a:r>
          </a:p>
        </p:txBody>
      </p:sp>
      <p:sp>
        <p:nvSpPr>
          <p:cNvPr id="14" name="Rectangle 13"/>
          <p:cNvSpPr/>
          <p:nvPr/>
        </p:nvSpPr>
        <p:spPr>
          <a:xfrm>
            <a:off x="987552" y="2592324"/>
            <a:ext cx="973836" cy="37719"/>
          </a:xfrm>
          <a:prstGeom prst="rect">
            <a:avLst/>
          </a:prstGeom>
          <a:solidFill>
            <a:srgbClr val="2F6F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15" name="TextBox 14"/>
          <p:cNvSpPr txBox="1"/>
          <p:nvPr/>
        </p:nvSpPr>
        <p:spPr>
          <a:xfrm>
            <a:off x="987552" y="2722627"/>
            <a:ext cx="3202686" cy="884858"/>
          </a:xfrm>
          <a:prstGeom prst="rect">
            <a:avLst/>
          </a:prstGeom>
          <a:noFill/>
        </p:spPr>
        <p:txBody>
          <a:bodyPr wrap="square" lIns="0" tIns="0" rIns="0" bIns="0" anchor="t">
            <a:spAutoFit/>
          </a:bodyPr>
          <a:lstStyle/>
          <a:p>
            <a:pPr defTabSz="685800" eaLnBrk="1" fontAlgn="auto" hangingPunct="1">
              <a:spcBef>
                <a:spcPts val="0"/>
              </a:spcBef>
              <a:spcAft>
                <a:spcPts val="300"/>
              </a:spcAft>
            </a:pPr>
            <a:r>
              <a:rPr sz="1050">
                <a:solidFill>
                  <a:srgbClr val="1E2A34"/>
                </a:solidFill>
                <a:latin typeface="Aptos"/>
              </a:rPr>
              <a:t>– Extended reduced timetables or no school place secured</a:t>
            </a:r>
          </a:p>
          <a:p>
            <a:pPr defTabSz="685800" eaLnBrk="1" fontAlgn="auto" hangingPunct="1">
              <a:spcBef>
                <a:spcPts val="0"/>
              </a:spcBef>
              <a:spcAft>
                <a:spcPts val="300"/>
              </a:spcAft>
            </a:pPr>
            <a:r>
              <a:rPr sz="1050">
                <a:solidFill>
                  <a:srgbClr val="1E2A34"/>
                </a:solidFill>
                <a:latin typeface="Aptos"/>
              </a:rPr>
              <a:t>– Fair Access issues, leavers or alternative provision not leading to sustainable improvement</a:t>
            </a:r>
          </a:p>
          <a:p>
            <a:pPr defTabSz="685800" eaLnBrk="1" fontAlgn="auto" hangingPunct="1">
              <a:spcBef>
                <a:spcPts val="0"/>
              </a:spcBef>
              <a:spcAft>
                <a:spcPts val="300"/>
              </a:spcAft>
            </a:pPr>
            <a:r>
              <a:rPr sz="1050">
                <a:solidFill>
                  <a:srgbClr val="1E2A34"/>
                </a:solidFill>
                <a:latin typeface="Aptos"/>
              </a:rPr>
              <a:t>– Pupils returning to school via the EHE route</a:t>
            </a:r>
          </a:p>
        </p:txBody>
      </p:sp>
      <p:sp>
        <p:nvSpPr>
          <p:cNvPr id="16" name="Rectangle 15"/>
          <p:cNvSpPr/>
          <p:nvPr/>
        </p:nvSpPr>
        <p:spPr>
          <a:xfrm>
            <a:off x="4800600" y="2263139"/>
            <a:ext cx="288036" cy="288036"/>
          </a:xfrm>
          <a:prstGeom prst="rect">
            <a:avLst/>
          </a:prstGeom>
          <a:solidFill>
            <a:srgbClr val="89B7D8"/>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defTabSz="685800" eaLnBrk="1" fontAlgn="auto" hangingPunct="1">
              <a:spcBef>
                <a:spcPts val="0"/>
              </a:spcBef>
              <a:spcAft>
                <a:spcPts val="0"/>
              </a:spcAft>
            </a:pPr>
            <a:r>
              <a:rPr sz="1275" b="1">
                <a:solidFill>
                  <a:srgbClr val="FFFFFF"/>
                </a:solidFill>
                <a:latin typeface="Aptos Display"/>
              </a:rPr>
              <a:t>6</a:t>
            </a:r>
          </a:p>
        </p:txBody>
      </p:sp>
      <p:sp>
        <p:nvSpPr>
          <p:cNvPr id="17" name="TextBox 16"/>
          <p:cNvSpPr txBox="1"/>
          <p:nvPr/>
        </p:nvSpPr>
        <p:spPr>
          <a:xfrm>
            <a:off x="5198364" y="2276855"/>
            <a:ext cx="3031236" cy="196208"/>
          </a:xfrm>
          <a:prstGeom prst="rect">
            <a:avLst/>
          </a:prstGeom>
          <a:noFill/>
        </p:spPr>
        <p:txBody>
          <a:bodyPr wrap="square" lIns="0" tIns="0" rIns="0" bIns="0" anchor="t">
            <a:spAutoFit/>
          </a:bodyPr>
          <a:lstStyle/>
          <a:p>
            <a:pPr defTabSz="685800" eaLnBrk="1" fontAlgn="auto" hangingPunct="1">
              <a:spcBef>
                <a:spcPts val="0"/>
              </a:spcBef>
              <a:spcAft>
                <a:spcPts val="0"/>
              </a:spcAft>
            </a:pPr>
            <a:r>
              <a:rPr sz="1275" b="1">
                <a:solidFill>
                  <a:srgbClr val="0C2D48"/>
                </a:solidFill>
                <a:latin typeface="Aptos Display"/>
              </a:rPr>
              <a:t>SEND-related difficulties</a:t>
            </a:r>
          </a:p>
        </p:txBody>
      </p:sp>
      <p:sp>
        <p:nvSpPr>
          <p:cNvPr id="18" name="Rectangle 17"/>
          <p:cNvSpPr/>
          <p:nvPr/>
        </p:nvSpPr>
        <p:spPr>
          <a:xfrm>
            <a:off x="5198364" y="2592324"/>
            <a:ext cx="973836" cy="37719"/>
          </a:xfrm>
          <a:prstGeom prst="rect">
            <a:avLst/>
          </a:prstGeom>
          <a:solidFill>
            <a:srgbClr val="89B7D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19" name="TextBox 18"/>
          <p:cNvSpPr txBox="1"/>
          <p:nvPr/>
        </p:nvSpPr>
        <p:spPr>
          <a:xfrm>
            <a:off x="5198365" y="2722626"/>
            <a:ext cx="2983229" cy="684803"/>
          </a:xfrm>
          <a:prstGeom prst="rect">
            <a:avLst/>
          </a:prstGeom>
          <a:noFill/>
        </p:spPr>
        <p:txBody>
          <a:bodyPr wrap="square" lIns="0" tIns="0" rIns="0" bIns="0" anchor="t">
            <a:spAutoFit/>
          </a:bodyPr>
          <a:lstStyle/>
          <a:p>
            <a:pPr defTabSz="685800" eaLnBrk="1" fontAlgn="auto" hangingPunct="1">
              <a:spcBef>
                <a:spcPts val="0"/>
              </a:spcBef>
              <a:spcAft>
                <a:spcPts val="300"/>
              </a:spcAft>
            </a:pPr>
            <a:r>
              <a:rPr sz="1050">
                <a:solidFill>
                  <a:srgbClr val="1E2A34"/>
                </a:solidFill>
                <a:latin typeface="Aptos"/>
              </a:rPr>
              <a:t>– EHCNA is ongoing and current provision is no longer meeting need</a:t>
            </a:r>
          </a:p>
          <a:p>
            <a:pPr defTabSz="685800" eaLnBrk="1" fontAlgn="auto" hangingPunct="1">
              <a:spcBef>
                <a:spcPts val="0"/>
              </a:spcBef>
              <a:spcAft>
                <a:spcPts val="300"/>
              </a:spcAft>
            </a:pPr>
            <a:r>
              <a:rPr sz="1050">
                <a:solidFill>
                  <a:srgbClr val="1E2A34"/>
                </a:solidFill>
                <a:latin typeface="Aptos"/>
              </a:rPr>
              <a:t>– Parental challenge resulting in the child being out of school</a:t>
            </a:r>
          </a:p>
        </p:txBody>
      </p:sp>
      <p:sp>
        <p:nvSpPr>
          <p:cNvPr id="20" name="Rectangle 19"/>
          <p:cNvSpPr/>
          <p:nvPr/>
        </p:nvSpPr>
        <p:spPr>
          <a:xfrm>
            <a:off x="589788" y="4046220"/>
            <a:ext cx="288036" cy="288036"/>
          </a:xfrm>
          <a:prstGeom prst="rect">
            <a:avLst/>
          </a:prstGeom>
          <a:solidFill>
            <a:srgbClr val="89B7D8"/>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defTabSz="685800" eaLnBrk="1" fontAlgn="auto" hangingPunct="1">
              <a:spcBef>
                <a:spcPts val="0"/>
              </a:spcBef>
              <a:spcAft>
                <a:spcPts val="0"/>
              </a:spcAft>
            </a:pPr>
            <a:r>
              <a:rPr sz="1275" b="1">
                <a:solidFill>
                  <a:srgbClr val="FFFFFF"/>
                </a:solidFill>
                <a:latin typeface="Aptos Display"/>
              </a:rPr>
              <a:t>7</a:t>
            </a:r>
          </a:p>
        </p:txBody>
      </p:sp>
      <p:sp>
        <p:nvSpPr>
          <p:cNvPr id="21" name="TextBox 20"/>
          <p:cNvSpPr txBox="1"/>
          <p:nvPr/>
        </p:nvSpPr>
        <p:spPr>
          <a:xfrm>
            <a:off x="987552" y="4059936"/>
            <a:ext cx="3418027" cy="196208"/>
          </a:xfrm>
          <a:prstGeom prst="rect">
            <a:avLst/>
          </a:prstGeom>
          <a:noFill/>
        </p:spPr>
        <p:txBody>
          <a:bodyPr wrap="square" lIns="0" tIns="0" rIns="0" bIns="0" anchor="t">
            <a:spAutoFit/>
          </a:bodyPr>
          <a:lstStyle/>
          <a:p>
            <a:pPr defTabSz="685800" eaLnBrk="1" fontAlgn="auto" hangingPunct="1">
              <a:spcBef>
                <a:spcPts val="0"/>
              </a:spcBef>
              <a:spcAft>
                <a:spcPts val="0"/>
              </a:spcAft>
            </a:pPr>
            <a:r>
              <a:rPr sz="1275" b="1" dirty="0">
                <a:solidFill>
                  <a:srgbClr val="0C2D48"/>
                </a:solidFill>
                <a:latin typeface="Aptos Display"/>
              </a:rPr>
              <a:t>Parental non-engagement</a:t>
            </a:r>
            <a:r>
              <a:rPr lang="en-GB" sz="1275" b="1" dirty="0">
                <a:solidFill>
                  <a:srgbClr val="0C2D48"/>
                </a:solidFill>
                <a:latin typeface="Aptos Display"/>
              </a:rPr>
              <a:t> with SA attendance</a:t>
            </a:r>
            <a:endParaRPr sz="1275" b="1" dirty="0">
              <a:solidFill>
                <a:srgbClr val="0C2D48"/>
              </a:solidFill>
              <a:latin typeface="Aptos Display"/>
            </a:endParaRPr>
          </a:p>
        </p:txBody>
      </p:sp>
      <p:sp>
        <p:nvSpPr>
          <p:cNvPr id="22" name="Rectangle 21"/>
          <p:cNvSpPr/>
          <p:nvPr/>
        </p:nvSpPr>
        <p:spPr>
          <a:xfrm>
            <a:off x="987552" y="4375404"/>
            <a:ext cx="973836" cy="37719"/>
          </a:xfrm>
          <a:prstGeom prst="rect">
            <a:avLst/>
          </a:prstGeom>
          <a:solidFill>
            <a:srgbClr val="89B7D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23" name="TextBox 22"/>
          <p:cNvSpPr txBox="1"/>
          <p:nvPr/>
        </p:nvSpPr>
        <p:spPr>
          <a:xfrm>
            <a:off x="987552" y="4505706"/>
            <a:ext cx="3202686" cy="684803"/>
          </a:xfrm>
          <a:prstGeom prst="rect">
            <a:avLst/>
          </a:prstGeom>
          <a:noFill/>
        </p:spPr>
        <p:txBody>
          <a:bodyPr wrap="square" lIns="0" tIns="0" rIns="0" bIns="0" anchor="t">
            <a:spAutoFit/>
          </a:bodyPr>
          <a:lstStyle/>
          <a:p>
            <a:pPr defTabSz="685800" eaLnBrk="1" fontAlgn="auto" hangingPunct="1">
              <a:spcBef>
                <a:spcPts val="0"/>
              </a:spcBef>
              <a:spcAft>
                <a:spcPts val="300"/>
              </a:spcAft>
            </a:pPr>
            <a:r>
              <a:rPr sz="1050">
                <a:solidFill>
                  <a:srgbClr val="1E2A34"/>
                </a:solidFill>
                <a:latin typeface="Aptos"/>
              </a:rPr>
              <a:t>– Parents have been offered help but decline or disengage</a:t>
            </a:r>
          </a:p>
          <a:p>
            <a:pPr defTabSz="685800" eaLnBrk="1" fontAlgn="auto" hangingPunct="1">
              <a:spcBef>
                <a:spcPts val="0"/>
              </a:spcBef>
              <a:spcAft>
                <a:spcPts val="300"/>
              </a:spcAft>
            </a:pPr>
            <a:r>
              <a:rPr sz="1050">
                <a:solidFill>
                  <a:srgbClr val="1E2A34"/>
                </a:solidFill>
                <a:latin typeface="Aptos"/>
              </a:rPr>
              <a:t>– Case unsuitable for statutory attendance prosecution at that stage</a:t>
            </a:r>
          </a:p>
        </p:txBody>
      </p:sp>
      <p:sp>
        <p:nvSpPr>
          <p:cNvPr id="24" name="Rectangle 23"/>
          <p:cNvSpPr/>
          <p:nvPr/>
        </p:nvSpPr>
        <p:spPr>
          <a:xfrm>
            <a:off x="4800600" y="4046220"/>
            <a:ext cx="288036" cy="288036"/>
          </a:xfrm>
          <a:prstGeom prst="rect">
            <a:avLst/>
          </a:prstGeom>
          <a:solidFill>
            <a:srgbClr val="2F6F9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defTabSz="685800" eaLnBrk="1" fontAlgn="auto" hangingPunct="1">
              <a:spcBef>
                <a:spcPts val="0"/>
              </a:spcBef>
              <a:spcAft>
                <a:spcPts val="0"/>
              </a:spcAft>
            </a:pPr>
            <a:r>
              <a:rPr sz="1275" b="1">
                <a:solidFill>
                  <a:srgbClr val="FFFFFF"/>
                </a:solidFill>
                <a:latin typeface="Aptos Display"/>
              </a:rPr>
              <a:t>8</a:t>
            </a:r>
          </a:p>
        </p:txBody>
      </p:sp>
      <p:sp>
        <p:nvSpPr>
          <p:cNvPr id="25" name="TextBox 24"/>
          <p:cNvSpPr txBox="1"/>
          <p:nvPr/>
        </p:nvSpPr>
        <p:spPr>
          <a:xfrm>
            <a:off x="5198364" y="4059936"/>
            <a:ext cx="3031236" cy="196208"/>
          </a:xfrm>
          <a:prstGeom prst="rect">
            <a:avLst/>
          </a:prstGeom>
          <a:noFill/>
        </p:spPr>
        <p:txBody>
          <a:bodyPr wrap="square" lIns="0" tIns="0" rIns="0" bIns="0" anchor="t">
            <a:spAutoFit/>
          </a:bodyPr>
          <a:lstStyle/>
          <a:p>
            <a:pPr defTabSz="685800" eaLnBrk="1" fontAlgn="auto" hangingPunct="1">
              <a:spcBef>
                <a:spcPts val="0"/>
              </a:spcBef>
              <a:spcAft>
                <a:spcPts val="0"/>
              </a:spcAft>
            </a:pPr>
            <a:r>
              <a:rPr sz="1275" b="1">
                <a:solidFill>
                  <a:srgbClr val="0C2D48"/>
                </a:solidFill>
                <a:latin typeface="Aptos Display"/>
              </a:rPr>
              <a:t>Coordination or resources</a:t>
            </a:r>
          </a:p>
        </p:txBody>
      </p:sp>
      <p:sp>
        <p:nvSpPr>
          <p:cNvPr id="26" name="Rectangle 25"/>
          <p:cNvSpPr/>
          <p:nvPr/>
        </p:nvSpPr>
        <p:spPr>
          <a:xfrm>
            <a:off x="5198364" y="4375404"/>
            <a:ext cx="973836" cy="37719"/>
          </a:xfrm>
          <a:prstGeom prst="rect">
            <a:avLst/>
          </a:prstGeom>
          <a:solidFill>
            <a:srgbClr val="2F6F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27" name="TextBox 26"/>
          <p:cNvSpPr txBox="1"/>
          <p:nvPr/>
        </p:nvSpPr>
        <p:spPr>
          <a:xfrm>
            <a:off x="5198365" y="4505706"/>
            <a:ext cx="2983229" cy="684803"/>
          </a:xfrm>
          <a:prstGeom prst="rect">
            <a:avLst/>
          </a:prstGeom>
          <a:noFill/>
        </p:spPr>
        <p:txBody>
          <a:bodyPr wrap="square" lIns="0" tIns="0" rIns="0" bIns="0" anchor="t">
            <a:spAutoFit/>
          </a:bodyPr>
          <a:lstStyle/>
          <a:p>
            <a:pPr defTabSz="685800" eaLnBrk="1" fontAlgn="auto" hangingPunct="1">
              <a:spcBef>
                <a:spcPts val="0"/>
              </a:spcBef>
              <a:spcAft>
                <a:spcPts val="300"/>
              </a:spcAft>
            </a:pPr>
            <a:r>
              <a:rPr sz="1050">
                <a:solidFill>
                  <a:srgbClr val="1E2A34"/>
                </a:solidFill>
                <a:latin typeface="Aptos"/>
              </a:rPr>
              <a:t>– Child known to multiple services or requiring coordinated support</a:t>
            </a:r>
          </a:p>
          <a:p>
            <a:pPr defTabSz="685800" eaLnBrk="1" fontAlgn="auto" hangingPunct="1">
              <a:spcBef>
                <a:spcPts val="0"/>
              </a:spcBef>
              <a:spcAft>
                <a:spcPts val="300"/>
              </a:spcAft>
            </a:pPr>
            <a:r>
              <a:rPr sz="1050">
                <a:solidFill>
                  <a:srgbClr val="1E2A34"/>
                </a:solidFill>
                <a:latin typeface="Aptos"/>
              </a:rPr>
              <a:t>– Request for short-term or bespoke provision to stabilise placement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3F6F8"/>
        </a:solidFill>
        <a:effectLst/>
      </p:bgPr>
    </p:bg>
    <p:spTree>
      <p:nvGrpSpPr>
        <p:cNvPr id="1" name=""/>
        <p:cNvGrpSpPr/>
        <p:nvPr/>
      </p:nvGrpSpPr>
      <p:grpSpPr>
        <a:xfrm>
          <a:off x="0" y="0"/>
          <a:ext cx="0" cy="0"/>
          <a:chOff x="0" y="0"/>
          <a:chExt cx="0" cy="0"/>
        </a:xfrm>
      </p:grpSpPr>
      <p:sp>
        <p:nvSpPr>
          <p:cNvPr id="2" name="Rectangle 1"/>
          <p:cNvSpPr/>
          <p:nvPr/>
        </p:nvSpPr>
        <p:spPr>
          <a:xfrm>
            <a:off x="0" y="857250"/>
            <a:ext cx="123444" cy="5143500"/>
          </a:xfrm>
          <a:prstGeom prst="rect">
            <a:avLst/>
          </a:prstGeom>
          <a:solidFill>
            <a:srgbClr val="0C2D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3" name="Rectangle 2"/>
          <p:cNvSpPr/>
          <p:nvPr/>
        </p:nvSpPr>
        <p:spPr>
          <a:xfrm>
            <a:off x="123444" y="857250"/>
            <a:ext cx="41148" cy="5143500"/>
          </a:xfrm>
          <a:prstGeom prst="rect">
            <a:avLst/>
          </a:prstGeom>
          <a:solidFill>
            <a:srgbClr val="89B7D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4" name="Rectangle 3"/>
          <p:cNvSpPr/>
          <p:nvPr/>
        </p:nvSpPr>
        <p:spPr>
          <a:xfrm>
            <a:off x="397764" y="5781294"/>
            <a:ext cx="8161020" cy="17145"/>
          </a:xfrm>
          <a:prstGeom prst="rect">
            <a:avLst/>
          </a:prstGeom>
          <a:solidFill>
            <a:srgbClr val="CBD9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6" name="TextBox 5"/>
          <p:cNvSpPr txBox="1"/>
          <p:nvPr/>
        </p:nvSpPr>
        <p:spPr>
          <a:xfrm>
            <a:off x="425196" y="1104138"/>
            <a:ext cx="2880360" cy="115416"/>
          </a:xfrm>
          <a:prstGeom prst="rect">
            <a:avLst/>
          </a:prstGeom>
          <a:noFill/>
        </p:spPr>
        <p:txBody>
          <a:bodyPr wrap="square" lIns="0" tIns="0" rIns="0" bIns="0" anchor="t">
            <a:spAutoFit/>
          </a:bodyPr>
          <a:lstStyle/>
          <a:p>
            <a:pPr defTabSz="685800" eaLnBrk="1" fontAlgn="auto" hangingPunct="1">
              <a:spcBef>
                <a:spcPts val="0"/>
              </a:spcBef>
              <a:spcAft>
                <a:spcPts val="0"/>
              </a:spcAft>
            </a:pPr>
            <a:r>
              <a:rPr sz="750" b="1">
                <a:solidFill>
                  <a:srgbClr val="2F6F9F"/>
                </a:solidFill>
                <a:latin typeface="Aptos"/>
              </a:rPr>
              <a:t>EVIDENCE REQUIRED</a:t>
            </a:r>
          </a:p>
        </p:txBody>
      </p:sp>
      <p:sp>
        <p:nvSpPr>
          <p:cNvPr id="7" name="TextBox 6"/>
          <p:cNvSpPr txBox="1"/>
          <p:nvPr/>
        </p:nvSpPr>
        <p:spPr>
          <a:xfrm>
            <a:off x="425196" y="1309878"/>
            <a:ext cx="7886700" cy="288541"/>
          </a:xfrm>
          <a:prstGeom prst="rect">
            <a:avLst/>
          </a:prstGeom>
          <a:noFill/>
        </p:spPr>
        <p:txBody>
          <a:bodyPr wrap="square" lIns="0" tIns="0" rIns="0" bIns="0" anchor="t">
            <a:spAutoFit/>
          </a:bodyPr>
          <a:lstStyle/>
          <a:p>
            <a:pPr defTabSz="685800" eaLnBrk="1" fontAlgn="auto" hangingPunct="1">
              <a:spcBef>
                <a:spcPts val="0"/>
              </a:spcBef>
              <a:spcAft>
                <a:spcPts val="0"/>
              </a:spcAft>
            </a:pPr>
            <a:r>
              <a:rPr sz="1875" b="1">
                <a:solidFill>
                  <a:srgbClr val="0C2D48"/>
                </a:solidFill>
                <a:latin typeface="Aptos Display"/>
              </a:rPr>
              <a:t>Evidence required for referral and decision-making</a:t>
            </a:r>
          </a:p>
        </p:txBody>
      </p:sp>
      <p:sp>
        <p:nvSpPr>
          <p:cNvPr id="8" name="TextBox 7"/>
          <p:cNvSpPr txBox="1"/>
          <p:nvPr/>
        </p:nvSpPr>
        <p:spPr>
          <a:xfrm>
            <a:off x="438912" y="1680210"/>
            <a:ext cx="7475220" cy="167418"/>
          </a:xfrm>
          <a:prstGeom prst="rect">
            <a:avLst/>
          </a:prstGeom>
          <a:noFill/>
        </p:spPr>
        <p:txBody>
          <a:bodyPr wrap="square" lIns="0" tIns="0" rIns="0" bIns="0" anchor="t">
            <a:spAutoFit/>
          </a:bodyPr>
          <a:lstStyle/>
          <a:p>
            <a:pPr defTabSz="685800" eaLnBrk="1" fontAlgn="auto" hangingPunct="1">
              <a:spcBef>
                <a:spcPts val="0"/>
              </a:spcBef>
              <a:spcAft>
                <a:spcPts val="0"/>
              </a:spcAft>
            </a:pPr>
            <a:r>
              <a:rPr sz="1088">
                <a:solidFill>
                  <a:srgbClr val="627386"/>
                </a:solidFill>
                <a:latin typeface="Aptos"/>
              </a:rPr>
              <a:t>A consistent evidence pack helps the Panel assess need, risk, impact and proposed support.</a:t>
            </a:r>
          </a:p>
        </p:txBody>
      </p:sp>
      <p:sp>
        <p:nvSpPr>
          <p:cNvPr id="9" name="Rectangle 8"/>
          <p:cNvSpPr/>
          <p:nvPr/>
        </p:nvSpPr>
        <p:spPr>
          <a:xfrm>
            <a:off x="425196" y="1995679"/>
            <a:ext cx="7920990" cy="12344"/>
          </a:xfrm>
          <a:prstGeom prst="rect">
            <a:avLst/>
          </a:prstGeom>
          <a:solidFill>
            <a:srgbClr val="CBD9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10" name="Rectangle 9"/>
          <p:cNvSpPr/>
          <p:nvPr/>
        </p:nvSpPr>
        <p:spPr>
          <a:xfrm>
            <a:off x="589788" y="2263139"/>
            <a:ext cx="288036" cy="288036"/>
          </a:xfrm>
          <a:prstGeom prst="rect">
            <a:avLst/>
          </a:prstGeom>
          <a:solidFill>
            <a:srgbClr val="2F6F9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defTabSz="685800" eaLnBrk="1" fontAlgn="auto" hangingPunct="1">
              <a:spcBef>
                <a:spcPts val="0"/>
              </a:spcBef>
              <a:spcAft>
                <a:spcPts val="0"/>
              </a:spcAft>
            </a:pPr>
            <a:r>
              <a:rPr sz="1275" b="1">
                <a:solidFill>
                  <a:srgbClr val="FFFFFF"/>
                </a:solidFill>
                <a:latin typeface="Aptos Display"/>
              </a:rPr>
              <a:t>A</a:t>
            </a:r>
          </a:p>
        </p:txBody>
      </p:sp>
      <p:sp>
        <p:nvSpPr>
          <p:cNvPr id="11" name="TextBox 10"/>
          <p:cNvSpPr txBox="1"/>
          <p:nvPr/>
        </p:nvSpPr>
        <p:spPr>
          <a:xfrm>
            <a:off x="973836" y="2283714"/>
            <a:ext cx="3422142" cy="207749"/>
          </a:xfrm>
          <a:prstGeom prst="rect">
            <a:avLst/>
          </a:prstGeom>
          <a:noFill/>
        </p:spPr>
        <p:txBody>
          <a:bodyPr wrap="square" lIns="0" tIns="0" rIns="0" bIns="0" anchor="t">
            <a:spAutoFit/>
          </a:bodyPr>
          <a:lstStyle/>
          <a:p>
            <a:pPr defTabSz="685800" eaLnBrk="1" fontAlgn="auto" hangingPunct="1">
              <a:spcBef>
                <a:spcPts val="0"/>
              </a:spcBef>
              <a:spcAft>
                <a:spcPts val="0"/>
              </a:spcAft>
            </a:pPr>
            <a:r>
              <a:rPr sz="1350" b="1">
                <a:solidFill>
                  <a:srgbClr val="0C2D48"/>
                </a:solidFill>
                <a:latin typeface="Aptos Display"/>
              </a:rPr>
              <a:t>Core referral evidence</a:t>
            </a:r>
          </a:p>
        </p:txBody>
      </p:sp>
      <p:sp>
        <p:nvSpPr>
          <p:cNvPr id="12" name="Rectangle 11"/>
          <p:cNvSpPr/>
          <p:nvPr/>
        </p:nvSpPr>
        <p:spPr>
          <a:xfrm>
            <a:off x="973836" y="2606040"/>
            <a:ext cx="973836" cy="37719"/>
          </a:xfrm>
          <a:prstGeom prst="rect">
            <a:avLst/>
          </a:prstGeom>
          <a:solidFill>
            <a:srgbClr val="2F6F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13" name="TextBox 12"/>
          <p:cNvSpPr txBox="1"/>
          <p:nvPr/>
        </p:nvSpPr>
        <p:spPr>
          <a:xfrm>
            <a:off x="973836" y="2791206"/>
            <a:ext cx="3429000" cy="1019510"/>
          </a:xfrm>
          <a:prstGeom prst="rect">
            <a:avLst/>
          </a:prstGeom>
          <a:noFill/>
        </p:spPr>
        <p:txBody>
          <a:bodyPr wrap="square" lIns="0" tIns="0" rIns="0" bIns="0" anchor="t">
            <a:spAutoFit/>
          </a:bodyPr>
          <a:lstStyle/>
          <a:p>
            <a:pPr defTabSz="685800" eaLnBrk="1" fontAlgn="auto" hangingPunct="1">
              <a:spcBef>
                <a:spcPts val="0"/>
              </a:spcBef>
              <a:spcAft>
                <a:spcPts val="300"/>
              </a:spcAft>
            </a:pPr>
            <a:r>
              <a:rPr sz="1125">
                <a:solidFill>
                  <a:srgbClr val="1E2A34"/>
                </a:solidFill>
                <a:latin typeface="Aptos"/>
              </a:rPr>
              <a:t>– Parent/carer consent and pupil views</a:t>
            </a:r>
          </a:p>
          <a:p>
            <a:pPr defTabSz="685800" eaLnBrk="1" fontAlgn="auto" hangingPunct="1">
              <a:spcBef>
                <a:spcPts val="0"/>
              </a:spcBef>
              <a:spcAft>
                <a:spcPts val="300"/>
              </a:spcAft>
            </a:pPr>
            <a:r>
              <a:rPr sz="1125">
                <a:solidFill>
                  <a:srgbClr val="1E2A34"/>
                </a:solidFill>
                <a:latin typeface="Aptos"/>
              </a:rPr>
              <a:t>– Attendance and exclusion data</a:t>
            </a:r>
          </a:p>
          <a:p>
            <a:pPr defTabSz="685800" eaLnBrk="1" fontAlgn="auto" hangingPunct="1">
              <a:spcBef>
                <a:spcPts val="0"/>
              </a:spcBef>
              <a:spcAft>
                <a:spcPts val="300"/>
              </a:spcAft>
            </a:pPr>
            <a:r>
              <a:rPr sz="1125">
                <a:solidFill>
                  <a:srgbClr val="1E2A34"/>
                </a:solidFill>
                <a:latin typeface="Aptos"/>
              </a:rPr>
              <a:t>– Behaviour plans and intervention history</a:t>
            </a:r>
          </a:p>
          <a:p>
            <a:pPr defTabSz="685800" eaLnBrk="1" fontAlgn="auto" hangingPunct="1">
              <a:spcBef>
                <a:spcPts val="0"/>
              </a:spcBef>
              <a:spcAft>
                <a:spcPts val="300"/>
              </a:spcAft>
            </a:pPr>
            <a:r>
              <a:rPr sz="1125">
                <a:solidFill>
                  <a:srgbClr val="1E2A34"/>
                </a:solidFill>
                <a:latin typeface="Aptos"/>
              </a:rPr>
              <a:t>– Medical, social, YJS or other reports/advice</a:t>
            </a:r>
          </a:p>
          <a:p>
            <a:pPr defTabSz="685800" eaLnBrk="1" fontAlgn="auto" hangingPunct="1">
              <a:spcBef>
                <a:spcPts val="0"/>
              </a:spcBef>
              <a:spcAft>
                <a:spcPts val="300"/>
              </a:spcAft>
            </a:pPr>
            <a:r>
              <a:rPr sz="1125">
                <a:solidFill>
                  <a:srgbClr val="1E2A34"/>
                </a:solidFill>
                <a:latin typeface="Aptos"/>
              </a:rPr>
              <a:t>– Multi-agency involvement summary</a:t>
            </a:r>
          </a:p>
        </p:txBody>
      </p:sp>
      <p:sp>
        <p:nvSpPr>
          <p:cNvPr id="14" name="Rectangle 13"/>
          <p:cNvSpPr/>
          <p:nvPr/>
        </p:nvSpPr>
        <p:spPr>
          <a:xfrm flipH="1">
            <a:off x="4567429" y="2263140"/>
            <a:ext cx="41148" cy="1736447"/>
          </a:xfrm>
          <a:prstGeom prst="rect">
            <a:avLst/>
          </a:prstGeom>
          <a:solidFill>
            <a:srgbClr val="CBD9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15" name="Rectangle 14"/>
          <p:cNvSpPr/>
          <p:nvPr/>
        </p:nvSpPr>
        <p:spPr>
          <a:xfrm>
            <a:off x="4855464" y="2263139"/>
            <a:ext cx="288036" cy="288036"/>
          </a:xfrm>
          <a:prstGeom prst="rect">
            <a:avLst/>
          </a:prstGeom>
          <a:solidFill>
            <a:srgbClr val="89B7D8"/>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defTabSz="685800" eaLnBrk="1" fontAlgn="auto" hangingPunct="1">
              <a:spcBef>
                <a:spcPts val="0"/>
              </a:spcBef>
              <a:spcAft>
                <a:spcPts val="0"/>
              </a:spcAft>
            </a:pPr>
            <a:r>
              <a:rPr sz="1275" b="1">
                <a:solidFill>
                  <a:srgbClr val="FFFFFF"/>
                </a:solidFill>
                <a:latin typeface="Aptos Display"/>
              </a:rPr>
              <a:t>B</a:t>
            </a:r>
          </a:p>
        </p:txBody>
      </p:sp>
      <p:sp>
        <p:nvSpPr>
          <p:cNvPr id="16" name="TextBox 15"/>
          <p:cNvSpPr txBox="1"/>
          <p:nvPr/>
        </p:nvSpPr>
        <p:spPr>
          <a:xfrm>
            <a:off x="5239513" y="2283714"/>
            <a:ext cx="2942081" cy="207749"/>
          </a:xfrm>
          <a:prstGeom prst="rect">
            <a:avLst/>
          </a:prstGeom>
          <a:noFill/>
        </p:spPr>
        <p:txBody>
          <a:bodyPr wrap="square" lIns="0" tIns="0" rIns="0" bIns="0" anchor="t">
            <a:spAutoFit/>
          </a:bodyPr>
          <a:lstStyle/>
          <a:p>
            <a:pPr defTabSz="685800" eaLnBrk="1" fontAlgn="auto" hangingPunct="1">
              <a:spcBef>
                <a:spcPts val="0"/>
              </a:spcBef>
              <a:spcAft>
                <a:spcPts val="0"/>
              </a:spcAft>
            </a:pPr>
            <a:r>
              <a:rPr sz="1350" b="1" dirty="0">
                <a:solidFill>
                  <a:srgbClr val="0C2D48"/>
                </a:solidFill>
                <a:latin typeface="Aptos Display"/>
              </a:rPr>
              <a:t>AP </a:t>
            </a:r>
            <a:r>
              <a:rPr lang="en-GB" sz="1350" b="1" dirty="0">
                <a:solidFill>
                  <a:srgbClr val="0C2D48"/>
                </a:solidFill>
                <a:latin typeface="Aptos Display"/>
              </a:rPr>
              <a:t>&amp; EHE referrals – PTTT requests</a:t>
            </a:r>
            <a:endParaRPr sz="1350" b="1" dirty="0">
              <a:solidFill>
                <a:srgbClr val="0C2D48"/>
              </a:solidFill>
              <a:latin typeface="Aptos Display"/>
            </a:endParaRPr>
          </a:p>
        </p:txBody>
      </p:sp>
      <p:sp>
        <p:nvSpPr>
          <p:cNvPr id="17" name="Rectangle 16"/>
          <p:cNvSpPr/>
          <p:nvPr/>
        </p:nvSpPr>
        <p:spPr>
          <a:xfrm>
            <a:off x="5239512" y="2606040"/>
            <a:ext cx="973836" cy="37719"/>
          </a:xfrm>
          <a:prstGeom prst="rect">
            <a:avLst/>
          </a:prstGeom>
          <a:solidFill>
            <a:srgbClr val="89B7D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18" name="TextBox 17"/>
          <p:cNvSpPr txBox="1"/>
          <p:nvPr/>
        </p:nvSpPr>
        <p:spPr>
          <a:xfrm>
            <a:off x="5239512" y="2791206"/>
            <a:ext cx="2962656" cy="596317"/>
          </a:xfrm>
          <a:prstGeom prst="rect">
            <a:avLst/>
          </a:prstGeom>
          <a:noFill/>
        </p:spPr>
        <p:txBody>
          <a:bodyPr wrap="square" lIns="0" tIns="0" rIns="0" bIns="0" anchor="t">
            <a:spAutoFit/>
          </a:bodyPr>
          <a:lstStyle/>
          <a:p>
            <a:pPr defTabSz="685800" eaLnBrk="1" fontAlgn="auto" hangingPunct="1">
              <a:spcBef>
                <a:spcPts val="0"/>
              </a:spcBef>
              <a:spcAft>
                <a:spcPts val="300"/>
              </a:spcAft>
            </a:pPr>
            <a:r>
              <a:rPr sz="1125" dirty="0">
                <a:solidFill>
                  <a:srgbClr val="1E2A34"/>
                </a:solidFill>
                <a:latin typeface="Aptos"/>
              </a:rPr>
              <a:t>– </a:t>
            </a:r>
            <a:r>
              <a:rPr lang="en-GB" sz="1125" dirty="0">
                <a:solidFill>
                  <a:srgbClr val="1E2A34"/>
                </a:solidFill>
                <a:latin typeface="Aptos"/>
              </a:rPr>
              <a:t>Request for EHE (LA to confirm?)</a:t>
            </a:r>
            <a:endParaRPr sz="1125" dirty="0">
              <a:solidFill>
                <a:srgbClr val="1E2A34"/>
              </a:solidFill>
              <a:latin typeface="Aptos"/>
            </a:endParaRPr>
          </a:p>
          <a:p>
            <a:pPr defTabSz="685800" eaLnBrk="1" fontAlgn="auto" hangingPunct="1">
              <a:spcBef>
                <a:spcPts val="0"/>
              </a:spcBef>
              <a:spcAft>
                <a:spcPts val="300"/>
              </a:spcAft>
            </a:pPr>
            <a:r>
              <a:rPr sz="1125" dirty="0">
                <a:solidFill>
                  <a:srgbClr val="1E2A34"/>
                </a:solidFill>
                <a:latin typeface="Aptos"/>
              </a:rPr>
              <a:t>– Proposed support and anticipated duration</a:t>
            </a:r>
          </a:p>
          <a:p>
            <a:pPr defTabSz="685800" eaLnBrk="1" fontAlgn="auto" hangingPunct="1">
              <a:spcBef>
                <a:spcPts val="0"/>
              </a:spcBef>
              <a:spcAft>
                <a:spcPts val="300"/>
              </a:spcAft>
            </a:pPr>
            <a:r>
              <a:rPr sz="1125" dirty="0">
                <a:solidFill>
                  <a:srgbClr val="1E2A34"/>
                </a:solidFill>
                <a:latin typeface="Aptos"/>
              </a:rPr>
              <a:t>– Completed application form</a:t>
            </a:r>
          </a:p>
        </p:txBody>
      </p:sp>
      <p:sp>
        <p:nvSpPr>
          <p:cNvPr id="19" name="Rectangle 18"/>
          <p:cNvSpPr/>
          <p:nvPr/>
        </p:nvSpPr>
        <p:spPr>
          <a:xfrm>
            <a:off x="589788" y="4594860"/>
            <a:ext cx="7488936" cy="54864"/>
          </a:xfrm>
          <a:prstGeom prst="rect">
            <a:avLst/>
          </a:prstGeom>
          <a:solidFill>
            <a:srgbClr val="89B7D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20" name="TextBox 19"/>
          <p:cNvSpPr txBox="1"/>
          <p:nvPr/>
        </p:nvSpPr>
        <p:spPr>
          <a:xfrm>
            <a:off x="589788" y="4814316"/>
            <a:ext cx="1817370" cy="392415"/>
          </a:xfrm>
          <a:prstGeom prst="rect">
            <a:avLst/>
          </a:prstGeom>
          <a:noFill/>
        </p:spPr>
        <p:txBody>
          <a:bodyPr wrap="square" lIns="0" tIns="0" rIns="0" bIns="0" anchor="t">
            <a:spAutoFit/>
          </a:bodyPr>
          <a:lstStyle/>
          <a:p>
            <a:pPr defTabSz="685800" eaLnBrk="1" fontAlgn="auto" hangingPunct="1">
              <a:spcBef>
                <a:spcPts val="0"/>
              </a:spcBef>
              <a:spcAft>
                <a:spcPts val="0"/>
              </a:spcAft>
            </a:pPr>
            <a:r>
              <a:rPr sz="1275" b="1">
                <a:solidFill>
                  <a:srgbClr val="0C2D48"/>
                </a:solidFill>
                <a:latin typeface="Aptos Display"/>
              </a:rPr>
              <a:t>Quality check before Panel</a:t>
            </a:r>
          </a:p>
        </p:txBody>
      </p:sp>
      <p:sp>
        <p:nvSpPr>
          <p:cNvPr id="21" name="TextBox 20"/>
          <p:cNvSpPr txBox="1"/>
          <p:nvPr/>
        </p:nvSpPr>
        <p:spPr>
          <a:xfrm>
            <a:off x="2366010" y="4821174"/>
            <a:ext cx="5589270" cy="346249"/>
          </a:xfrm>
          <a:prstGeom prst="rect">
            <a:avLst/>
          </a:prstGeom>
          <a:noFill/>
        </p:spPr>
        <p:txBody>
          <a:bodyPr wrap="square" lIns="0" tIns="0" rIns="0" bIns="0" anchor="t">
            <a:spAutoFit/>
          </a:bodyPr>
          <a:lstStyle/>
          <a:p>
            <a:pPr defTabSz="685800" eaLnBrk="1" fontAlgn="auto" hangingPunct="1">
              <a:spcBef>
                <a:spcPts val="0"/>
              </a:spcBef>
              <a:spcAft>
                <a:spcPts val="0"/>
              </a:spcAft>
            </a:pPr>
            <a:r>
              <a:rPr sz="1125">
                <a:solidFill>
                  <a:srgbClr val="1E2A34"/>
                </a:solidFill>
                <a:latin typeface="Aptos"/>
              </a:rPr>
              <a:t>Evidence should show what has already been tried, what impact it had, and why Panel-level coordination or resources are now required.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3F6F8"/>
        </a:solidFill>
        <a:effectLst/>
      </p:bgPr>
    </p:bg>
    <p:spTree>
      <p:nvGrpSpPr>
        <p:cNvPr id="1" name=""/>
        <p:cNvGrpSpPr/>
        <p:nvPr/>
      </p:nvGrpSpPr>
      <p:grpSpPr>
        <a:xfrm>
          <a:off x="0" y="0"/>
          <a:ext cx="0" cy="0"/>
          <a:chOff x="0" y="0"/>
          <a:chExt cx="0" cy="0"/>
        </a:xfrm>
      </p:grpSpPr>
      <p:sp>
        <p:nvSpPr>
          <p:cNvPr id="2" name="Rectangle 1"/>
          <p:cNvSpPr/>
          <p:nvPr/>
        </p:nvSpPr>
        <p:spPr>
          <a:xfrm>
            <a:off x="0" y="857250"/>
            <a:ext cx="123444" cy="5143500"/>
          </a:xfrm>
          <a:prstGeom prst="rect">
            <a:avLst/>
          </a:prstGeom>
          <a:solidFill>
            <a:srgbClr val="0C2D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3" name="Rectangle 2"/>
          <p:cNvSpPr/>
          <p:nvPr/>
        </p:nvSpPr>
        <p:spPr>
          <a:xfrm>
            <a:off x="123444" y="857250"/>
            <a:ext cx="41148" cy="5143500"/>
          </a:xfrm>
          <a:prstGeom prst="rect">
            <a:avLst/>
          </a:prstGeom>
          <a:solidFill>
            <a:srgbClr val="89B7D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4" name="Rectangle 3"/>
          <p:cNvSpPr/>
          <p:nvPr/>
        </p:nvSpPr>
        <p:spPr>
          <a:xfrm>
            <a:off x="397764" y="5781294"/>
            <a:ext cx="8161020" cy="17145"/>
          </a:xfrm>
          <a:prstGeom prst="rect">
            <a:avLst/>
          </a:prstGeom>
          <a:solidFill>
            <a:srgbClr val="CBD9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6" name="TextBox 5"/>
          <p:cNvSpPr txBox="1"/>
          <p:nvPr/>
        </p:nvSpPr>
        <p:spPr>
          <a:xfrm>
            <a:off x="425196" y="1104138"/>
            <a:ext cx="2880360" cy="115416"/>
          </a:xfrm>
          <a:prstGeom prst="rect">
            <a:avLst/>
          </a:prstGeom>
          <a:noFill/>
        </p:spPr>
        <p:txBody>
          <a:bodyPr wrap="square" lIns="0" tIns="0" rIns="0" bIns="0" anchor="t">
            <a:spAutoFit/>
          </a:bodyPr>
          <a:lstStyle/>
          <a:p>
            <a:pPr defTabSz="685800" eaLnBrk="1" fontAlgn="auto" hangingPunct="1">
              <a:spcBef>
                <a:spcPts val="0"/>
              </a:spcBef>
              <a:spcAft>
                <a:spcPts val="0"/>
              </a:spcAft>
            </a:pPr>
            <a:r>
              <a:rPr sz="750" b="1">
                <a:solidFill>
                  <a:srgbClr val="2F6F9F"/>
                </a:solidFill>
                <a:latin typeface="Aptos"/>
              </a:rPr>
              <a:t>MEMBERSHIP AND MEETING STRUCTURE</a:t>
            </a:r>
          </a:p>
        </p:txBody>
      </p:sp>
      <p:sp>
        <p:nvSpPr>
          <p:cNvPr id="7" name="TextBox 6"/>
          <p:cNvSpPr txBox="1"/>
          <p:nvPr/>
        </p:nvSpPr>
        <p:spPr>
          <a:xfrm>
            <a:off x="425196" y="1272198"/>
            <a:ext cx="7886700" cy="288541"/>
          </a:xfrm>
          <a:prstGeom prst="rect">
            <a:avLst/>
          </a:prstGeom>
          <a:noFill/>
        </p:spPr>
        <p:txBody>
          <a:bodyPr wrap="square" lIns="0" tIns="0" rIns="0" bIns="0" anchor="t">
            <a:spAutoFit/>
          </a:bodyPr>
          <a:lstStyle/>
          <a:p>
            <a:pPr defTabSz="685800" eaLnBrk="1" fontAlgn="auto" hangingPunct="1">
              <a:spcBef>
                <a:spcPts val="0"/>
              </a:spcBef>
              <a:spcAft>
                <a:spcPts val="0"/>
              </a:spcAft>
            </a:pPr>
            <a:r>
              <a:rPr sz="1875" b="1">
                <a:solidFill>
                  <a:srgbClr val="0C2D48"/>
                </a:solidFill>
                <a:latin typeface="Aptos Display"/>
              </a:rPr>
              <a:t>Membership and meeting structure</a:t>
            </a:r>
          </a:p>
        </p:txBody>
      </p:sp>
      <p:sp>
        <p:nvSpPr>
          <p:cNvPr id="8" name="TextBox 7"/>
          <p:cNvSpPr txBox="1"/>
          <p:nvPr/>
        </p:nvSpPr>
        <p:spPr>
          <a:xfrm>
            <a:off x="438912" y="1680210"/>
            <a:ext cx="7475220" cy="167418"/>
          </a:xfrm>
          <a:prstGeom prst="rect">
            <a:avLst/>
          </a:prstGeom>
          <a:noFill/>
        </p:spPr>
        <p:txBody>
          <a:bodyPr wrap="square" lIns="0" tIns="0" rIns="0" bIns="0" anchor="t">
            <a:spAutoFit/>
          </a:bodyPr>
          <a:lstStyle/>
          <a:p>
            <a:pPr defTabSz="685800" eaLnBrk="1" fontAlgn="auto" hangingPunct="1">
              <a:spcBef>
                <a:spcPts val="0"/>
              </a:spcBef>
              <a:spcAft>
                <a:spcPts val="0"/>
              </a:spcAft>
            </a:pPr>
            <a:r>
              <a:rPr sz="1088">
                <a:solidFill>
                  <a:srgbClr val="627386"/>
                </a:solidFill>
                <a:latin typeface="Aptos"/>
              </a:rPr>
              <a:t>A standing multi-agency group provides consistent decisions, with school presentation at the centre.</a:t>
            </a:r>
          </a:p>
        </p:txBody>
      </p:sp>
      <p:sp>
        <p:nvSpPr>
          <p:cNvPr id="9" name="Rectangle 8"/>
          <p:cNvSpPr/>
          <p:nvPr/>
        </p:nvSpPr>
        <p:spPr>
          <a:xfrm>
            <a:off x="425196" y="1995679"/>
            <a:ext cx="7920990" cy="12344"/>
          </a:xfrm>
          <a:prstGeom prst="rect">
            <a:avLst/>
          </a:prstGeom>
          <a:solidFill>
            <a:srgbClr val="CBD9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10" name="TextBox 9"/>
          <p:cNvSpPr txBox="1"/>
          <p:nvPr/>
        </p:nvSpPr>
        <p:spPr>
          <a:xfrm>
            <a:off x="589788" y="2263139"/>
            <a:ext cx="822960" cy="126958"/>
          </a:xfrm>
          <a:prstGeom prst="rect">
            <a:avLst/>
          </a:prstGeom>
          <a:noFill/>
        </p:spPr>
        <p:txBody>
          <a:bodyPr wrap="square" lIns="0" tIns="0" rIns="0" bIns="0" anchor="t">
            <a:spAutoFit/>
          </a:bodyPr>
          <a:lstStyle/>
          <a:p>
            <a:pPr defTabSz="685800" eaLnBrk="1" fontAlgn="auto" hangingPunct="1">
              <a:spcBef>
                <a:spcPts val="0"/>
              </a:spcBef>
              <a:spcAft>
                <a:spcPts val="0"/>
              </a:spcAft>
            </a:pPr>
            <a:r>
              <a:rPr sz="825" b="1">
                <a:solidFill>
                  <a:srgbClr val="2F6F9F"/>
                </a:solidFill>
                <a:latin typeface="Aptos"/>
              </a:rPr>
              <a:t>CHAIR</a:t>
            </a:r>
          </a:p>
        </p:txBody>
      </p:sp>
      <p:sp>
        <p:nvSpPr>
          <p:cNvPr id="11" name="TextBox 10"/>
          <p:cNvSpPr txBox="1"/>
          <p:nvPr/>
        </p:nvSpPr>
        <p:spPr>
          <a:xfrm>
            <a:off x="589788" y="2489454"/>
            <a:ext cx="3737610" cy="207749"/>
          </a:xfrm>
          <a:prstGeom prst="rect">
            <a:avLst/>
          </a:prstGeom>
          <a:noFill/>
        </p:spPr>
        <p:txBody>
          <a:bodyPr wrap="square" lIns="0" tIns="0" rIns="0" bIns="0" anchor="t">
            <a:spAutoFit/>
          </a:bodyPr>
          <a:lstStyle/>
          <a:p>
            <a:pPr defTabSz="685800" eaLnBrk="1" fontAlgn="auto" hangingPunct="1">
              <a:spcBef>
                <a:spcPts val="0"/>
              </a:spcBef>
              <a:spcAft>
                <a:spcPts val="0"/>
              </a:spcAft>
            </a:pPr>
            <a:r>
              <a:rPr sz="1350" b="1">
                <a:solidFill>
                  <a:srgbClr val="0C2D48"/>
                </a:solidFill>
                <a:latin typeface="Aptos Display"/>
              </a:rPr>
              <a:t>Local Authority senior leader (TBC)</a:t>
            </a:r>
          </a:p>
        </p:txBody>
      </p:sp>
      <p:sp>
        <p:nvSpPr>
          <p:cNvPr id="12" name="Rectangle 11"/>
          <p:cNvSpPr/>
          <p:nvPr/>
        </p:nvSpPr>
        <p:spPr>
          <a:xfrm>
            <a:off x="589788" y="2948941"/>
            <a:ext cx="3717036" cy="12344"/>
          </a:xfrm>
          <a:prstGeom prst="rect">
            <a:avLst/>
          </a:prstGeom>
          <a:solidFill>
            <a:srgbClr val="CBD9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13" name="TextBox 12"/>
          <p:cNvSpPr txBox="1"/>
          <p:nvPr/>
        </p:nvSpPr>
        <p:spPr>
          <a:xfrm>
            <a:off x="589788" y="3134106"/>
            <a:ext cx="1508760" cy="126958"/>
          </a:xfrm>
          <a:prstGeom prst="rect">
            <a:avLst/>
          </a:prstGeom>
          <a:noFill/>
        </p:spPr>
        <p:txBody>
          <a:bodyPr wrap="square" lIns="0" tIns="0" rIns="0" bIns="0" anchor="t">
            <a:spAutoFit/>
          </a:bodyPr>
          <a:lstStyle/>
          <a:p>
            <a:pPr defTabSz="685800" eaLnBrk="1" fontAlgn="auto" hangingPunct="1">
              <a:spcBef>
                <a:spcPts val="0"/>
              </a:spcBef>
              <a:spcAft>
                <a:spcPts val="0"/>
              </a:spcAft>
            </a:pPr>
            <a:r>
              <a:rPr sz="825" b="1">
                <a:solidFill>
                  <a:srgbClr val="2F6F9F"/>
                </a:solidFill>
                <a:latin typeface="Aptos"/>
              </a:rPr>
              <a:t>STANDING SERVICES</a:t>
            </a:r>
          </a:p>
        </p:txBody>
      </p:sp>
      <p:sp>
        <p:nvSpPr>
          <p:cNvPr id="14" name="TextBox 13"/>
          <p:cNvSpPr txBox="1"/>
          <p:nvPr/>
        </p:nvSpPr>
        <p:spPr>
          <a:xfrm>
            <a:off x="589788" y="3449574"/>
            <a:ext cx="3758184" cy="1325812"/>
          </a:xfrm>
          <a:prstGeom prst="rect">
            <a:avLst/>
          </a:prstGeom>
          <a:noFill/>
        </p:spPr>
        <p:txBody>
          <a:bodyPr wrap="square" lIns="0" tIns="0" rIns="0" bIns="0" anchor="t">
            <a:spAutoFit/>
          </a:bodyPr>
          <a:lstStyle/>
          <a:p>
            <a:pPr defTabSz="685800" eaLnBrk="1" fontAlgn="auto" hangingPunct="1">
              <a:spcBef>
                <a:spcPts val="0"/>
              </a:spcBef>
              <a:spcAft>
                <a:spcPts val="300"/>
              </a:spcAft>
            </a:pPr>
            <a:r>
              <a:rPr sz="1088" dirty="0">
                <a:solidFill>
                  <a:srgbClr val="1E2A34"/>
                </a:solidFill>
                <a:latin typeface="Aptos"/>
              </a:rPr>
              <a:t>– Admissions,</a:t>
            </a:r>
            <a:r>
              <a:rPr lang="en-GB" sz="1088" dirty="0">
                <a:solidFill>
                  <a:srgbClr val="1E2A34"/>
                </a:solidFill>
                <a:latin typeface="Aptos"/>
              </a:rPr>
              <a:t> &amp; </a:t>
            </a:r>
            <a:r>
              <a:rPr sz="1088" dirty="0">
                <a:solidFill>
                  <a:srgbClr val="1E2A34"/>
                </a:solidFill>
                <a:latin typeface="Aptos"/>
              </a:rPr>
              <a:t>Attendance, Inclusion </a:t>
            </a:r>
            <a:r>
              <a:rPr lang="en-GB" sz="1088" dirty="0">
                <a:solidFill>
                  <a:srgbClr val="1E2A34"/>
                </a:solidFill>
                <a:latin typeface="Aptos"/>
              </a:rPr>
              <a:t>teams</a:t>
            </a:r>
            <a:r>
              <a:rPr sz="1088" dirty="0">
                <a:solidFill>
                  <a:srgbClr val="1E2A34"/>
                </a:solidFill>
                <a:latin typeface="Aptos"/>
              </a:rPr>
              <a:t> – Secondary</a:t>
            </a:r>
            <a:r>
              <a:rPr lang="en-GB" sz="1088" dirty="0">
                <a:solidFill>
                  <a:srgbClr val="1E2A34"/>
                </a:solidFill>
                <a:latin typeface="Aptos"/>
              </a:rPr>
              <a:t> &amp; </a:t>
            </a:r>
            <a:r>
              <a:rPr sz="1088" dirty="0">
                <a:solidFill>
                  <a:srgbClr val="1E2A34"/>
                </a:solidFill>
                <a:latin typeface="Aptos"/>
              </a:rPr>
              <a:t>Primary</a:t>
            </a:r>
            <a:r>
              <a:rPr lang="en-GB" sz="1088" dirty="0">
                <a:solidFill>
                  <a:srgbClr val="1E2A34"/>
                </a:solidFill>
                <a:latin typeface="Aptos"/>
              </a:rPr>
              <a:t> </a:t>
            </a:r>
            <a:endParaRPr sz="1088" dirty="0">
              <a:solidFill>
                <a:srgbClr val="1E2A34"/>
              </a:solidFill>
              <a:latin typeface="Aptos"/>
            </a:endParaRPr>
          </a:p>
          <a:p>
            <a:pPr defTabSz="685800" eaLnBrk="1" fontAlgn="auto" hangingPunct="1">
              <a:spcBef>
                <a:spcPts val="0"/>
              </a:spcBef>
              <a:spcAft>
                <a:spcPts val="300"/>
              </a:spcAft>
            </a:pPr>
            <a:r>
              <a:rPr sz="1088" dirty="0">
                <a:solidFill>
                  <a:srgbClr val="1E2A34"/>
                </a:solidFill>
                <a:latin typeface="Aptos"/>
              </a:rPr>
              <a:t>– YJS, SEND, EPS and Health</a:t>
            </a:r>
            <a:endParaRPr lang="en-GB" sz="1088" dirty="0">
              <a:solidFill>
                <a:srgbClr val="1E2A34"/>
              </a:solidFill>
              <a:latin typeface="Aptos"/>
            </a:endParaRPr>
          </a:p>
          <a:p>
            <a:pPr defTabSz="685800" eaLnBrk="1" fontAlgn="auto" hangingPunct="1">
              <a:spcBef>
                <a:spcPts val="0"/>
              </a:spcBef>
              <a:spcAft>
                <a:spcPts val="300"/>
              </a:spcAft>
            </a:pPr>
            <a:r>
              <a:rPr lang="en-GB" sz="1088" dirty="0">
                <a:solidFill>
                  <a:srgbClr val="1E2A34"/>
                </a:solidFill>
                <a:latin typeface="Aptos"/>
              </a:rPr>
              <a:t>– Orchardside, AP’s (?)</a:t>
            </a:r>
          </a:p>
          <a:p>
            <a:pPr defTabSz="685800" eaLnBrk="1" fontAlgn="auto" hangingPunct="1">
              <a:spcBef>
                <a:spcPts val="0"/>
              </a:spcBef>
              <a:spcAft>
                <a:spcPts val="300"/>
              </a:spcAft>
            </a:pPr>
            <a:r>
              <a:rPr sz="1088" dirty="0">
                <a:solidFill>
                  <a:srgbClr val="1E2A34"/>
                </a:solidFill>
                <a:latin typeface="Aptos"/>
              </a:rPr>
              <a:t>– CSC: Virtual School and Early Help</a:t>
            </a:r>
          </a:p>
          <a:p>
            <a:pPr defTabSz="685800" eaLnBrk="1" fontAlgn="auto" hangingPunct="1">
              <a:spcBef>
                <a:spcPts val="0"/>
              </a:spcBef>
              <a:spcAft>
                <a:spcPts val="300"/>
              </a:spcAft>
            </a:pPr>
            <a:r>
              <a:rPr sz="1088" dirty="0">
                <a:solidFill>
                  <a:srgbClr val="1E2A34"/>
                </a:solidFill>
                <a:latin typeface="Aptos"/>
              </a:rPr>
              <a:t>– Rotating Enfield Headteachers: 2 per week from secondary and primary</a:t>
            </a:r>
          </a:p>
        </p:txBody>
      </p:sp>
      <p:sp>
        <p:nvSpPr>
          <p:cNvPr id="15" name="Rectangle 14"/>
          <p:cNvSpPr/>
          <p:nvPr/>
        </p:nvSpPr>
        <p:spPr>
          <a:xfrm>
            <a:off x="4567429" y="2263140"/>
            <a:ext cx="34289" cy="2935222"/>
          </a:xfrm>
          <a:prstGeom prst="rect">
            <a:avLst/>
          </a:prstGeom>
          <a:solidFill>
            <a:srgbClr val="CBD9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16" name="Rectangle 15"/>
          <p:cNvSpPr/>
          <p:nvPr/>
        </p:nvSpPr>
        <p:spPr>
          <a:xfrm>
            <a:off x="4855464" y="2263139"/>
            <a:ext cx="288036" cy="288036"/>
          </a:xfrm>
          <a:prstGeom prst="rect">
            <a:avLst/>
          </a:prstGeom>
          <a:solidFill>
            <a:srgbClr val="2F6F9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defTabSz="685800" eaLnBrk="1" fontAlgn="auto" hangingPunct="1">
              <a:spcBef>
                <a:spcPts val="0"/>
              </a:spcBef>
              <a:spcAft>
                <a:spcPts val="0"/>
              </a:spcAft>
            </a:pPr>
            <a:r>
              <a:rPr sz="1275" b="1">
                <a:solidFill>
                  <a:srgbClr val="FFFFFF"/>
                </a:solidFill>
                <a:latin typeface="Aptos Display"/>
              </a:rPr>
              <a:t>01</a:t>
            </a:r>
          </a:p>
        </p:txBody>
      </p:sp>
      <p:sp>
        <p:nvSpPr>
          <p:cNvPr id="17" name="TextBox 16"/>
          <p:cNvSpPr txBox="1"/>
          <p:nvPr/>
        </p:nvSpPr>
        <p:spPr>
          <a:xfrm>
            <a:off x="5239512" y="2276856"/>
            <a:ext cx="2640330" cy="202043"/>
          </a:xfrm>
          <a:prstGeom prst="rect">
            <a:avLst/>
          </a:prstGeom>
          <a:noFill/>
        </p:spPr>
        <p:txBody>
          <a:bodyPr wrap="square" lIns="0" tIns="0" rIns="0" bIns="0" anchor="t">
            <a:spAutoFit/>
          </a:bodyPr>
          <a:lstStyle/>
          <a:p>
            <a:pPr defTabSz="685800" eaLnBrk="1" fontAlgn="auto" hangingPunct="1">
              <a:spcBef>
                <a:spcPts val="0"/>
              </a:spcBef>
              <a:spcAft>
                <a:spcPts val="0"/>
              </a:spcAft>
            </a:pPr>
            <a:r>
              <a:rPr sz="1313" b="1">
                <a:solidFill>
                  <a:srgbClr val="0C2D48"/>
                </a:solidFill>
                <a:latin typeface="Aptos Display"/>
              </a:rPr>
              <a:t>Frequency</a:t>
            </a:r>
          </a:p>
        </p:txBody>
      </p:sp>
      <p:sp>
        <p:nvSpPr>
          <p:cNvPr id="18" name="TextBox 17"/>
          <p:cNvSpPr txBox="1"/>
          <p:nvPr/>
        </p:nvSpPr>
        <p:spPr>
          <a:xfrm>
            <a:off x="5239512" y="2619757"/>
            <a:ext cx="2948940" cy="502253"/>
          </a:xfrm>
          <a:prstGeom prst="rect">
            <a:avLst/>
          </a:prstGeom>
          <a:noFill/>
        </p:spPr>
        <p:txBody>
          <a:bodyPr wrap="square" lIns="0" tIns="0" rIns="0" bIns="0" anchor="t">
            <a:spAutoFit/>
          </a:bodyPr>
          <a:lstStyle/>
          <a:p>
            <a:pPr defTabSz="685800" eaLnBrk="1" fontAlgn="auto" hangingPunct="1">
              <a:spcBef>
                <a:spcPts val="0"/>
              </a:spcBef>
              <a:spcAft>
                <a:spcPts val="0"/>
              </a:spcAft>
            </a:pPr>
            <a:r>
              <a:rPr lang="en-GB" sz="1088" dirty="0">
                <a:solidFill>
                  <a:srgbClr val="1E2A34"/>
                </a:solidFill>
                <a:latin typeface="Aptos"/>
              </a:rPr>
              <a:t>Fortnightly</a:t>
            </a:r>
            <a:r>
              <a:rPr sz="1088" dirty="0">
                <a:solidFill>
                  <a:srgbClr val="1E2A34"/>
                </a:solidFill>
                <a:latin typeface="Aptos"/>
              </a:rPr>
              <a:t> panel; </a:t>
            </a:r>
            <a:r>
              <a:rPr lang="en-GB" sz="1088" dirty="0">
                <a:solidFill>
                  <a:srgbClr val="1E2A34"/>
                </a:solidFill>
                <a:latin typeface="Aptos"/>
              </a:rPr>
              <a:t>Circa </a:t>
            </a:r>
            <a:r>
              <a:rPr sz="1088" dirty="0">
                <a:solidFill>
                  <a:srgbClr val="1E2A34"/>
                </a:solidFill>
                <a:latin typeface="Aptos"/>
              </a:rPr>
              <a:t>2 hours allocated for secondary and 45 minutes for primary, subject to confirmation.</a:t>
            </a:r>
          </a:p>
        </p:txBody>
      </p:sp>
      <p:sp>
        <p:nvSpPr>
          <p:cNvPr id="19" name="Rectangle 18"/>
          <p:cNvSpPr/>
          <p:nvPr/>
        </p:nvSpPr>
        <p:spPr>
          <a:xfrm>
            <a:off x="4855464" y="3188971"/>
            <a:ext cx="3278124" cy="12344"/>
          </a:xfrm>
          <a:prstGeom prst="rect">
            <a:avLst/>
          </a:prstGeom>
          <a:solidFill>
            <a:srgbClr val="CBD9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20" name="Rectangle 19"/>
          <p:cNvSpPr/>
          <p:nvPr/>
        </p:nvSpPr>
        <p:spPr>
          <a:xfrm>
            <a:off x="4855464" y="3305556"/>
            <a:ext cx="288036" cy="288036"/>
          </a:xfrm>
          <a:prstGeom prst="rect">
            <a:avLst/>
          </a:prstGeom>
          <a:solidFill>
            <a:srgbClr val="89B7D8"/>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defTabSz="685800" eaLnBrk="1" fontAlgn="auto" hangingPunct="1">
              <a:spcBef>
                <a:spcPts val="0"/>
              </a:spcBef>
              <a:spcAft>
                <a:spcPts val="0"/>
              </a:spcAft>
            </a:pPr>
            <a:r>
              <a:rPr sz="1275" b="1">
                <a:solidFill>
                  <a:srgbClr val="FFFFFF"/>
                </a:solidFill>
                <a:latin typeface="Aptos Display"/>
              </a:rPr>
              <a:t>02</a:t>
            </a:r>
          </a:p>
        </p:txBody>
      </p:sp>
      <p:sp>
        <p:nvSpPr>
          <p:cNvPr id="21" name="TextBox 20"/>
          <p:cNvSpPr txBox="1"/>
          <p:nvPr/>
        </p:nvSpPr>
        <p:spPr>
          <a:xfrm>
            <a:off x="5239512" y="3319273"/>
            <a:ext cx="2640330" cy="202043"/>
          </a:xfrm>
          <a:prstGeom prst="rect">
            <a:avLst/>
          </a:prstGeom>
          <a:noFill/>
        </p:spPr>
        <p:txBody>
          <a:bodyPr wrap="square" lIns="0" tIns="0" rIns="0" bIns="0" anchor="t">
            <a:spAutoFit/>
          </a:bodyPr>
          <a:lstStyle/>
          <a:p>
            <a:pPr defTabSz="685800" eaLnBrk="1" fontAlgn="auto" hangingPunct="1">
              <a:spcBef>
                <a:spcPts val="0"/>
              </a:spcBef>
              <a:spcAft>
                <a:spcPts val="0"/>
              </a:spcAft>
            </a:pPr>
            <a:r>
              <a:rPr sz="1313" b="1">
                <a:solidFill>
                  <a:srgbClr val="0C2D48"/>
                </a:solidFill>
                <a:latin typeface="Aptos Display"/>
              </a:rPr>
              <a:t>Format</a:t>
            </a:r>
          </a:p>
        </p:txBody>
      </p:sp>
      <p:sp>
        <p:nvSpPr>
          <p:cNvPr id="22" name="TextBox 21"/>
          <p:cNvSpPr txBox="1"/>
          <p:nvPr/>
        </p:nvSpPr>
        <p:spPr>
          <a:xfrm>
            <a:off x="5239512" y="3662173"/>
            <a:ext cx="2948940" cy="502253"/>
          </a:xfrm>
          <a:prstGeom prst="rect">
            <a:avLst/>
          </a:prstGeom>
          <a:noFill/>
        </p:spPr>
        <p:txBody>
          <a:bodyPr wrap="square" lIns="0" tIns="0" rIns="0" bIns="0" anchor="t">
            <a:spAutoFit/>
          </a:bodyPr>
          <a:lstStyle/>
          <a:p>
            <a:pPr defTabSz="685800" eaLnBrk="1" fontAlgn="auto" hangingPunct="1">
              <a:spcBef>
                <a:spcPts val="0"/>
              </a:spcBef>
              <a:spcAft>
                <a:spcPts val="0"/>
              </a:spcAft>
            </a:pPr>
            <a:r>
              <a:rPr sz="1088">
                <a:solidFill>
                  <a:srgbClr val="1E2A34"/>
                </a:solidFill>
                <a:latin typeface="Aptos"/>
              </a:rPr>
              <a:t>Cases presented by the referring school; panel discusses needs, interventions and proposed solutions.</a:t>
            </a:r>
          </a:p>
        </p:txBody>
      </p:sp>
      <p:sp>
        <p:nvSpPr>
          <p:cNvPr id="23" name="Rectangle 22"/>
          <p:cNvSpPr/>
          <p:nvPr/>
        </p:nvSpPr>
        <p:spPr>
          <a:xfrm>
            <a:off x="4855464" y="4231387"/>
            <a:ext cx="3278124" cy="12344"/>
          </a:xfrm>
          <a:prstGeom prst="rect">
            <a:avLst/>
          </a:prstGeom>
          <a:solidFill>
            <a:srgbClr val="CBD9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prstClr val="white"/>
              </a:solidFill>
              <a:latin typeface="Aptos"/>
            </a:endParaRPr>
          </a:p>
        </p:txBody>
      </p:sp>
      <p:sp>
        <p:nvSpPr>
          <p:cNvPr id="24" name="Rectangle 23"/>
          <p:cNvSpPr/>
          <p:nvPr/>
        </p:nvSpPr>
        <p:spPr>
          <a:xfrm>
            <a:off x="4855464" y="4347972"/>
            <a:ext cx="288036" cy="288036"/>
          </a:xfrm>
          <a:prstGeom prst="rect">
            <a:avLst/>
          </a:prstGeom>
          <a:solidFill>
            <a:srgbClr val="2F6F9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defTabSz="685800" eaLnBrk="1" fontAlgn="auto" hangingPunct="1">
              <a:spcBef>
                <a:spcPts val="0"/>
              </a:spcBef>
              <a:spcAft>
                <a:spcPts val="0"/>
              </a:spcAft>
            </a:pPr>
            <a:r>
              <a:rPr sz="1275" b="1">
                <a:solidFill>
                  <a:srgbClr val="FFFFFF"/>
                </a:solidFill>
                <a:latin typeface="Aptos Display"/>
              </a:rPr>
              <a:t>03</a:t>
            </a:r>
          </a:p>
        </p:txBody>
      </p:sp>
      <p:sp>
        <p:nvSpPr>
          <p:cNvPr id="25" name="TextBox 24"/>
          <p:cNvSpPr txBox="1"/>
          <p:nvPr/>
        </p:nvSpPr>
        <p:spPr>
          <a:xfrm>
            <a:off x="5239512" y="4361688"/>
            <a:ext cx="2640330" cy="202043"/>
          </a:xfrm>
          <a:prstGeom prst="rect">
            <a:avLst/>
          </a:prstGeom>
          <a:noFill/>
        </p:spPr>
        <p:txBody>
          <a:bodyPr wrap="square" lIns="0" tIns="0" rIns="0" bIns="0" anchor="t">
            <a:spAutoFit/>
          </a:bodyPr>
          <a:lstStyle/>
          <a:p>
            <a:pPr defTabSz="685800" eaLnBrk="1" fontAlgn="auto" hangingPunct="1">
              <a:spcBef>
                <a:spcPts val="0"/>
              </a:spcBef>
              <a:spcAft>
                <a:spcPts val="0"/>
              </a:spcAft>
            </a:pPr>
            <a:r>
              <a:rPr sz="1313" b="1">
                <a:solidFill>
                  <a:srgbClr val="0C2D48"/>
                </a:solidFill>
                <a:latin typeface="Aptos Display"/>
              </a:rPr>
              <a:t>Decision outcomes</a:t>
            </a:r>
          </a:p>
        </p:txBody>
      </p:sp>
      <p:sp>
        <p:nvSpPr>
          <p:cNvPr id="26" name="TextBox 25"/>
          <p:cNvSpPr txBox="1"/>
          <p:nvPr/>
        </p:nvSpPr>
        <p:spPr>
          <a:xfrm>
            <a:off x="5239512" y="4704588"/>
            <a:ext cx="2948940" cy="502253"/>
          </a:xfrm>
          <a:prstGeom prst="rect">
            <a:avLst/>
          </a:prstGeom>
          <a:noFill/>
        </p:spPr>
        <p:txBody>
          <a:bodyPr wrap="square" lIns="0" tIns="0" rIns="0" bIns="0" anchor="t">
            <a:spAutoFit/>
          </a:bodyPr>
          <a:lstStyle/>
          <a:p>
            <a:pPr defTabSz="685800" eaLnBrk="1" fontAlgn="auto" hangingPunct="1">
              <a:spcBef>
                <a:spcPts val="0"/>
              </a:spcBef>
              <a:spcAft>
                <a:spcPts val="0"/>
              </a:spcAft>
            </a:pPr>
            <a:r>
              <a:rPr sz="1088">
                <a:solidFill>
                  <a:srgbClr val="1E2A34"/>
                </a:solidFill>
                <a:latin typeface="Aptos"/>
              </a:rPr>
              <a:t>Approved; approved with amendments; rejected with feedback; time-limited placement; AP or other recommendation.</a:t>
            </a:r>
          </a:p>
        </p:txBody>
      </p:sp>
      <p:sp>
        <p:nvSpPr>
          <p:cNvPr id="27" name="TextBox 26"/>
          <p:cNvSpPr txBox="1"/>
          <p:nvPr/>
        </p:nvSpPr>
        <p:spPr>
          <a:xfrm>
            <a:off x="610362" y="5308093"/>
            <a:ext cx="7475220" cy="341632"/>
          </a:xfrm>
          <a:prstGeom prst="rect">
            <a:avLst/>
          </a:prstGeom>
          <a:noFill/>
        </p:spPr>
        <p:txBody>
          <a:bodyPr wrap="square" lIns="0" tIns="0" rIns="0" bIns="0" anchor="t">
            <a:spAutoFit/>
          </a:bodyPr>
          <a:lstStyle/>
          <a:p>
            <a:pPr defTabSz="685800" eaLnBrk="1" fontAlgn="auto" hangingPunct="1">
              <a:spcBef>
                <a:spcPts val="0"/>
              </a:spcBef>
              <a:spcAft>
                <a:spcPts val="0"/>
              </a:spcAft>
            </a:pPr>
            <a:r>
              <a:rPr sz="1110" b="1" dirty="0">
                <a:solidFill>
                  <a:srgbClr val="0C2D48"/>
                </a:solidFill>
                <a:latin typeface="Aptos"/>
              </a:rPr>
              <a:t>Membership may expand by case need; the core principle is the right services in the room to agree an education pathway.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3F6F8"/>
        </a:solidFill>
        <a:effectLst/>
      </p:bgPr>
    </p:bg>
    <p:spTree>
      <p:nvGrpSpPr>
        <p:cNvPr id="1" name=""/>
        <p:cNvGrpSpPr/>
        <p:nvPr/>
      </p:nvGrpSpPr>
      <p:grpSpPr>
        <a:xfrm>
          <a:off x="0" y="0"/>
          <a:ext cx="0" cy="0"/>
          <a:chOff x="0" y="0"/>
          <a:chExt cx="0" cy="0"/>
        </a:xfrm>
      </p:grpSpPr>
      <p:sp>
        <p:nvSpPr>
          <p:cNvPr id="2" name="Shape 0"/>
          <p:cNvSpPr/>
          <p:nvPr/>
        </p:nvSpPr>
        <p:spPr>
          <a:xfrm>
            <a:off x="0" y="857250"/>
            <a:ext cx="123444" cy="5143500"/>
          </a:xfrm>
          <a:prstGeom prst="rect">
            <a:avLst/>
          </a:prstGeom>
          <a:solidFill>
            <a:srgbClr val="0C2D48"/>
          </a:solidFill>
          <a:ln w="12700">
            <a:solidFill>
              <a:srgbClr val="0C2D48">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3" name="Shape 1"/>
          <p:cNvSpPr/>
          <p:nvPr/>
        </p:nvSpPr>
        <p:spPr>
          <a:xfrm>
            <a:off x="123444" y="857250"/>
            <a:ext cx="41148" cy="5143500"/>
          </a:xfrm>
          <a:prstGeom prst="rect">
            <a:avLst/>
          </a:prstGeom>
          <a:solidFill>
            <a:srgbClr val="89B7D8">
              <a:alpha val="88000"/>
            </a:srgbClr>
          </a:solidFill>
          <a:ln w="12700">
            <a:solidFill>
              <a:srgbClr val="89B7D8">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4" name="Shape 2"/>
          <p:cNvSpPr/>
          <p:nvPr/>
        </p:nvSpPr>
        <p:spPr>
          <a:xfrm>
            <a:off x="397764" y="5781294"/>
            <a:ext cx="8161020" cy="17145"/>
          </a:xfrm>
          <a:prstGeom prst="rect">
            <a:avLst/>
          </a:prstGeom>
          <a:solidFill>
            <a:srgbClr val="CBD9E5"/>
          </a:solidFill>
          <a:ln w="12700">
            <a:solidFill>
              <a:srgbClr val="CBD9E5">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6" name="Text 4"/>
          <p:cNvSpPr/>
          <p:nvPr/>
        </p:nvSpPr>
        <p:spPr>
          <a:xfrm>
            <a:off x="425196" y="1104138"/>
            <a:ext cx="2674620" cy="164592"/>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750" b="1" dirty="0">
                <a:solidFill>
                  <a:srgbClr val="2F6F9F"/>
                </a:solidFill>
                <a:latin typeface="Aptos" pitchFamily="34" charset="0"/>
                <a:ea typeface="Aptos" pitchFamily="34" charset="-122"/>
                <a:cs typeface="Aptos" pitchFamily="34" charset="-120"/>
              </a:rPr>
              <a:t>STRATEGIC PRIORITIES</a:t>
            </a:r>
            <a:endParaRPr lang="en-US" sz="750" dirty="0">
              <a:solidFill>
                <a:prstClr val="black"/>
              </a:solidFill>
              <a:latin typeface="Aptos"/>
            </a:endParaRPr>
          </a:p>
        </p:txBody>
      </p:sp>
      <p:sp>
        <p:nvSpPr>
          <p:cNvPr id="7" name="Text 5"/>
          <p:cNvSpPr/>
          <p:nvPr/>
        </p:nvSpPr>
        <p:spPr>
          <a:xfrm>
            <a:off x="425196" y="1309878"/>
            <a:ext cx="7886700" cy="356616"/>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875" b="1" dirty="0">
                <a:solidFill>
                  <a:srgbClr val="0C2D48"/>
                </a:solidFill>
                <a:latin typeface="Aptos Display" pitchFamily="34" charset="0"/>
                <a:ea typeface="Aptos Display" pitchFamily="34" charset="-122"/>
                <a:cs typeface="Aptos Display" pitchFamily="34" charset="-120"/>
              </a:rPr>
              <a:t>Three priorities for system-wide improvement</a:t>
            </a:r>
            <a:endParaRPr lang="en-US" sz="1875" dirty="0">
              <a:solidFill>
                <a:prstClr val="black"/>
              </a:solidFill>
              <a:latin typeface="Aptos"/>
            </a:endParaRPr>
          </a:p>
        </p:txBody>
      </p:sp>
      <p:sp>
        <p:nvSpPr>
          <p:cNvPr id="8" name="Text 6"/>
          <p:cNvSpPr/>
          <p:nvPr/>
        </p:nvSpPr>
        <p:spPr>
          <a:xfrm>
            <a:off x="438912" y="1680210"/>
            <a:ext cx="7475220" cy="260604"/>
          </a:xfrm>
          <a:prstGeom prst="rect">
            <a:avLst/>
          </a:prstGeom>
          <a:noFill/>
          <a:ln/>
        </p:spPr>
        <p:txBody>
          <a:bodyPr wrap="square" lIns="191" tIns="191" rIns="191" bIns="191" rtlCol="0" anchor="ctr">
            <a:normAutofit/>
          </a:bodyPr>
          <a:lstStyle/>
          <a:p>
            <a:pPr defTabSz="685800" eaLnBrk="1" fontAlgn="auto" hangingPunct="1">
              <a:spcBef>
                <a:spcPts val="0"/>
              </a:spcBef>
              <a:spcAft>
                <a:spcPts val="0"/>
              </a:spcAft>
            </a:pPr>
            <a:r>
              <a:rPr lang="en-US" sz="1088" dirty="0">
                <a:solidFill>
                  <a:srgbClr val="627386"/>
                </a:solidFill>
                <a:latin typeface="Aptos" pitchFamily="34" charset="0"/>
                <a:ea typeface="Aptos" pitchFamily="34" charset="-122"/>
                <a:cs typeface="Aptos" pitchFamily="34" charset="-120"/>
              </a:rPr>
              <a:t>The strategy shifts the system from reactive placement to planned, inclusive support.</a:t>
            </a:r>
            <a:endParaRPr lang="en-US" sz="1088" dirty="0">
              <a:solidFill>
                <a:prstClr val="black"/>
              </a:solidFill>
              <a:latin typeface="Aptos"/>
            </a:endParaRPr>
          </a:p>
        </p:txBody>
      </p:sp>
      <p:sp>
        <p:nvSpPr>
          <p:cNvPr id="9" name="Shape 7"/>
          <p:cNvSpPr/>
          <p:nvPr/>
        </p:nvSpPr>
        <p:spPr>
          <a:xfrm>
            <a:off x="425196" y="1995679"/>
            <a:ext cx="7920990" cy="12344"/>
          </a:xfrm>
          <a:prstGeom prst="rect">
            <a:avLst/>
          </a:prstGeom>
          <a:solidFill>
            <a:srgbClr val="CBD9E5"/>
          </a:solidFill>
          <a:ln w="12700">
            <a:solidFill>
              <a:srgbClr val="CBD9E5">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10" name="Text 8"/>
          <p:cNvSpPr/>
          <p:nvPr/>
        </p:nvSpPr>
        <p:spPr>
          <a:xfrm>
            <a:off x="589788" y="2242566"/>
            <a:ext cx="466344" cy="308610"/>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1800" b="1" dirty="0">
                <a:solidFill>
                  <a:srgbClr val="2F6F9F"/>
                </a:solidFill>
                <a:latin typeface="Aptos Display" pitchFamily="34" charset="0"/>
                <a:ea typeface="Aptos Display" pitchFamily="34" charset="-122"/>
                <a:cs typeface="Aptos Display" pitchFamily="34" charset="-120"/>
              </a:rPr>
              <a:t>01</a:t>
            </a:r>
            <a:endParaRPr lang="en-US" sz="1800" dirty="0">
              <a:solidFill>
                <a:prstClr val="black"/>
              </a:solidFill>
              <a:latin typeface="Aptos"/>
            </a:endParaRPr>
          </a:p>
        </p:txBody>
      </p:sp>
      <p:sp>
        <p:nvSpPr>
          <p:cNvPr id="11" name="Shape 9"/>
          <p:cNvSpPr/>
          <p:nvPr/>
        </p:nvSpPr>
        <p:spPr>
          <a:xfrm>
            <a:off x="589788" y="2681478"/>
            <a:ext cx="1892808" cy="51435"/>
          </a:xfrm>
          <a:prstGeom prst="rect">
            <a:avLst/>
          </a:prstGeom>
          <a:solidFill>
            <a:srgbClr val="2F6F9F"/>
          </a:solidFill>
          <a:ln w="12700">
            <a:solidFill>
              <a:srgbClr val="2F6F9F">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12" name="Text 10"/>
          <p:cNvSpPr/>
          <p:nvPr/>
        </p:nvSpPr>
        <p:spPr>
          <a:xfrm>
            <a:off x="589788" y="2880360"/>
            <a:ext cx="2023110" cy="493776"/>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575" b="1" dirty="0">
                <a:solidFill>
                  <a:srgbClr val="0C2D48"/>
                </a:solidFill>
                <a:latin typeface="Aptos Display" pitchFamily="34" charset="0"/>
                <a:ea typeface="Aptos Display" pitchFamily="34" charset="-122"/>
                <a:cs typeface="Aptos Display" pitchFamily="34" charset="-120"/>
              </a:rPr>
              <a:t>Strengthen early intervention</a:t>
            </a:r>
            <a:endParaRPr lang="en-US" sz="1575" dirty="0">
              <a:solidFill>
                <a:prstClr val="black"/>
              </a:solidFill>
              <a:latin typeface="Aptos"/>
            </a:endParaRPr>
          </a:p>
        </p:txBody>
      </p:sp>
      <p:sp>
        <p:nvSpPr>
          <p:cNvPr id="13" name="Text 11"/>
          <p:cNvSpPr/>
          <p:nvPr/>
        </p:nvSpPr>
        <p:spPr>
          <a:xfrm>
            <a:off x="589788" y="3559302"/>
            <a:ext cx="2071116" cy="720090"/>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110" dirty="0">
                <a:solidFill>
                  <a:srgbClr val="1E2A34"/>
                </a:solidFill>
                <a:latin typeface="Aptos" pitchFamily="34" charset="0"/>
                <a:ea typeface="Aptos" pitchFamily="34" charset="-122"/>
                <a:cs typeface="Aptos" pitchFamily="34" charset="-120"/>
              </a:rPr>
              <a:t>Support schools to develop strong internal AP models. Enable primary schools to identify needs early and access support quickly.</a:t>
            </a:r>
            <a:endParaRPr lang="en-US" sz="1110" dirty="0">
              <a:solidFill>
                <a:prstClr val="black"/>
              </a:solidFill>
              <a:latin typeface="Aptos"/>
            </a:endParaRPr>
          </a:p>
        </p:txBody>
      </p:sp>
      <p:sp>
        <p:nvSpPr>
          <p:cNvPr id="14" name="Text 12"/>
          <p:cNvSpPr/>
          <p:nvPr/>
        </p:nvSpPr>
        <p:spPr>
          <a:xfrm>
            <a:off x="589788" y="4457700"/>
            <a:ext cx="2071116" cy="493776"/>
          </a:xfrm>
          <a:prstGeom prst="rect">
            <a:avLst/>
          </a:prstGeom>
          <a:noFill/>
          <a:ln/>
        </p:spPr>
        <p:txBody>
          <a:bodyPr wrap="square" lIns="0" tIns="0" rIns="0" bIns="0" rtlCol="0" anchor="ctr">
            <a:normAutofit lnSpcReduction="10000"/>
          </a:bodyPr>
          <a:lstStyle/>
          <a:p>
            <a:pPr defTabSz="685800" eaLnBrk="1" fontAlgn="auto" hangingPunct="1">
              <a:spcBef>
                <a:spcPts val="0"/>
              </a:spcBef>
              <a:spcAft>
                <a:spcPts val="0"/>
              </a:spcAft>
            </a:pPr>
            <a:r>
              <a:rPr lang="en-US" sz="1088" i="1" dirty="0">
                <a:solidFill>
                  <a:srgbClr val="627386"/>
                </a:solidFill>
                <a:latin typeface="Aptos" pitchFamily="34" charset="0"/>
                <a:ea typeface="Aptos" pitchFamily="34" charset="-122"/>
                <a:cs typeface="Aptos" pitchFamily="34" charset="-120"/>
              </a:rPr>
              <a:t>Embed best practice in behaviour, wellbeing, trauma-informed approaches and SEND support.</a:t>
            </a:r>
            <a:endParaRPr lang="en-US" sz="1088" dirty="0">
              <a:solidFill>
                <a:prstClr val="black"/>
              </a:solidFill>
              <a:latin typeface="Aptos"/>
            </a:endParaRPr>
          </a:p>
        </p:txBody>
      </p:sp>
      <p:sp>
        <p:nvSpPr>
          <p:cNvPr id="15" name="Shape 13"/>
          <p:cNvSpPr/>
          <p:nvPr/>
        </p:nvSpPr>
        <p:spPr>
          <a:xfrm>
            <a:off x="2894077" y="2263140"/>
            <a:ext cx="12344" cy="2983230"/>
          </a:xfrm>
          <a:prstGeom prst="rect">
            <a:avLst/>
          </a:prstGeom>
          <a:solidFill>
            <a:srgbClr val="CBD9E5"/>
          </a:solidFill>
          <a:ln w="12700">
            <a:solidFill>
              <a:srgbClr val="CBD9E5">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16" name="Text 14"/>
          <p:cNvSpPr/>
          <p:nvPr/>
        </p:nvSpPr>
        <p:spPr>
          <a:xfrm>
            <a:off x="3127248" y="2242566"/>
            <a:ext cx="466344" cy="308610"/>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1800" b="1" dirty="0">
                <a:solidFill>
                  <a:srgbClr val="89B7D8"/>
                </a:solidFill>
                <a:latin typeface="Aptos Display" pitchFamily="34" charset="0"/>
                <a:ea typeface="Aptos Display" pitchFamily="34" charset="-122"/>
                <a:cs typeface="Aptos Display" pitchFamily="34" charset="-120"/>
              </a:rPr>
              <a:t>02</a:t>
            </a:r>
            <a:endParaRPr lang="en-US" sz="1800" dirty="0">
              <a:solidFill>
                <a:prstClr val="black"/>
              </a:solidFill>
              <a:latin typeface="Aptos"/>
            </a:endParaRPr>
          </a:p>
        </p:txBody>
      </p:sp>
      <p:sp>
        <p:nvSpPr>
          <p:cNvPr id="17" name="Shape 15"/>
          <p:cNvSpPr/>
          <p:nvPr/>
        </p:nvSpPr>
        <p:spPr>
          <a:xfrm>
            <a:off x="3127248" y="2681478"/>
            <a:ext cx="1892808" cy="51435"/>
          </a:xfrm>
          <a:prstGeom prst="rect">
            <a:avLst/>
          </a:prstGeom>
          <a:solidFill>
            <a:srgbClr val="89B7D8"/>
          </a:solidFill>
          <a:ln w="12700">
            <a:solidFill>
              <a:srgbClr val="2F6F9F">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18" name="Text 16"/>
          <p:cNvSpPr/>
          <p:nvPr/>
        </p:nvSpPr>
        <p:spPr>
          <a:xfrm>
            <a:off x="3127248" y="2880360"/>
            <a:ext cx="2023110" cy="493776"/>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575" b="1" dirty="0">
                <a:solidFill>
                  <a:srgbClr val="0C2D48"/>
                </a:solidFill>
                <a:latin typeface="Aptos Display" pitchFamily="34" charset="0"/>
                <a:ea typeface="Aptos Display" pitchFamily="34" charset="-122"/>
                <a:cs typeface="Aptos Display" pitchFamily="34" charset="-120"/>
              </a:rPr>
              <a:t>Assure high-quality, equitable AP</a:t>
            </a:r>
            <a:endParaRPr lang="en-US" sz="1575" dirty="0">
              <a:solidFill>
                <a:prstClr val="black"/>
              </a:solidFill>
              <a:latin typeface="Aptos"/>
            </a:endParaRPr>
          </a:p>
        </p:txBody>
      </p:sp>
      <p:sp>
        <p:nvSpPr>
          <p:cNvPr id="19" name="Text 17"/>
          <p:cNvSpPr/>
          <p:nvPr/>
        </p:nvSpPr>
        <p:spPr>
          <a:xfrm>
            <a:off x="3127248" y="3559302"/>
            <a:ext cx="2071116" cy="720090"/>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110" dirty="0">
                <a:solidFill>
                  <a:srgbClr val="1E2A34"/>
                </a:solidFill>
                <a:latin typeface="Aptos" pitchFamily="34" charset="0"/>
                <a:ea typeface="Aptos" pitchFamily="34" charset="-122"/>
                <a:cs typeface="Aptos" pitchFamily="34" charset="-120"/>
              </a:rPr>
              <a:t>Quality assure all external, medical and bespoke provision. Prioritise school-led or OFSTED-registered routes.</a:t>
            </a:r>
            <a:endParaRPr lang="en-US" sz="1110" dirty="0">
              <a:solidFill>
                <a:prstClr val="black"/>
              </a:solidFill>
              <a:latin typeface="Aptos"/>
            </a:endParaRPr>
          </a:p>
        </p:txBody>
      </p:sp>
      <p:sp>
        <p:nvSpPr>
          <p:cNvPr id="20" name="Text 18"/>
          <p:cNvSpPr/>
          <p:nvPr/>
        </p:nvSpPr>
        <p:spPr>
          <a:xfrm>
            <a:off x="3127248" y="4457700"/>
            <a:ext cx="2071116" cy="493776"/>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088" i="1" dirty="0">
                <a:solidFill>
                  <a:srgbClr val="627386"/>
                </a:solidFill>
                <a:latin typeface="Aptos" pitchFamily="34" charset="0"/>
                <a:ea typeface="Aptos" pitchFamily="34" charset="-122"/>
                <a:cs typeface="Aptos" pitchFamily="34" charset="-120"/>
              </a:rPr>
              <a:t>Create clear pathways for post-16 progression and employability.</a:t>
            </a:r>
            <a:endParaRPr lang="en-US" sz="1088" dirty="0">
              <a:solidFill>
                <a:prstClr val="black"/>
              </a:solidFill>
              <a:latin typeface="Aptos"/>
            </a:endParaRPr>
          </a:p>
        </p:txBody>
      </p:sp>
      <p:sp>
        <p:nvSpPr>
          <p:cNvPr id="21" name="Shape 19"/>
          <p:cNvSpPr/>
          <p:nvPr/>
        </p:nvSpPr>
        <p:spPr>
          <a:xfrm>
            <a:off x="5431537" y="2263140"/>
            <a:ext cx="12344" cy="2983230"/>
          </a:xfrm>
          <a:prstGeom prst="rect">
            <a:avLst/>
          </a:prstGeom>
          <a:solidFill>
            <a:srgbClr val="CBD9E5"/>
          </a:solidFill>
          <a:ln w="12700">
            <a:solidFill>
              <a:srgbClr val="CBD9E5">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22" name="Text 20"/>
          <p:cNvSpPr/>
          <p:nvPr/>
        </p:nvSpPr>
        <p:spPr>
          <a:xfrm>
            <a:off x="5664708" y="2242566"/>
            <a:ext cx="466344" cy="308610"/>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1800" b="1" dirty="0">
                <a:solidFill>
                  <a:srgbClr val="2F6F9F"/>
                </a:solidFill>
                <a:latin typeface="Aptos Display" pitchFamily="34" charset="0"/>
                <a:ea typeface="Aptos Display" pitchFamily="34" charset="-122"/>
                <a:cs typeface="Aptos Display" pitchFamily="34" charset="-120"/>
              </a:rPr>
              <a:t>03</a:t>
            </a:r>
            <a:endParaRPr lang="en-US" sz="1800" dirty="0">
              <a:solidFill>
                <a:prstClr val="black"/>
              </a:solidFill>
              <a:latin typeface="Aptos"/>
            </a:endParaRPr>
          </a:p>
        </p:txBody>
      </p:sp>
      <p:sp>
        <p:nvSpPr>
          <p:cNvPr id="23" name="Shape 21"/>
          <p:cNvSpPr/>
          <p:nvPr/>
        </p:nvSpPr>
        <p:spPr>
          <a:xfrm>
            <a:off x="5664708" y="2681478"/>
            <a:ext cx="1892808" cy="51435"/>
          </a:xfrm>
          <a:prstGeom prst="rect">
            <a:avLst/>
          </a:prstGeom>
          <a:solidFill>
            <a:srgbClr val="2F6F9F"/>
          </a:solidFill>
          <a:ln w="12700">
            <a:solidFill>
              <a:srgbClr val="2F6F9F">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24" name="Text 22"/>
          <p:cNvSpPr/>
          <p:nvPr/>
        </p:nvSpPr>
        <p:spPr>
          <a:xfrm>
            <a:off x="5664708" y="2880360"/>
            <a:ext cx="2023110" cy="493776"/>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575" b="1" dirty="0">
                <a:solidFill>
                  <a:srgbClr val="0C2D48"/>
                </a:solidFill>
                <a:latin typeface="Aptos Display" pitchFamily="34" charset="0"/>
                <a:ea typeface="Aptos Display" pitchFamily="34" charset="-122"/>
                <a:cs typeface="Aptos Display" pitchFamily="34" charset="-120"/>
              </a:rPr>
              <a:t>Embed pupil voice and family engagement</a:t>
            </a:r>
            <a:endParaRPr lang="en-US" sz="1575" dirty="0">
              <a:solidFill>
                <a:prstClr val="black"/>
              </a:solidFill>
              <a:latin typeface="Aptos"/>
            </a:endParaRPr>
          </a:p>
        </p:txBody>
      </p:sp>
      <p:sp>
        <p:nvSpPr>
          <p:cNvPr id="25" name="Text 23"/>
          <p:cNvSpPr/>
          <p:nvPr/>
        </p:nvSpPr>
        <p:spPr>
          <a:xfrm>
            <a:off x="5664708" y="3559302"/>
            <a:ext cx="2071116" cy="720090"/>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110" dirty="0">
                <a:solidFill>
                  <a:srgbClr val="1E2A34"/>
                </a:solidFill>
                <a:latin typeface="Aptos" pitchFamily="34" charset="0"/>
                <a:ea typeface="Aptos" pitchFamily="34" charset="-122"/>
                <a:cs typeface="Aptos" pitchFamily="34" charset="-120"/>
              </a:rPr>
              <a:t>Agree AP referrals with pupils and families wherever possible. Use transparent communication and shared planning.</a:t>
            </a:r>
            <a:endParaRPr lang="en-US" sz="1110" dirty="0">
              <a:solidFill>
                <a:prstClr val="black"/>
              </a:solidFill>
              <a:latin typeface="Aptos"/>
            </a:endParaRPr>
          </a:p>
        </p:txBody>
      </p:sp>
      <p:sp>
        <p:nvSpPr>
          <p:cNvPr id="26" name="Text 24"/>
          <p:cNvSpPr/>
          <p:nvPr/>
        </p:nvSpPr>
        <p:spPr>
          <a:xfrm>
            <a:off x="5664708" y="4457700"/>
            <a:ext cx="2071116" cy="493776"/>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088" i="1" dirty="0">
                <a:solidFill>
                  <a:srgbClr val="627386"/>
                </a:solidFill>
                <a:latin typeface="Aptos" pitchFamily="34" charset="0"/>
                <a:ea typeface="Aptos" pitchFamily="34" charset="-122"/>
                <a:cs typeface="Aptos" pitchFamily="34" charset="-120"/>
              </a:rPr>
              <a:t>Build trust so plans are understood, owned and reviewed.</a:t>
            </a:r>
            <a:endParaRPr lang="en-US" sz="1088" dirty="0">
              <a:solidFill>
                <a:prstClr val="black"/>
              </a:solidFill>
              <a:latin typeface="Apto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3F6F8"/>
        </a:solidFill>
        <a:effectLst/>
      </p:bgPr>
    </p:bg>
    <p:spTree>
      <p:nvGrpSpPr>
        <p:cNvPr id="1" name=""/>
        <p:cNvGrpSpPr/>
        <p:nvPr/>
      </p:nvGrpSpPr>
      <p:grpSpPr>
        <a:xfrm>
          <a:off x="0" y="0"/>
          <a:ext cx="0" cy="0"/>
          <a:chOff x="0" y="0"/>
          <a:chExt cx="0" cy="0"/>
        </a:xfrm>
      </p:grpSpPr>
      <p:sp>
        <p:nvSpPr>
          <p:cNvPr id="2" name="Shape 0"/>
          <p:cNvSpPr/>
          <p:nvPr/>
        </p:nvSpPr>
        <p:spPr>
          <a:xfrm>
            <a:off x="0" y="857250"/>
            <a:ext cx="123444" cy="5143500"/>
          </a:xfrm>
          <a:prstGeom prst="rect">
            <a:avLst/>
          </a:prstGeom>
          <a:solidFill>
            <a:srgbClr val="0C2D48"/>
          </a:solidFill>
          <a:ln w="12700">
            <a:solidFill>
              <a:srgbClr val="0C2D48">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3" name="Shape 1"/>
          <p:cNvSpPr/>
          <p:nvPr/>
        </p:nvSpPr>
        <p:spPr>
          <a:xfrm>
            <a:off x="123444" y="857250"/>
            <a:ext cx="41148" cy="5143500"/>
          </a:xfrm>
          <a:prstGeom prst="rect">
            <a:avLst/>
          </a:prstGeom>
          <a:solidFill>
            <a:srgbClr val="89B7D8">
              <a:alpha val="88000"/>
            </a:srgbClr>
          </a:solidFill>
          <a:ln w="12700">
            <a:solidFill>
              <a:srgbClr val="89B7D8">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4" name="Shape 2"/>
          <p:cNvSpPr/>
          <p:nvPr/>
        </p:nvSpPr>
        <p:spPr>
          <a:xfrm>
            <a:off x="397764" y="5781294"/>
            <a:ext cx="8161020" cy="17145"/>
          </a:xfrm>
          <a:prstGeom prst="rect">
            <a:avLst/>
          </a:prstGeom>
          <a:solidFill>
            <a:srgbClr val="CBD9E5"/>
          </a:solidFill>
          <a:ln w="12700">
            <a:solidFill>
              <a:srgbClr val="CBD9E5">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6" name="Text 4"/>
          <p:cNvSpPr/>
          <p:nvPr/>
        </p:nvSpPr>
        <p:spPr>
          <a:xfrm>
            <a:off x="425196" y="1104138"/>
            <a:ext cx="2674620" cy="164592"/>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750" b="1" dirty="0">
                <a:solidFill>
                  <a:srgbClr val="2F6F9F"/>
                </a:solidFill>
                <a:latin typeface="Aptos" pitchFamily="34" charset="0"/>
                <a:ea typeface="Aptos" pitchFamily="34" charset="-122"/>
                <a:cs typeface="Aptos" pitchFamily="34" charset="-120"/>
              </a:rPr>
              <a:t>BOARD STRATEGY</a:t>
            </a:r>
            <a:endParaRPr lang="en-US" sz="750" dirty="0">
              <a:solidFill>
                <a:prstClr val="black"/>
              </a:solidFill>
              <a:latin typeface="Aptos"/>
            </a:endParaRPr>
          </a:p>
        </p:txBody>
      </p:sp>
      <p:sp>
        <p:nvSpPr>
          <p:cNvPr id="7" name="Text 5"/>
          <p:cNvSpPr/>
          <p:nvPr/>
        </p:nvSpPr>
        <p:spPr>
          <a:xfrm>
            <a:off x="425196" y="1309878"/>
            <a:ext cx="7886700" cy="356616"/>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875" b="1" dirty="0">
                <a:solidFill>
                  <a:srgbClr val="0C2D48"/>
                </a:solidFill>
                <a:latin typeface="Aptos Display" pitchFamily="34" charset="0"/>
                <a:ea typeface="Aptos Display" pitchFamily="34" charset="-122"/>
                <a:cs typeface="Aptos Display" pitchFamily="34" charset="-120"/>
              </a:rPr>
              <a:t>What success should look like</a:t>
            </a:r>
            <a:endParaRPr lang="en-US" sz="1875" dirty="0">
              <a:solidFill>
                <a:prstClr val="black"/>
              </a:solidFill>
              <a:latin typeface="Aptos"/>
            </a:endParaRPr>
          </a:p>
        </p:txBody>
      </p:sp>
      <p:sp>
        <p:nvSpPr>
          <p:cNvPr id="8" name="Text 6"/>
          <p:cNvSpPr/>
          <p:nvPr/>
        </p:nvSpPr>
        <p:spPr>
          <a:xfrm>
            <a:off x="438912" y="1680210"/>
            <a:ext cx="7475220" cy="260604"/>
          </a:xfrm>
          <a:prstGeom prst="rect">
            <a:avLst/>
          </a:prstGeom>
          <a:noFill/>
          <a:ln/>
        </p:spPr>
        <p:txBody>
          <a:bodyPr wrap="square" lIns="191" tIns="191" rIns="191" bIns="191" rtlCol="0" anchor="ctr">
            <a:normAutofit/>
          </a:bodyPr>
          <a:lstStyle/>
          <a:p>
            <a:pPr defTabSz="685800" eaLnBrk="1" fontAlgn="auto" hangingPunct="1">
              <a:spcBef>
                <a:spcPts val="0"/>
              </a:spcBef>
              <a:spcAft>
                <a:spcPts val="0"/>
              </a:spcAft>
            </a:pPr>
            <a:r>
              <a:rPr lang="en-US" sz="1088" dirty="0">
                <a:solidFill>
                  <a:srgbClr val="627386"/>
                </a:solidFill>
                <a:latin typeface="Aptos" pitchFamily="34" charset="0"/>
                <a:ea typeface="Aptos" pitchFamily="34" charset="-122"/>
                <a:cs typeface="Aptos" pitchFamily="34" charset="-120"/>
              </a:rPr>
              <a:t>A coherent panel should reduce system fragmentation and strengthen outcomes for children.</a:t>
            </a:r>
            <a:endParaRPr lang="en-US" sz="1088" dirty="0">
              <a:solidFill>
                <a:prstClr val="black"/>
              </a:solidFill>
              <a:latin typeface="Aptos"/>
            </a:endParaRPr>
          </a:p>
        </p:txBody>
      </p:sp>
      <p:sp>
        <p:nvSpPr>
          <p:cNvPr id="9" name="Shape 7"/>
          <p:cNvSpPr/>
          <p:nvPr/>
        </p:nvSpPr>
        <p:spPr>
          <a:xfrm>
            <a:off x="425196" y="1995679"/>
            <a:ext cx="7920990" cy="12344"/>
          </a:xfrm>
          <a:prstGeom prst="rect">
            <a:avLst/>
          </a:prstGeom>
          <a:solidFill>
            <a:srgbClr val="CBD9E5"/>
          </a:solidFill>
          <a:ln w="12700">
            <a:solidFill>
              <a:srgbClr val="CBD9E5">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10" name="Text 8"/>
          <p:cNvSpPr/>
          <p:nvPr/>
        </p:nvSpPr>
        <p:spPr>
          <a:xfrm>
            <a:off x="589788" y="2242566"/>
            <a:ext cx="2057400" cy="226314"/>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1425" b="1" dirty="0">
                <a:solidFill>
                  <a:srgbClr val="0C2D48"/>
                </a:solidFill>
                <a:latin typeface="Aptos Display" pitchFamily="34" charset="0"/>
                <a:ea typeface="Aptos Display" pitchFamily="34" charset="-122"/>
                <a:cs typeface="Aptos Display" pitchFamily="34" charset="-120"/>
              </a:rPr>
              <a:t>Expected outcomes</a:t>
            </a:r>
            <a:endParaRPr lang="en-US" sz="1425" dirty="0">
              <a:solidFill>
                <a:prstClr val="black"/>
              </a:solidFill>
              <a:latin typeface="Aptos"/>
            </a:endParaRPr>
          </a:p>
        </p:txBody>
      </p:sp>
      <p:sp>
        <p:nvSpPr>
          <p:cNvPr id="11" name="Shape 9"/>
          <p:cNvSpPr/>
          <p:nvPr/>
        </p:nvSpPr>
        <p:spPr>
          <a:xfrm>
            <a:off x="617220" y="2695194"/>
            <a:ext cx="246888" cy="37719"/>
          </a:xfrm>
          <a:prstGeom prst="rect">
            <a:avLst/>
          </a:prstGeom>
          <a:solidFill>
            <a:srgbClr val="2F6F9F"/>
          </a:solidFill>
          <a:ln w="12700">
            <a:solidFill>
              <a:srgbClr val="2F6F9F">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12" name="Text 10"/>
          <p:cNvSpPr/>
          <p:nvPr/>
        </p:nvSpPr>
        <p:spPr>
          <a:xfrm>
            <a:off x="973836" y="2606040"/>
            <a:ext cx="2228850" cy="205740"/>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275" b="1" dirty="0">
                <a:solidFill>
                  <a:srgbClr val="0C2D48"/>
                </a:solidFill>
                <a:latin typeface="Aptos Display" pitchFamily="34" charset="0"/>
                <a:ea typeface="Aptos Display" pitchFamily="34" charset="-122"/>
                <a:cs typeface="Aptos Display" pitchFamily="34" charset="-120"/>
              </a:rPr>
              <a:t>Reduced exclusion</a:t>
            </a:r>
            <a:endParaRPr lang="en-US" sz="1275" dirty="0">
              <a:solidFill>
                <a:prstClr val="black"/>
              </a:solidFill>
              <a:latin typeface="Aptos"/>
            </a:endParaRPr>
          </a:p>
        </p:txBody>
      </p:sp>
      <p:sp>
        <p:nvSpPr>
          <p:cNvPr id="13" name="Text 11"/>
          <p:cNvSpPr/>
          <p:nvPr/>
        </p:nvSpPr>
        <p:spPr>
          <a:xfrm>
            <a:off x="3305556" y="2619756"/>
            <a:ext cx="1906524" cy="192024"/>
          </a:xfrm>
          <a:prstGeom prst="rect">
            <a:avLst/>
          </a:prstGeom>
          <a:noFill/>
          <a:ln/>
        </p:spPr>
        <p:txBody>
          <a:bodyPr wrap="square" lIns="0" tIns="0" rIns="0" bIns="0" rtlCol="0" anchor="ctr">
            <a:normAutofit fontScale="85000" lnSpcReduction="10000"/>
          </a:bodyPr>
          <a:lstStyle/>
          <a:p>
            <a:pPr defTabSz="685800" eaLnBrk="1" fontAlgn="auto" hangingPunct="1">
              <a:spcBef>
                <a:spcPts val="0"/>
              </a:spcBef>
              <a:spcAft>
                <a:spcPts val="0"/>
              </a:spcAft>
            </a:pPr>
            <a:r>
              <a:rPr lang="en-US" sz="1088" dirty="0">
                <a:solidFill>
                  <a:srgbClr val="627386"/>
                </a:solidFill>
                <a:latin typeface="Aptos" pitchFamily="34" charset="0"/>
                <a:ea typeface="Aptos" pitchFamily="34" charset="-122"/>
                <a:cs typeface="Aptos" pitchFamily="34" charset="-120"/>
              </a:rPr>
              <a:t>Earlier support and clearer thresholds.</a:t>
            </a:r>
            <a:endParaRPr lang="en-US" sz="1088" dirty="0">
              <a:solidFill>
                <a:prstClr val="black"/>
              </a:solidFill>
              <a:latin typeface="Aptos"/>
            </a:endParaRPr>
          </a:p>
        </p:txBody>
      </p:sp>
      <p:sp>
        <p:nvSpPr>
          <p:cNvPr id="14" name="Shape 12"/>
          <p:cNvSpPr/>
          <p:nvPr/>
        </p:nvSpPr>
        <p:spPr>
          <a:xfrm>
            <a:off x="617220" y="3230118"/>
            <a:ext cx="246888" cy="37719"/>
          </a:xfrm>
          <a:prstGeom prst="rect">
            <a:avLst/>
          </a:prstGeom>
          <a:solidFill>
            <a:srgbClr val="89B7D8"/>
          </a:solidFill>
          <a:ln w="12700">
            <a:solidFill>
              <a:srgbClr val="2F6F9F">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15" name="Text 13"/>
          <p:cNvSpPr/>
          <p:nvPr/>
        </p:nvSpPr>
        <p:spPr>
          <a:xfrm>
            <a:off x="973836" y="3140964"/>
            <a:ext cx="2228850" cy="205740"/>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275" b="1" dirty="0">
                <a:solidFill>
                  <a:srgbClr val="0C2D48"/>
                </a:solidFill>
                <a:latin typeface="Aptos Display" pitchFamily="34" charset="0"/>
                <a:ea typeface="Aptos Display" pitchFamily="34" charset="-122"/>
                <a:cs typeface="Aptos Display" pitchFamily="34" charset="-120"/>
              </a:rPr>
              <a:t>Lower persistent absence</a:t>
            </a:r>
            <a:endParaRPr lang="en-US" sz="1275" dirty="0">
              <a:solidFill>
                <a:prstClr val="black"/>
              </a:solidFill>
              <a:latin typeface="Aptos"/>
            </a:endParaRPr>
          </a:p>
        </p:txBody>
      </p:sp>
      <p:sp>
        <p:nvSpPr>
          <p:cNvPr id="16" name="Text 14"/>
          <p:cNvSpPr/>
          <p:nvPr/>
        </p:nvSpPr>
        <p:spPr>
          <a:xfrm>
            <a:off x="3305556" y="3154680"/>
            <a:ext cx="1906524" cy="192024"/>
          </a:xfrm>
          <a:prstGeom prst="rect">
            <a:avLst/>
          </a:prstGeom>
          <a:noFill/>
          <a:ln/>
        </p:spPr>
        <p:txBody>
          <a:bodyPr wrap="square" lIns="0" tIns="0" rIns="0" bIns="0" rtlCol="0" anchor="ctr">
            <a:normAutofit fontScale="85000" lnSpcReduction="10000"/>
          </a:bodyPr>
          <a:lstStyle/>
          <a:p>
            <a:pPr defTabSz="685800" eaLnBrk="1" fontAlgn="auto" hangingPunct="1">
              <a:spcBef>
                <a:spcPts val="0"/>
              </a:spcBef>
              <a:spcAft>
                <a:spcPts val="0"/>
              </a:spcAft>
            </a:pPr>
            <a:r>
              <a:rPr lang="en-US" sz="1088" dirty="0">
                <a:solidFill>
                  <a:srgbClr val="627386"/>
                </a:solidFill>
                <a:latin typeface="Aptos" pitchFamily="34" charset="0"/>
                <a:ea typeface="Aptos" pitchFamily="34" charset="-122"/>
                <a:cs typeface="Aptos" pitchFamily="34" charset="-120"/>
              </a:rPr>
              <a:t>Joined-up monitoring and intervention.</a:t>
            </a:r>
            <a:endParaRPr lang="en-US" sz="1088" dirty="0">
              <a:solidFill>
                <a:prstClr val="black"/>
              </a:solidFill>
              <a:latin typeface="Aptos"/>
            </a:endParaRPr>
          </a:p>
        </p:txBody>
      </p:sp>
      <p:sp>
        <p:nvSpPr>
          <p:cNvPr id="17" name="Shape 15"/>
          <p:cNvSpPr/>
          <p:nvPr/>
        </p:nvSpPr>
        <p:spPr>
          <a:xfrm>
            <a:off x="617220" y="3765042"/>
            <a:ext cx="246888" cy="37719"/>
          </a:xfrm>
          <a:prstGeom prst="rect">
            <a:avLst/>
          </a:prstGeom>
          <a:solidFill>
            <a:srgbClr val="2F6F9F"/>
          </a:solidFill>
          <a:ln w="12700">
            <a:solidFill>
              <a:srgbClr val="2F6F9F">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18" name="Text 16"/>
          <p:cNvSpPr/>
          <p:nvPr/>
        </p:nvSpPr>
        <p:spPr>
          <a:xfrm>
            <a:off x="973836" y="3675888"/>
            <a:ext cx="2228850" cy="205740"/>
          </a:xfrm>
          <a:prstGeom prst="rect">
            <a:avLst/>
          </a:prstGeom>
          <a:noFill/>
          <a:ln/>
        </p:spPr>
        <p:txBody>
          <a:bodyPr wrap="square" lIns="0" tIns="0" rIns="0" bIns="0" rtlCol="0" anchor="ctr">
            <a:normAutofit fontScale="92500"/>
          </a:bodyPr>
          <a:lstStyle/>
          <a:p>
            <a:pPr defTabSz="685800" eaLnBrk="1" fontAlgn="auto" hangingPunct="1">
              <a:spcBef>
                <a:spcPts val="0"/>
              </a:spcBef>
              <a:spcAft>
                <a:spcPts val="0"/>
              </a:spcAft>
            </a:pPr>
            <a:r>
              <a:rPr lang="en-US" sz="1275" b="1" dirty="0">
                <a:solidFill>
                  <a:srgbClr val="0C2D48"/>
                </a:solidFill>
                <a:latin typeface="Aptos Display" pitchFamily="34" charset="0"/>
                <a:ea typeface="Aptos Display" pitchFamily="34" charset="-122"/>
                <a:cs typeface="Aptos Display" pitchFamily="34" charset="-120"/>
              </a:rPr>
              <a:t>Fewer children missing education</a:t>
            </a:r>
            <a:endParaRPr lang="en-US" sz="1275" dirty="0">
              <a:solidFill>
                <a:prstClr val="black"/>
              </a:solidFill>
              <a:latin typeface="Aptos"/>
            </a:endParaRPr>
          </a:p>
        </p:txBody>
      </p:sp>
      <p:sp>
        <p:nvSpPr>
          <p:cNvPr id="19" name="Text 17"/>
          <p:cNvSpPr/>
          <p:nvPr/>
        </p:nvSpPr>
        <p:spPr>
          <a:xfrm>
            <a:off x="3305556" y="3689604"/>
            <a:ext cx="1906524" cy="192024"/>
          </a:xfrm>
          <a:prstGeom prst="rect">
            <a:avLst/>
          </a:prstGeom>
          <a:noFill/>
          <a:ln/>
        </p:spPr>
        <p:txBody>
          <a:bodyPr wrap="square" lIns="0" tIns="0" rIns="0" bIns="0" rtlCol="0" anchor="ctr">
            <a:normAutofit fontScale="92500"/>
          </a:bodyPr>
          <a:lstStyle/>
          <a:p>
            <a:pPr defTabSz="685800" eaLnBrk="1" fontAlgn="auto" hangingPunct="1">
              <a:spcBef>
                <a:spcPts val="0"/>
              </a:spcBef>
              <a:spcAft>
                <a:spcPts val="0"/>
              </a:spcAft>
            </a:pPr>
            <a:r>
              <a:rPr lang="en-US" sz="1088" dirty="0">
                <a:solidFill>
                  <a:srgbClr val="627386"/>
                </a:solidFill>
                <a:latin typeface="Aptos" pitchFamily="34" charset="0"/>
                <a:ea typeface="Aptos" pitchFamily="34" charset="-122"/>
                <a:cs typeface="Aptos" pitchFamily="34" charset="-120"/>
              </a:rPr>
              <a:t>Active oversight of CNiS pathways.</a:t>
            </a:r>
            <a:endParaRPr lang="en-US" sz="1088" dirty="0">
              <a:solidFill>
                <a:prstClr val="black"/>
              </a:solidFill>
              <a:latin typeface="Aptos"/>
            </a:endParaRPr>
          </a:p>
        </p:txBody>
      </p:sp>
      <p:sp>
        <p:nvSpPr>
          <p:cNvPr id="20" name="Shape 18"/>
          <p:cNvSpPr/>
          <p:nvPr/>
        </p:nvSpPr>
        <p:spPr>
          <a:xfrm>
            <a:off x="617220" y="4299966"/>
            <a:ext cx="246888" cy="37719"/>
          </a:xfrm>
          <a:prstGeom prst="rect">
            <a:avLst/>
          </a:prstGeom>
          <a:solidFill>
            <a:srgbClr val="89B7D8"/>
          </a:solidFill>
          <a:ln w="12700">
            <a:solidFill>
              <a:srgbClr val="2F6F9F">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21" name="Text 19"/>
          <p:cNvSpPr/>
          <p:nvPr/>
        </p:nvSpPr>
        <p:spPr>
          <a:xfrm>
            <a:off x="973836" y="4210812"/>
            <a:ext cx="2228850" cy="205740"/>
          </a:xfrm>
          <a:prstGeom prst="rect">
            <a:avLst/>
          </a:prstGeom>
          <a:noFill/>
          <a:ln/>
        </p:spPr>
        <p:txBody>
          <a:bodyPr wrap="square" lIns="0" tIns="0" rIns="0" bIns="0" rtlCol="0" anchor="ctr">
            <a:normAutofit fontScale="70000" lnSpcReduction="20000"/>
          </a:bodyPr>
          <a:lstStyle/>
          <a:p>
            <a:pPr defTabSz="685800" eaLnBrk="1" fontAlgn="auto" hangingPunct="1">
              <a:spcBef>
                <a:spcPts val="0"/>
              </a:spcBef>
              <a:spcAft>
                <a:spcPts val="0"/>
              </a:spcAft>
            </a:pPr>
            <a:r>
              <a:rPr lang="en-US" sz="1275" b="1" dirty="0">
                <a:solidFill>
                  <a:srgbClr val="0C2D48"/>
                </a:solidFill>
                <a:latin typeface="Aptos Display" pitchFamily="34" charset="0"/>
                <a:ea typeface="Aptos Display" pitchFamily="34" charset="-122"/>
                <a:cs typeface="Aptos Display" pitchFamily="34" charset="-120"/>
              </a:rPr>
              <a:t>Improved wellbeing and long-term outcomes</a:t>
            </a:r>
            <a:endParaRPr lang="en-US" sz="1275" dirty="0">
              <a:solidFill>
                <a:prstClr val="black"/>
              </a:solidFill>
              <a:latin typeface="Aptos"/>
            </a:endParaRPr>
          </a:p>
        </p:txBody>
      </p:sp>
      <p:sp>
        <p:nvSpPr>
          <p:cNvPr id="22" name="Text 20"/>
          <p:cNvSpPr/>
          <p:nvPr/>
        </p:nvSpPr>
        <p:spPr>
          <a:xfrm>
            <a:off x="3305556" y="4224528"/>
            <a:ext cx="1906524" cy="192024"/>
          </a:xfrm>
          <a:prstGeom prst="rect">
            <a:avLst/>
          </a:prstGeom>
          <a:noFill/>
          <a:ln/>
        </p:spPr>
        <p:txBody>
          <a:bodyPr wrap="square" lIns="0" tIns="0" rIns="0" bIns="0" rtlCol="0" anchor="ctr">
            <a:normAutofit fontScale="62500" lnSpcReduction="20000"/>
          </a:bodyPr>
          <a:lstStyle/>
          <a:p>
            <a:pPr defTabSz="685800" eaLnBrk="1" fontAlgn="auto" hangingPunct="1">
              <a:spcBef>
                <a:spcPts val="0"/>
              </a:spcBef>
              <a:spcAft>
                <a:spcPts val="0"/>
              </a:spcAft>
            </a:pPr>
            <a:r>
              <a:rPr lang="en-US" sz="1088" dirty="0">
                <a:solidFill>
                  <a:srgbClr val="627386"/>
                </a:solidFill>
                <a:latin typeface="Aptos" pitchFamily="34" charset="0"/>
                <a:ea typeface="Aptos" pitchFamily="34" charset="-122"/>
                <a:cs typeface="Aptos" pitchFamily="34" charset="-120"/>
              </a:rPr>
              <a:t>Provision matched to need and progression.</a:t>
            </a:r>
            <a:endParaRPr lang="en-US" sz="1088" dirty="0">
              <a:solidFill>
                <a:prstClr val="black"/>
              </a:solidFill>
              <a:latin typeface="Aptos"/>
            </a:endParaRPr>
          </a:p>
        </p:txBody>
      </p:sp>
      <p:sp>
        <p:nvSpPr>
          <p:cNvPr id="23" name="Shape 21"/>
          <p:cNvSpPr/>
          <p:nvPr/>
        </p:nvSpPr>
        <p:spPr>
          <a:xfrm>
            <a:off x="5472685" y="2228850"/>
            <a:ext cx="12344" cy="2640330"/>
          </a:xfrm>
          <a:prstGeom prst="rect">
            <a:avLst/>
          </a:prstGeom>
          <a:solidFill>
            <a:srgbClr val="CBD9E5"/>
          </a:solidFill>
          <a:ln w="12700">
            <a:solidFill>
              <a:srgbClr val="CBD9E5">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24" name="Text 22"/>
          <p:cNvSpPr/>
          <p:nvPr/>
        </p:nvSpPr>
        <p:spPr>
          <a:xfrm>
            <a:off x="5774436" y="2242566"/>
            <a:ext cx="1988820" cy="226314"/>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1425" b="1" dirty="0">
                <a:solidFill>
                  <a:srgbClr val="0C2D48"/>
                </a:solidFill>
                <a:latin typeface="Aptos Display" pitchFamily="34" charset="0"/>
                <a:ea typeface="Aptos Display" pitchFamily="34" charset="-122"/>
                <a:cs typeface="Aptos Display" pitchFamily="34" charset="-120"/>
              </a:rPr>
              <a:t>Board focus</a:t>
            </a:r>
            <a:endParaRPr lang="en-US" sz="1425" dirty="0">
              <a:solidFill>
                <a:prstClr val="black"/>
              </a:solidFill>
              <a:latin typeface="Aptos"/>
            </a:endParaRPr>
          </a:p>
        </p:txBody>
      </p:sp>
      <p:sp>
        <p:nvSpPr>
          <p:cNvPr id="25" name="Text 23"/>
          <p:cNvSpPr/>
          <p:nvPr/>
        </p:nvSpPr>
        <p:spPr>
          <a:xfrm>
            <a:off x="5774436" y="2592324"/>
            <a:ext cx="2736343" cy="246888"/>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275" b="1" dirty="0">
                <a:solidFill>
                  <a:srgbClr val="2F6F9F"/>
                </a:solidFill>
                <a:latin typeface="Aptos Display" pitchFamily="34" charset="0"/>
                <a:ea typeface="Aptos Display" pitchFamily="34" charset="-122"/>
                <a:cs typeface="Aptos Display" pitchFamily="34" charset="-120"/>
              </a:rPr>
              <a:t>Agree fortnightly Panel model</a:t>
            </a:r>
            <a:endParaRPr lang="en-US" sz="1275" dirty="0">
              <a:solidFill>
                <a:prstClr val="black"/>
              </a:solidFill>
              <a:latin typeface="Aptos"/>
            </a:endParaRPr>
          </a:p>
        </p:txBody>
      </p:sp>
      <p:sp>
        <p:nvSpPr>
          <p:cNvPr id="26" name="Text 24"/>
          <p:cNvSpPr/>
          <p:nvPr/>
        </p:nvSpPr>
        <p:spPr>
          <a:xfrm>
            <a:off x="5774436" y="2887218"/>
            <a:ext cx="2263140" cy="288036"/>
          </a:xfrm>
          <a:prstGeom prst="rect">
            <a:avLst/>
          </a:prstGeom>
          <a:noFill/>
          <a:ln/>
        </p:spPr>
        <p:txBody>
          <a:bodyPr wrap="square" lIns="0" tIns="0" rIns="0" bIns="0" rtlCol="0" anchor="ctr">
            <a:normAutofit fontScale="92500" lnSpcReduction="10000"/>
          </a:bodyPr>
          <a:lstStyle/>
          <a:p>
            <a:pPr defTabSz="685800" eaLnBrk="1" fontAlgn="auto" hangingPunct="1">
              <a:spcBef>
                <a:spcPts val="0"/>
              </a:spcBef>
              <a:spcAft>
                <a:spcPts val="0"/>
              </a:spcAft>
            </a:pPr>
            <a:r>
              <a:rPr lang="en-US" sz="1073" dirty="0">
                <a:solidFill>
                  <a:srgbClr val="1E2A34"/>
                </a:solidFill>
                <a:latin typeface="Aptos" pitchFamily="34" charset="0"/>
                <a:ea typeface="Aptos" pitchFamily="34" charset="-122"/>
                <a:cs typeface="Aptos" pitchFamily="34" charset="-120"/>
              </a:rPr>
              <a:t>Confirm remit, membership, escalation and decision rights.</a:t>
            </a:r>
            <a:endParaRPr lang="en-US" sz="1073" dirty="0">
              <a:solidFill>
                <a:prstClr val="black"/>
              </a:solidFill>
              <a:latin typeface="Aptos"/>
            </a:endParaRPr>
          </a:p>
        </p:txBody>
      </p:sp>
      <p:sp>
        <p:nvSpPr>
          <p:cNvPr id="27" name="Text 25"/>
          <p:cNvSpPr/>
          <p:nvPr/>
        </p:nvSpPr>
        <p:spPr>
          <a:xfrm>
            <a:off x="5774436" y="3326130"/>
            <a:ext cx="2125980" cy="212598"/>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275" b="1" dirty="0">
                <a:solidFill>
                  <a:srgbClr val="2F6F9F"/>
                </a:solidFill>
                <a:latin typeface="Aptos Display" pitchFamily="34" charset="0"/>
                <a:ea typeface="Aptos Display" pitchFamily="34" charset="-122"/>
                <a:cs typeface="Aptos Display" pitchFamily="34" charset="-120"/>
              </a:rPr>
              <a:t>Set the assurance rhythm</a:t>
            </a:r>
            <a:endParaRPr lang="en-US" sz="1275" dirty="0">
              <a:solidFill>
                <a:prstClr val="black"/>
              </a:solidFill>
              <a:latin typeface="Aptos"/>
            </a:endParaRPr>
          </a:p>
        </p:txBody>
      </p:sp>
      <p:sp>
        <p:nvSpPr>
          <p:cNvPr id="28" name="Text 26"/>
          <p:cNvSpPr/>
          <p:nvPr/>
        </p:nvSpPr>
        <p:spPr>
          <a:xfrm>
            <a:off x="5774436" y="3586734"/>
            <a:ext cx="2263140" cy="288036"/>
          </a:xfrm>
          <a:prstGeom prst="rect">
            <a:avLst/>
          </a:prstGeom>
          <a:noFill/>
          <a:ln/>
        </p:spPr>
        <p:txBody>
          <a:bodyPr wrap="square" lIns="0" tIns="0" rIns="0" bIns="0" rtlCol="0" anchor="ctr">
            <a:normAutofit fontScale="92500" lnSpcReduction="10000"/>
          </a:bodyPr>
          <a:lstStyle/>
          <a:p>
            <a:pPr defTabSz="685800" eaLnBrk="1" fontAlgn="auto" hangingPunct="1">
              <a:spcBef>
                <a:spcPts val="0"/>
              </a:spcBef>
              <a:spcAft>
                <a:spcPts val="0"/>
              </a:spcAft>
            </a:pPr>
            <a:r>
              <a:rPr lang="en-US" sz="1073" dirty="0">
                <a:solidFill>
                  <a:srgbClr val="1E2A34"/>
                </a:solidFill>
                <a:latin typeface="Aptos" pitchFamily="34" charset="0"/>
                <a:ea typeface="Aptos" pitchFamily="34" charset="-122"/>
                <a:cs typeface="Aptos" pitchFamily="34" charset="-120"/>
              </a:rPr>
              <a:t>Use data to review CNiS, attendance, AP quality and outcomes.</a:t>
            </a:r>
            <a:endParaRPr lang="en-US" sz="1073" dirty="0">
              <a:solidFill>
                <a:prstClr val="black"/>
              </a:solidFill>
              <a:latin typeface="Aptos"/>
            </a:endParaRPr>
          </a:p>
        </p:txBody>
      </p:sp>
      <p:sp>
        <p:nvSpPr>
          <p:cNvPr id="29" name="Text 27"/>
          <p:cNvSpPr/>
          <p:nvPr/>
        </p:nvSpPr>
        <p:spPr>
          <a:xfrm>
            <a:off x="5774436" y="4025646"/>
            <a:ext cx="2125980" cy="212598"/>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275" b="1" dirty="0">
                <a:solidFill>
                  <a:srgbClr val="2F6F9F"/>
                </a:solidFill>
                <a:latin typeface="Aptos Display" pitchFamily="34" charset="0"/>
                <a:ea typeface="Aptos Display" pitchFamily="34" charset="-122"/>
                <a:cs typeface="Aptos Display" pitchFamily="34" charset="-120"/>
              </a:rPr>
              <a:t>Align with AP Strategy delivery</a:t>
            </a:r>
            <a:endParaRPr lang="en-US" sz="1275" dirty="0">
              <a:solidFill>
                <a:prstClr val="black"/>
              </a:solidFill>
              <a:latin typeface="Aptos"/>
            </a:endParaRPr>
          </a:p>
        </p:txBody>
      </p:sp>
      <p:sp>
        <p:nvSpPr>
          <p:cNvPr id="30" name="Text 28"/>
          <p:cNvSpPr/>
          <p:nvPr/>
        </p:nvSpPr>
        <p:spPr>
          <a:xfrm>
            <a:off x="5774436" y="4286250"/>
            <a:ext cx="2263140" cy="288036"/>
          </a:xfrm>
          <a:prstGeom prst="rect">
            <a:avLst/>
          </a:prstGeom>
          <a:noFill/>
          <a:ln/>
        </p:spPr>
        <p:txBody>
          <a:bodyPr wrap="square" lIns="0" tIns="0" rIns="0" bIns="0" rtlCol="0" anchor="ctr">
            <a:normAutofit fontScale="92500" lnSpcReduction="10000"/>
          </a:bodyPr>
          <a:lstStyle/>
          <a:p>
            <a:pPr defTabSz="685800" eaLnBrk="1" fontAlgn="auto" hangingPunct="1">
              <a:spcBef>
                <a:spcPts val="0"/>
              </a:spcBef>
              <a:spcAft>
                <a:spcPts val="0"/>
              </a:spcAft>
            </a:pPr>
            <a:r>
              <a:rPr lang="en-US" sz="1073" dirty="0">
                <a:solidFill>
                  <a:srgbClr val="1E2A34"/>
                </a:solidFill>
                <a:latin typeface="Aptos" pitchFamily="34" charset="0"/>
                <a:ea typeface="Aptos" pitchFamily="34" charset="-122"/>
                <a:cs typeface="Aptos" pitchFamily="34" charset="-120"/>
              </a:rPr>
              <a:t>Ensure provision quality, progression and family engagement are tracked.</a:t>
            </a:r>
            <a:endParaRPr lang="en-US" sz="1073" dirty="0">
              <a:solidFill>
                <a:prstClr val="black"/>
              </a:solidFill>
              <a:latin typeface="Aptos"/>
            </a:endParaRPr>
          </a:p>
        </p:txBody>
      </p:sp>
      <p:sp>
        <p:nvSpPr>
          <p:cNvPr id="31" name="Shape 29"/>
          <p:cNvSpPr/>
          <p:nvPr/>
        </p:nvSpPr>
        <p:spPr>
          <a:xfrm>
            <a:off x="562356" y="5164074"/>
            <a:ext cx="7475220" cy="54864"/>
          </a:xfrm>
          <a:prstGeom prst="rect">
            <a:avLst/>
          </a:prstGeom>
          <a:solidFill>
            <a:srgbClr val="89B7D8"/>
          </a:solidFill>
          <a:ln w="12700">
            <a:solidFill>
              <a:srgbClr val="89B7D8">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32" name="Text 30"/>
          <p:cNvSpPr/>
          <p:nvPr/>
        </p:nvSpPr>
        <p:spPr>
          <a:xfrm>
            <a:off x="589788" y="5369814"/>
            <a:ext cx="7392924" cy="260604"/>
          </a:xfrm>
          <a:prstGeom prst="rect">
            <a:avLst/>
          </a:prstGeom>
          <a:noFill/>
          <a:ln/>
        </p:spPr>
        <p:txBody>
          <a:bodyPr wrap="square" lIns="0" tIns="0" rIns="0" bIns="0" rtlCol="0" anchor="ctr">
            <a:normAutofit fontScale="70000" lnSpcReduction="20000"/>
          </a:bodyPr>
          <a:lstStyle/>
          <a:p>
            <a:pPr defTabSz="685800" eaLnBrk="1" fontAlgn="auto" hangingPunct="1">
              <a:spcBef>
                <a:spcPts val="0"/>
              </a:spcBef>
              <a:spcAft>
                <a:spcPts val="0"/>
              </a:spcAft>
            </a:pPr>
            <a:r>
              <a:rPr lang="en-US" sz="1365" b="1" dirty="0">
                <a:solidFill>
                  <a:srgbClr val="0C2D48"/>
                </a:solidFill>
                <a:latin typeface="Aptos Display" pitchFamily="34" charset="0"/>
                <a:ea typeface="Aptos Display" pitchFamily="34" charset="-122"/>
                <a:cs typeface="Aptos Display" pitchFamily="34" charset="-120"/>
              </a:rPr>
              <a:t>The strategic test: every child is known, every pathway is purposeful, and every decision is anchored in inclusion and wellbeing.</a:t>
            </a:r>
            <a:endParaRPr lang="en-US" sz="1365" dirty="0">
              <a:solidFill>
                <a:prstClr val="black"/>
              </a:solidFill>
              <a:latin typeface="Apto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857250"/>
            <a:ext cx="123444" cy="5143500"/>
          </a:xfrm>
          <a:prstGeom prst="rect">
            <a:avLst/>
          </a:prstGeom>
          <a:solidFill>
            <a:srgbClr val="0C2D48"/>
          </a:solidFill>
          <a:ln w="12700">
            <a:solidFill>
              <a:srgbClr val="0C2D48">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3" name="Shape 1"/>
          <p:cNvSpPr/>
          <p:nvPr/>
        </p:nvSpPr>
        <p:spPr>
          <a:xfrm>
            <a:off x="123444" y="857250"/>
            <a:ext cx="41148" cy="5143500"/>
          </a:xfrm>
          <a:prstGeom prst="rect">
            <a:avLst/>
          </a:prstGeom>
          <a:solidFill>
            <a:srgbClr val="89B7D8">
              <a:alpha val="88000"/>
            </a:srgbClr>
          </a:solidFill>
          <a:ln w="12700">
            <a:solidFill>
              <a:srgbClr val="89B7D8">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4" name="Shape 2"/>
          <p:cNvSpPr/>
          <p:nvPr/>
        </p:nvSpPr>
        <p:spPr>
          <a:xfrm>
            <a:off x="397764" y="5781294"/>
            <a:ext cx="8161020" cy="17145"/>
          </a:xfrm>
          <a:prstGeom prst="rect">
            <a:avLst/>
          </a:prstGeom>
          <a:solidFill>
            <a:srgbClr val="CBD9E5"/>
          </a:solidFill>
          <a:ln w="12700">
            <a:solidFill>
              <a:srgbClr val="CBD9E5">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6" name="Text 4"/>
          <p:cNvSpPr/>
          <p:nvPr/>
        </p:nvSpPr>
        <p:spPr>
          <a:xfrm>
            <a:off x="425196" y="1104138"/>
            <a:ext cx="2674620" cy="164592"/>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750" b="1">
                <a:solidFill>
                  <a:srgbClr val="2F6F9F"/>
                </a:solidFill>
                <a:latin typeface="Aptos" pitchFamily="34" charset="0"/>
                <a:ea typeface="Aptos" pitchFamily="34" charset="-122"/>
                <a:cs typeface="Aptos" pitchFamily="34" charset="-120"/>
              </a:rPr>
              <a:t>IMPLEMENTATION CAPACITY</a:t>
            </a:r>
            <a:endParaRPr lang="en-US" sz="750">
              <a:solidFill>
                <a:prstClr val="black"/>
              </a:solidFill>
              <a:latin typeface="Aptos"/>
            </a:endParaRPr>
          </a:p>
        </p:txBody>
      </p:sp>
      <p:sp>
        <p:nvSpPr>
          <p:cNvPr id="7" name="Text 5"/>
          <p:cNvSpPr/>
          <p:nvPr/>
        </p:nvSpPr>
        <p:spPr>
          <a:xfrm>
            <a:off x="425196" y="1309878"/>
            <a:ext cx="7886700" cy="356616"/>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875" b="1">
                <a:solidFill>
                  <a:srgbClr val="0C2D48"/>
                </a:solidFill>
                <a:latin typeface="Aptos Display" pitchFamily="34" charset="0"/>
                <a:ea typeface="Aptos Display" pitchFamily="34" charset="-122"/>
                <a:cs typeface="Aptos Display" pitchFamily="34" charset="-120"/>
              </a:rPr>
              <a:t>A dedicated coordinator will anchor delivery</a:t>
            </a:r>
            <a:endParaRPr lang="en-US" sz="1875">
              <a:solidFill>
                <a:prstClr val="black"/>
              </a:solidFill>
              <a:latin typeface="Aptos"/>
            </a:endParaRPr>
          </a:p>
        </p:txBody>
      </p:sp>
      <p:sp>
        <p:nvSpPr>
          <p:cNvPr id="8" name="Text 6"/>
          <p:cNvSpPr/>
          <p:nvPr/>
        </p:nvSpPr>
        <p:spPr>
          <a:xfrm>
            <a:off x="438912" y="1680210"/>
            <a:ext cx="7475220" cy="260604"/>
          </a:xfrm>
          <a:prstGeom prst="rect">
            <a:avLst/>
          </a:prstGeom>
          <a:noFill/>
          <a:ln/>
        </p:spPr>
        <p:txBody>
          <a:bodyPr wrap="square" lIns="191" tIns="191" rIns="191" bIns="191" rtlCol="0" anchor="ctr">
            <a:normAutofit/>
          </a:bodyPr>
          <a:lstStyle/>
          <a:p>
            <a:pPr defTabSz="685800" eaLnBrk="1" fontAlgn="auto" hangingPunct="1">
              <a:spcBef>
                <a:spcPts val="0"/>
              </a:spcBef>
              <a:spcAft>
                <a:spcPts val="0"/>
              </a:spcAft>
            </a:pPr>
            <a:r>
              <a:rPr lang="en-US" sz="1088">
                <a:solidFill>
                  <a:srgbClr val="627386"/>
                </a:solidFill>
                <a:latin typeface="Aptos" pitchFamily="34" charset="0"/>
                <a:ea typeface="Aptos" pitchFamily="34" charset="-122"/>
                <a:cs typeface="Aptos" pitchFamily="34" charset="-120"/>
              </a:rPr>
              <a:t>Recruitment is underway for an Attendance and Wellbeing Coordinator.</a:t>
            </a:r>
            <a:endParaRPr lang="en-US" sz="1088">
              <a:solidFill>
                <a:prstClr val="black"/>
              </a:solidFill>
              <a:latin typeface="Aptos"/>
            </a:endParaRPr>
          </a:p>
        </p:txBody>
      </p:sp>
      <p:sp>
        <p:nvSpPr>
          <p:cNvPr id="9" name="Shape 7"/>
          <p:cNvSpPr/>
          <p:nvPr/>
        </p:nvSpPr>
        <p:spPr>
          <a:xfrm>
            <a:off x="425196" y="1995679"/>
            <a:ext cx="7920990" cy="12344"/>
          </a:xfrm>
          <a:prstGeom prst="rect">
            <a:avLst/>
          </a:prstGeom>
          <a:solidFill>
            <a:srgbClr val="CBD9E5"/>
          </a:solidFill>
          <a:ln w="12700">
            <a:solidFill>
              <a:srgbClr val="CBD9E5">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10" name="Text 8"/>
          <p:cNvSpPr/>
          <p:nvPr/>
        </p:nvSpPr>
        <p:spPr>
          <a:xfrm>
            <a:off x="589788" y="2242566"/>
            <a:ext cx="466344" cy="308610"/>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1800" b="1">
                <a:solidFill>
                  <a:srgbClr val="2F6F9F"/>
                </a:solidFill>
                <a:latin typeface="Aptos Display" pitchFamily="34" charset="0"/>
                <a:ea typeface="Aptos Display" pitchFamily="34" charset="-122"/>
                <a:cs typeface="Aptos Display" pitchFamily="34" charset="-120"/>
              </a:rPr>
              <a:t>01</a:t>
            </a:r>
            <a:endParaRPr lang="en-US" sz="1800">
              <a:solidFill>
                <a:prstClr val="black"/>
              </a:solidFill>
              <a:latin typeface="Aptos"/>
            </a:endParaRPr>
          </a:p>
        </p:txBody>
      </p:sp>
      <p:sp>
        <p:nvSpPr>
          <p:cNvPr id="11" name="Shape 9"/>
          <p:cNvSpPr/>
          <p:nvPr/>
        </p:nvSpPr>
        <p:spPr>
          <a:xfrm>
            <a:off x="589788" y="2681478"/>
            <a:ext cx="1892808" cy="51435"/>
          </a:xfrm>
          <a:prstGeom prst="rect">
            <a:avLst/>
          </a:prstGeom>
          <a:solidFill>
            <a:srgbClr val="2F6F9F"/>
          </a:solidFill>
          <a:ln w="12700">
            <a:solidFill>
              <a:srgbClr val="2F6F9F">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12" name="Text 10"/>
          <p:cNvSpPr/>
          <p:nvPr/>
        </p:nvSpPr>
        <p:spPr>
          <a:xfrm>
            <a:off x="589788" y="2880360"/>
            <a:ext cx="2023110" cy="493776"/>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575" b="1">
                <a:solidFill>
                  <a:srgbClr val="0C2D48"/>
                </a:solidFill>
                <a:latin typeface="Aptos Display" pitchFamily="34" charset="0"/>
                <a:ea typeface="Aptos Display" pitchFamily="34" charset="-122"/>
                <a:cs typeface="Aptos Display" pitchFamily="34" charset="-120"/>
              </a:rPr>
              <a:t>Organise the panel</a:t>
            </a:r>
            <a:endParaRPr lang="en-US" sz="1575">
              <a:solidFill>
                <a:prstClr val="black"/>
              </a:solidFill>
              <a:latin typeface="Aptos"/>
            </a:endParaRPr>
          </a:p>
        </p:txBody>
      </p:sp>
      <p:sp>
        <p:nvSpPr>
          <p:cNvPr id="13" name="Text 11"/>
          <p:cNvSpPr/>
          <p:nvPr/>
        </p:nvSpPr>
        <p:spPr>
          <a:xfrm>
            <a:off x="589788" y="3559302"/>
            <a:ext cx="2071116" cy="720090"/>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110">
                <a:solidFill>
                  <a:srgbClr val="1E2A34"/>
                </a:solidFill>
                <a:latin typeface="Aptos" pitchFamily="34" charset="0"/>
                <a:ea typeface="Aptos" pitchFamily="34" charset="-122"/>
                <a:cs typeface="Aptos" pitchFamily="34" charset="-120"/>
              </a:rPr>
              <a:t>Coordinate referrals, agendas, papers, attendance, decisions and follow-up.</a:t>
            </a:r>
            <a:endParaRPr lang="en-US" sz="1110">
              <a:solidFill>
                <a:prstClr val="black"/>
              </a:solidFill>
              <a:latin typeface="Aptos"/>
            </a:endParaRPr>
          </a:p>
        </p:txBody>
      </p:sp>
      <p:sp>
        <p:nvSpPr>
          <p:cNvPr id="14" name="Text 12"/>
          <p:cNvSpPr/>
          <p:nvPr/>
        </p:nvSpPr>
        <p:spPr>
          <a:xfrm>
            <a:off x="589788" y="4457700"/>
            <a:ext cx="2071116" cy="493776"/>
          </a:xfrm>
          <a:prstGeom prst="rect">
            <a:avLst/>
          </a:prstGeom>
          <a:noFill/>
          <a:ln/>
        </p:spPr>
        <p:txBody>
          <a:bodyPr wrap="square" lIns="0" tIns="0" rIns="0" bIns="0" rtlCol="0" anchor="ctr">
            <a:normAutofit lnSpcReduction="10000"/>
          </a:bodyPr>
          <a:lstStyle/>
          <a:p>
            <a:pPr defTabSz="685800" eaLnBrk="1" fontAlgn="auto" hangingPunct="1">
              <a:spcBef>
                <a:spcPts val="0"/>
              </a:spcBef>
              <a:spcAft>
                <a:spcPts val="0"/>
              </a:spcAft>
            </a:pPr>
            <a:r>
              <a:rPr lang="en-US" sz="1088" i="1">
                <a:solidFill>
                  <a:srgbClr val="627386"/>
                </a:solidFill>
                <a:latin typeface="Aptos" pitchFamily="34" charset="0"/>
                <a:ea typeface="Aptos" pitchFamily="34" charset="-122"/>
                <a:cs typeface="Aptos" pitchFamily="34" charset="-120"/>
              </a:rPr>
              <a:t>Create a consistent operating rhythm with clear actions and accountability.</a:t>
            </a:r>
            <a:endParaRPr lang="en-US" sz="1088">
              <a:solidFill>
                <a:prstClr val="black"/>
              </a:solidFill>
              <a:latin typeface="Aptos"/>
            </a:endParaRPr>
          </a:p>
        </p:txBody>
      </p:sp>
      <p:sp>
        <p:nvSpPr>
          <p:cNvPr id="15" name="Shape 13"/>
          <p:cNvSpPr/>
          <p:nvPr/>
        </p:nvSpPr>
        <p:spPr>
          <a:xfrm>
            <a:off x="2894077" y="2263140"/>
            <a:ext cx="12344" cy="2983230"/>
          </a:xfrm>
          <a:prstGeom prst="rect">
            <a:avLst/>
          </a:prstGeom>
          <a:solidFill>
            <a:srgbClr val="CBD9E5"/>
          </a:solidFill>
          <a:ln w="12700">
            <a:solidFill>
              <a:srgbClr val="CBD9E5">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16" name="Text 14"/>
          <p:cNvSpPr/>
          <p:nvPr/>
        </p:nvSpPr>
        <p:spPr>
          <a:xfrm>
            <a:off x="3127248" y="2242566"/>
            <a:ext cx="466344" cy="308610"/>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1800" b="1">
                <a:solidFill>
                  <a:srgbClr val="89B7D8"/>
                </a:solidFill>
                <a:latin typeface="Aptos Display" pitchFamily="34" charset="0"/>
                <a:ea typeface="Aptos Display" pitchFamily="34" charset="-122"/>
                <a:cs typeface="Aptos Display" pitchFamily="34" charset="-120"/>
              </a:rPr>
              <a:t>02</a:t>
            </a:r>
            <a:endParaRPr lang="en-US" sz="1800">
              <a:solidFill>
                <a:prstClr val="black"/>
              </a:solidFill>
              <a:latin typeface="Aptos"/>
            </a:endParaRPr>
          </a:p>
        </p:txBody>
      </p:sp>
      <p:sp>
        <p:nvSpPr>
          <p:cNvPr id="17" name="Shape 15"/>
          <p:cNvSpPr/>
          <p:nvPr/>
        </p:nvSpPr>
        <p:spPr>
          <a:xfrm>
            <a:off x="3127248" y="2681478"/>
            <a:ext cx="1892808" cy="51435"/>
          </a:xfrm>
          <a:prstGeom prst="rect">
            <a:avLst/>
          </a:prstGeom>
          <a:solidFill>
            <a:srgbClr val="89B7D8"/>
          </a:solidFill>
          <a:ln w="12700">
            <a:solidFill>
              <a:srgbClr val="2F6F9F">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18" name="Text 16"/>
          <p:cNvSpPr/>
          <p:nvPr/>
        </p:nvSpPr>
        <p:spPr>
          <a:xfrm>
            <a:off x="3127248" y="2880360"/>
            <a:ext cx="2023110" cy="493776"/>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575" b="1">
                <a:solidFill>
                  <a:srgbClr val="0C2D48"/>
                </a:solidFill>
                <a:latin typeface="Aptos Display" pitchFamily="34" charset="0"/>
                <a:ea typeface="Aptos Display" pitchFamily="34" charset="-122"/>
                <a:cs typeface="Aptos Display" pitchFamily="34" charset="-120"/>
              </a:rPr>
              <a:t>Connect teams</a:t>
            </a:r>
            <a:endParaRPr lang="en-US" sz="1575">
              <a:solidFill>
                <a:prstClr val="black"/>
              </a:solidFill>
              <a:latin typeface="Aptos"/>
            </a:endParaRPr>
          </a:p>
        </p:txBody>
      </p:sp>
      <p:sp>
        <p:nvSpPr>
          <p:cNvPr id="19" name="Text 17"/>
          <p:cNvSpPr/>
          <p:nvPr/>
        </p:nvSpPr>
        <p:spPr>
          <a:xfrm>
            <a:off x="3127248" y="3559302"/>
            <a:ext cx="2071116" cy="720090"/>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110">
                <a:solidFill>
                  <a:srgbClr val="1E2A34"/>
                </a:solidFill>
                <a:latin typeface="Aptos" pitchFamily="34" charset="0"/>
                <a:ea typeface="Aptos" pitchFamily="34" charset="-122"/>
                <a:cs typeface="Aptos" pitchFamily="34" charset="-120"/>
              </a:rPr>
              <a:t>Act as the conduit between schools, Attendance, Inclusion, SEND, Health and safeguarding partners.</a:t>
            </a:r>
            <a:endParaRPr lang="en-US" sz="1110">
              <a:solidFill>
                <a:prstClr val="black"/>
              </a:solidFill>
              <a:latin typeface="Aptos"/>
            </a:endParaRPr>
          </a:p>
        </p:txBody>
      </p:sp>
      <p:sp>
        <p:nvSpPr>
          <p:cNvPr id="20" name="Text 18"/>
          <p:cNvSpPr/>
          <p:nvPr/>
        </p:nvSpPr>
        <p:spPr>
          <a:xfrm>
            <a:off x="3127248" y="4457700"/>
            <a:ext cx="2071116" cy="493776"/>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088" i="1">
                <a:solidFill>
                  <a:srgbClr val="627386"/>
                </a:solidFill>
                <a:latin typeface="Aptos" pitchFamily="34" charset="0"/>
                <a:ea typeface="Aptos" pitchFamily="34" charset="-122"/>
                <a:cs typeface="Aptos" pitchFamily="34" charset="-120"/>
              </a:rPr>
              <a:t>Keep information moving, clarify ownership and unblock hand-offs.</a:t>
            </a:r>
            <a:endParaRPr lang="en-US" sz="1088">
              <a:solidFill>
                <a:prstClr val="black"/>
              </a:solidFill>
              <a:latin typeface="Aptos"/>
            </a:endParaRPr>
          </a:p>
        </p:txBody>
      </p:sp>
      <p:sp>
        <p:nvSpPr>
          <p:cNvPr id="21" name="Shape 19"/>
          <p:cNvSpPr/>
          <p:nvPr/>
        </p:nvSpPr>
        <p:spPr>
          <a:xfrm>
            <a:off x="5431537" y="2263140"/>
            <a:ext cx="12344" cy="2983230"/>
          </a:xfrm>
          <a:prstGeom prst="rect">
            <a:avLst/>
          </a:prstGeom>
          <a:solidFill>
            <a:srgbClr val="CBD9E5"/>
          </a:solidFill>
          <a:ln w="12700">
            <a:solidFill>
              <a:srgbClr val="CBD9E5">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22" name="Text 20"/>
          <p:cNvSpPr/>
          <p:nvPr/>
        </p:nvSpPr>
        <p:spPr>
          <a:xfrm>
            <a:off x="5664708" y="2242566"/>
            <a:ext cx="466344" cy="308610"/>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1800" b="1">
                <a:solidFill>
                  <a:srgbClr val="2F6F9F"/>
                </a:solidFill>
                <a:latin typeface="Aptos Display" pitchFamily="34" charset="0"/>
                <a:ea typeface="Aptos Display" pitchFamily="34" charset="-122"/>
                <a:cs typeface="Aptos Display" pitchFamily="34" charset="-120"/>
              </a:rPr>
              <a:t>03</a:t>
            </a:r>
            <a:endParaRPr lang="en-US" sz="1800">
              <a:solidFill>
                <a:prstClr val="black"/>
              </a:solidFill>
              <a:latin typeface="Aptos"/>
            </a:endParaRPr>
          </a:p>
        </p:txBody>
      </p:sp>
      <p:sp>
        <p:nvSpPr>
          <p:cNvPr id="23" name="Shape 21"/>
          <p:cNvSpPr/>
          <p:nvPr/>
        </p:nvSpPr>
        <p:spPr>
          <a:xfrm>
            <a:off x="5664708" y="2681478"/>
            <a:ext cx="1892808" cy="51435"/>
          </a:xfrm>
          <a:prstGeom prst="rect">
            <a:avLst/>
          </a:prstGeom>
          <a:solidFill>
            <a:srgbClr val="2F6F9F"/>
          </a:solidFill>
          <a:ln w="12700">
            <a:solidFill>
              <a:srgbClr val="2F6F9F">
                <a:alpha val="0"/>
              </a:srgbClr>
            </a:solidFill>
            <a:prstDash val="solid"/>
          </a:ln>
        </p:spPr>
        <p:txBody>
          <a:bodyPr/>
          <a:lstStyle/>
          <a:p>
            <a:pPr defTabSz="685800" eaLnBrk="1" fontAlgn="auto" hangingPunct="1">
              <a:spcBef>
                <a:spcPts val="0"/>
              </a:spcBef>
              <a:spcAft>
                <a:spcPts val="0"/>
              </a:spcAft>
            </a:pPr>
            <a:endParaRPr lang="en-GB" sz="1350">
              <a:solidFill>
                <a:prstClr val="black"/>
              </a:solidFill>
              <a:latin typeface="Aptos"/>
            </a:endParaRPr>
          </a:p>
        </p:txBody>
      </p:sp>
      <p:sp>
        <p:nvSpPr>
          <p:cNvPr id="24" name="Text 22"/>
          <p:cNvSpPr/>
          <p:nvPr/>
        </p:nvSpPr>
        <p:spPr>
          <a:xfrm>
            <a:off x="5664708" y="2880360"/>
            <a:ext cx="2023110" cy="493776"/>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575" b="1">
                <a:solidFill>
                  <a:srgbClr val="0C2D48"/>
                </a:solidFill>
                <a:latin typeface="Aptos Display" pitchFamily="34" charset="0"/>
                <a:ea typeface="Aptos Display" pitchFamily="34" charset="-122"/>
                <a:cs typeface="Aptos Display" pitchFamily="34" charset="-120"/>
              </a:rPr>
              <a:t>Oversee the register</a:t>
            </a:r>
            <a:endParaRPr lang="en-US" sz="1575">
              <a:solidFill>
                <a:prstClr val="black"/>
              </a:solidFill>
              <a:latin typeface="Aptos"/>
            </a:endParaRPr>
          </a:p>
        </p:txBody>
      </p:sp>
      <p:sp>
        <p:nvSpPr>
          <p:cNvPr id="25" name="Text 23"/>
          <p:cNvSpPr/>
          <p:nvPr/>
        </p:nvSpPr>
        <p:spPr>
          <a:xfrm>
            <a:off x="5664708" y="3559302"/>
            <a:ext cx="2071116" cy="720090"/>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110">
                <a:solidFill>
                  <a:srgbClr val="1E2A34"/>
                </a:solidFill>
                <a:latin typeface="Aptos" pitchFamily="34" charset="0"/>
                <a:ea typeface="Aptos" pitchFamily="34" charset="-122"/>
                <a:cs typeface="Aptos" pitchFamily="34" charset="-120"/>
              </a:rPr>
              <a:t>Maintain a complete, accurate CNiS register; coordinate updates and flag gaps or emerging risk.</a:t>
            </a:r>
            <a:endParaRPr lang="en-US" sz="1110">
              <a:solidFill>
                <a:prstClr val="black"/>
              </a:solidFill>
              <a:latin typeface="Aptos"/>
            </a:endParaRPr>
          </a:p>
        </p:txBody>
      </p:sp>
      <p:sp>
        <p:nvSpPr>
          <p:cNvPr id="26" name="Text 24"/>
          <p:cNvSpPr/>
          <p:nvPr/>
        </p:nvSpPr>
        <p:spPr>
          <a:xfrm>
            <a:off x="5664708" y="4457700"/>
            <a:ext cx="2071116" cy="493776"/>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1088" i="1">
                <a:solidFill>
                  <a:srgbClr val="627386"/>
                </a:solidFill>
                <a:latin typeface="Aptos" pitchFamily="34" charset="0"/>
                <a:ea typeface="Aptos" pitchFamily="34" charset="-122"/>
                <a:cs typeface="Aptos" pitchFamily="34" charset="-120"/>
              </a:rPr>
              <a:t>Support timely action and clear statutory assurance.</a:t>
            </a:r>
            <a:endParaRPr lang="en-US" sz="1088">
              <a:solidFill>
                <a:prstClr val="black"/>
              </a:solidFill>
              <a:latin typeface="Apto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rgbClr val="F6EDDF"/>
        </a:solidFill>
        <a:effectLst/>
      </p:bgPr>
    </p:bg>
    <p:spTree>
      <p:nvGrpSpPr>
        <p:cNvPr id="1" name=""/>
        <p:cNvGrpSpPr/>
        <p:nvPr/>
      </p:nvGrpSpPr>
      <p:grpSpPr>
        <a:xfrm>
          <a:off x="0" y="0"/>
          <a:ext cx="0" cy="0"/>
          <a:chOff x="0" y="0"/>
          <a:chExt cx="0" cy="0"/>
        </a:xfrm>
      </p:grpSpPr>
      <p:cxnSp>
        <p:nvCxnSpPr>
          <p:cNvPr id="2" name="Connector 1"/>
          <p:cNvCxnSpPr/>
          <p:nvPr/>
        </p:nvCxnSpPr>
        <p:spPr>
          <a:xfrm>
            <a:off x="457200" y="1570482"/>
            <a:ext cx="8183880" cy="0"/>
          </a:xfrm>
          <a:prstGeom prst="line">
            <a:avLst/>
          </a:prstGeom>
          <a:ln w="9525">
            <a:solidFill>
              <a:srgbClr val="D8C6B3"/>
            </a:solidFill>
          </a:ln>
        </p:spPr>
        <p:style>
          <a:lnRef idx="2">
            <a:schemeClr val="accent1"/>
          </a:lnRef>
          <a:fillRef idx="0">
            <a:schemeClr val="accent1"/>
          </a:fillRef>
          <a:effectRef idx="1">
            <a:schemeClr val="accent1"/>
          </a:effectRef>
          <a:fontRef idx="minor">
            <a:schemeClr val="tx1"/>
          </a:fontRef>
        </p:style>
      </p:cxnSp>
      <p:sp>
        <p:nvSpPr>
          <p:cNvPr id="3" name="Rectangle 2"/>
          <p:cNvSpPr/>
          <p:nvPr/>
        </p:nvSpPr>
        <p:spPr>
          <a:xfrm>
            <a:off x="457200" y="1543050"/>
            <a:ext cx="1051560" cy="54864"/>
          </a:xfrm>
          <a:prstGeom prst="rect">
            <a:avLst/>
          </a:prstGeom>
          <a:solidFill>
            <a:srgbClr val="C87D1B"/>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solidFill>
                <a:srgbClr val="FFFFFF"/>
              </a:solidFill>
              <a:latin typeface="Arial"/>
              <a:ea typeface="ＭＳ Ｐゴシック"/>
            </a:endParaRPr>
          </a:p>
        </p:txBody>
      </p:sp>
      <p:sp>
        <p:nvSpPr>
          <p:cNvPr id="5" name="TextBox 4"/>
          <p:cNvSpPr txBox="1"/>
          <p:nvPr/>
        </p:nvSpPr>
        <p:spPr>
          <a:xfrm>
            <a:off x="502922" y="2444115"/>
            <a:ext cx="8183879" cy="1046440"/>
          </a:xfrm>
          <a:prstGeom prst="rect">
            <a:avLst/>
          </a:prstGeom>
          <a:noFill/>
        </p:spPr>
        <p:txBody>
          <a:bodyPr wrap="square" lIns="0" tIns="0" rIns="0" bIns="0" anchor="t">
            <a:spAutoFit/>
          </a:bodyPr>
          <a:lstStyle/>
          <a:p>
            <a:pPr algn="ctr"/>
            <a:r>
              <a:rPr lang="en-GB" sz="3600" b="1" i="1" dirty="0">
                <a:solidFill>
                  <a:srgbClr val="2A2825"/>
                </a:solidFill>
                <a:latin typeface="Georgia"/>
                <a:ea typeface="ＭＳ Ｐゴシック" panose="020B0600070205080204" pitchFamily="34" charset="-128"/>
              </a:rPr>
              <a:t>The Education Welfare Service</a:t>
            </a:r>
          </a:p>
          <a:p>
            <a:pPr algn="ctr"/>
            <a:r>
              <a:rPr lang="en-GB" sz="3200" b="1" i="1" dirty="0">
                <a:solidFill>
                  <a:srgbClr val="2A2825"/>
                </a:solidFill>
                <a:latin typeface="Georgia"/>
                <a:ea typeface="ＭＳ Ｐゴシック" panose="020B0600070205080204" pitchFamily="34" charset="-128"/>
              </a:rPr>
              <a:t>April </a:t>
            </a:r>
            <a:r>
              <a:rPr sz="3200" b="1" i="1" dirty="0">
                <a:solidFill>
                  <a:srgbClr val="2A2825"/>
                </a:solidFill>
                <a:latin typeface="Georgia"/>
                <a:ea typeface="ＭＳ Ｐゴシック" panose="020B0600070205080204" pitchFamily="34" charset="-128"/>
              </a:rPr>
              <a:t>2027</a:t>
            </a:r>
            <a:r>
              <a:rPr lang="en-GB" sz="3200" b="1" i="1" dirty="0">
                <a:solidFill>
                  <a:srgbClr val="2A2825"/>
                </a:solidFill>
                <a:latin typeface="Georgia"/>
                <a:ea typeface="ＭＳ Ｐゴシック" panose="020B0600070205080204" pitchFamily="34" charset="-128"/>
              </a:rPr>
              <a:t> fully</a:t>
            </a:r>
            <a:r>
              <a:rPr sz="3200" b="1" i="1" dirty="0">
                <a:solidFill>
                  <a:srgbClr val="2A2825"/>
                </a:solidFill>
                <a:latin typeface="Georgia"/>
                <a:ea typeface="ＭＳ Ｐゴシック" panose="020B0600070205080204" pitchFamily="34" charset="-128"/>
              </a:rPr>
              <a:t> </a:t>
            </a:r>
            <a:r>
              <a:rPr lang="en-GB" sz="3200" b="1" i="1" dirty="0">
                <a:solidFill>
                  <a:srgbClr val="2A2825"/>
                </a:solidFill>
                <a:latin typeface="Georgia"/>
                <a:ea typeface="ＭＳ Ｐゴシック" panose="020B0600070205080204" pitchFamily="34" charset="-128"/>
              </a:rPr>
              <a:t>traded</a:t>
            </a:r>
            <a:r>
              <a:rPr sz="3200" b="1" i="1" dirty="0">
                <a:solidFill>
                  <a:srgbClr val="2A2825"/>
                </a:solidFill>
                <a:latin typeface="Georgia"/>
                <a:ea typeface="ＭＳ Ｐゴシック" panose="020B0600070205080204" pitchFamily="34" charset="-128"/>
              </a:rPr>
              <a:t> service</a:t>
            </a:r>
          </a:p>
        </p:txBody>
      </p:sp>
      <p:sp>
        <p:nvSpPr>
          <p:cNvPr id="6" name="TextBox 5"/>
          <p:cNvSpPr txBox="1"/>
          <p:nvPr/>
        </p:nvSpPr>
        <p:spPr>
          <a:xfrm>
            <a:off x="442004" y="4725145"/>
            <a:ext cx="6866300" cy="492443"/>
          </a:xfrm>
          <a:prstGeom prst="rect">
            <a:avLst/>
          </a:prstGeom>
          <a:noFill/>
        </p:spPr>
        <p:txBody>
          <a:bodyPr wrap="square" lIns="0" tIns="0" rIns="0" bIns="0">
            <a:spAutoFit/>
          </a:bodyPr>
          <a:lstStyle/>
          <a:p>
            <a:r>
              <a:rPr sz="1600" b="1" dirty="0">
                <a:solidFill>
                  <a:srgbClr val="002060"/>
                </a:solidFill>
                <a:latin typeface="Arial"/>
                <a:ea typeface="ＭＳ Ｐゴシック" panose="020B0600070205080204" pitchFamily="34" charset="-128"/>
              </a:rPr>
              <a:t>Ian Hewison</a:t>
            </a:r>
            <a:endParaRPr lang="en-GB" sz="1600" b="1">
              <a:solidFill>
                <a:srgbClr val="002060"/>
              </a:solidFill>
              <a:latin typeface="Arial"/>
              <a:ea typeface="ＭＳ Ｐゴシック" panose="020B0600070205080204" pitchFamily="34" charset="-128"/>
            </a:endParaRPr>
          </a:p>
          <a:p>
            <a:r>
              <a:rPr lang="en-GB" sz="1600" b="1">
                <a:solidFill>
                  <a:srgbClr val="002060"/>
                </a:solidFill>
                <a:latin typeface="Arial"/>
                <a:ea typeface="ＭＳ Ｐゴシック" panose="020B0600070205080204" pitchFamily="34" charset="-128"/>
              </a:rPr>
              <a:t>Head </a:t>
            </a:r>
            <a:r>
              <a:rPr lang="en-GB" sz="1600" b="1" dirty="0">
                <a:solidFill>
                  <a:srgbClr val="002060"/>
                </a:solidFill>
                <a:latin typeface="Arial"/>
                <a:ea typeface="ＭＳ Ｐゴシック" panose="020B0600070205080204" pitchFamily="34" charset="-128"/>
              </a:rPr>
              <a:t>of Admissions, Attendance and Traded Services</a:t>
            </a:r>
            <a:endParaRPr sz="1600" b="1" dirty="0">
              <a:solidFill>
                <a:srgbClr val="002060"/>
              </a:solidFill>
              <a:latin typeface="Arial"/>
              <a:ea typeface="ＭＳ Ｐゴシック" panose="020B0600070205080204" pitchFamily="34" charset="-128"/>
            </a:endParaRPr>
          </a:p>
        </p:txBody>
      </p:sp>
      <p:sp>
        <p:nvSpPr>
          <p:cNvPr id="7" name="TextBox 6"/>
          <p:cNvSpPr txBox="1"/>
          <p:nvPr/>
        </p:nvSpPr>
        <p:spPr>
          <a:xfrm>
            <a:off x="475488" y="5575555"/>
            <a:ext cx="1920240" cy="130805"/>
          </a:xfrm>
          <a:prstGeom prst="rect">
            <a:avLst/>
          </a:prstGeom>
          <a:noFill/>
        </p:spPr>
        <p:txBody>
          <a:bodyPr wrap="square" lIns="0" tIns="0" rIns="0" bIns="0">
            <a:spAutoFit/>
          </a:bodyPr>
          <a:lstStyle/>
          <a:p>
            <a:r>
              <a:rPr sz="850" b="1">
                <a:solidFill>
                  <a:srgbClr val="D52B1E"/>
                </a:solidFill>
                <a:latin typeface="Arial"/>
                <a:ea typeface="ＭＳ Ｐゴシック" panose="020B0600070205080204" pitchFamily="34" charset="-128"/>
              </a:rPr>
              <a:t>www.enfield.gov.uk</a:t>
            </a:r>
          </a:p>
        </p:txBody>
      </p:sp>
      <p:pic>
        <p:nvPicPr>
          <p:cNvPr id="8" name="Picture 7" descr="enfield_logo.png"/>
          <p:cNvPicPr>
            <a:picLocks noChangeAspect="1"/>
          </p:cNvPicPr>
          <p:nvPr/>
        </p:nvPicPr>
        <p:blipFill>
          <a:blip r:embed="rId2"/>
          <a:stretch>
            <a:fillRect/>
          </a:stretch>
        </p:blipFill>
        <p:spPr>
          <a:xfrm>
            <a:off x="7973568" y="5319522"/>
            <a:ext cx="713232" cy="374012"/>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solidFill>
          <a:srgbClr val="F6EDDF"/>
        </a:solidFill>
        <a:effectLst/>
      </p:bgPr>
    </p:bg>
    <p:spTree>
      <p:nvGrpSpPr>
        <p:cNvPr id="1" name=""/>
        <p:cNvGrpSpPr/>
        <p:nvPr/>
      </p:nvGrpSpPr>
      <p:grpSpPr>
        <a:xfrm>
          <a:off x="0" y="0"/>
          <a:ext cx="0" cy="0"/>
          <a:chOff x="0" y="0"/>
          <a:chExt cx="0" cy="0"/>
        </a:xfrm>
      </p:grpSpPr>
      <p:sp>
        <p:nvSpPr>
          <p:cNvPr id="2" name="TextBox 1"/>
          <p:cNvSpPr txBox="1"/>
          <p:nvPr/>
        </p:nvSpPr>
        <p:spPr>
          <a:xfrm>
            <a:off x="457200" y="1085850"/>
            <a:ext cx="6492240" cy="347472"/>
          </a:xfrm>
          <a:prstGeom prst="rect">
            <a:avLst/>
          </a:prstGeom>
          <a:noFill/>
        </p:spPr>
        <p:txBody>
          <a:bodyPr wrap="square" lIns="18288" tIns="18288" rIns="18288" bIns="18288" anchor="t">
            <a:noAutofit/>
          </a:bodyPr>
          <a:lstStyle/>
          <a:p>
            <a:r>
              <a:rPr sz="2200" b="1" dirty="0">
                <a:solidFill>
                  <a:srgbClr val="2A2825"/>
                </a:solidFill>
                <a:latin typeface="Georgia"/>
                <a:ea typeface="ＭＳ Ｐゴシック" panose="020B0600070205080204" pitchFamily="34" charset="-128"/>
              </a:rPr>
              <a:t>Funding</a:t>
            </a:r>
            <a:r>
              <a:rPr lang="en-GB" sz="2200" b="1" dirty="0">
                <a:solidFill>
                  <a:srgbClr val="2A2825"/>
                </a:solidFill>
                <a:latin typeface="Georgia"/>
                <a:ea typeface="ＭＳ Ｐゴシック" panose="020B0600070205080204" pitchFamily="34" charset="-128"/>
              </a:rPr>
              <a:t> the service</a:t>
            </a:r>
            <a:endParaRPr sz="2200" b="1" dirty="0">
              <a:solidFill>
                <a:srgbClr val="2A2825"/>
              </a:solidFill>
              <a:latin typeface="Georgia"/>
              <a:ea typeface="ＭＳ Ｐゴシック" panose="020B0600070205080204" pitchFamily="34" charset="-128"/>
            </a:endParaRPr>
          </a:p>
        </p:txBody>
      </p:sp>
      <p:sp>
        <p:nvSpPr>
          <p:cNvPr id="3" name="TextBox 2"/>
          <p:cNvSpPr txBox="1"/>
          <p:nvPr/>
        </p:nvSpPr>
        <p:spPr>
          <a:xfrm>
            <a:off x="484194" y="1662818"/>
            <a:ext cx="7928287" cy="264342"/>
          </a:xfrm>
          <a:prstGeom prst="rect">
            <a:avLst/>
          </a:prstGeom>
          <a:noFill/>
        </p:spPr>
        <p:txBody>
          <a:bodyPr wrap="square" lIns="18288" tIns="18288" rIns="18288" bIns="18288" anchor="t">
            <a:noAutofit/>
          </a:bodyPr>
          <a:lstStyle/>
          <a:p>
            <a:r>
              <a:rPr sz="1400" b="1" dirty="0">
                <a:solidFill>
                  <a:srgbClr val="002060"/>
                </a:solidFill>
                <a:latin typeface="Arial"/>
                <a:ea typeface="ＭＳ Ｐゴシック" panose="020B0600070205080204" pitchFamily="34" charset="-128"/>
              </a:rPr>
              <a:t>CSSB</a:t>
            </a:r>
            <a:r>
              <a:rPr lang="en-GB" sz="1400" b="1" dirty="0">
                <a:solidFill>
                  <a:srgbClr val="002060"/>
                </a:solidFill>
                <a:latin typeface="Arial"/>
                <a:ea typeface="ＭＳ Ｐゴシック" panose="020B0600070205080204" pitchFamily="34" charset="-128"/>
              </a:rPr>
              <a:t>,</a:t>
            </a:r>
            <a:r>
              <a:rPr sz="1400" b="1" dirty="0">
                <a:solidFill>
                  <a:srgbClr val="002060"/>
                </a:solidFill>
                <a:latin typeface="Arial"/>
                <a:ea typeface="ＭＳ Ｐゴシック" panose="020B0600070205080204" pitchFamily="34" charset="-128"/>
              </a:rPr>
              <a:t> </a:t>
            </a:r>
            <a:r>
              <a:rPr lang="en-GB" sz="1400" b="1" dirty="0">
                <a:solidFill>
                  <a:srgbClr val="002060"/>
                </a:solidFill>
                <a:latin typeface="Arial"/>
                <a:ea typeface="ＭＳ Ｐゴシック" panose="020B0600070205080204" pitchFamily="34" charset="-128"/>
              </a:rPr>
              <a:t>via</a:t>
            </a:r>
            <a:r>
              <a:rPr sz="1400" b="1" dirty="0">
                <a:solidFill>
                  <a:srgbClr val="002060"/>
                </a:solidFill>
                <a:latin typeface="Arial"/>
                <a:ea typeface="ＭＳ Ｐゴシック" panose="020B0600070205080204" pitchFamily="34" charset="-128"/>
              </a:rPr>
              <a:t> DSG</a:t>
            </a:r>
            <a:r>
              <a:rPr lang="en-GB" sz="1400" b="1" dirty="0">
                <a:solidFill>
                  <a:srgbClr val="002060"/>
                </a:solidFill>
                <a:latin typeface="Arial"/>
                <a:ea typeface="ＭＳ Ｐゴシック" panose="020B0600070205080204" pitchFamily="34" charset="-128"/>
              </a:rPr>
              <a:t>,</a:t>
            </a:r>
            <a:r>
              <a:rPr sz="1400" b="1" dirty="0">
                <a:solidFill>
                  <a:srgbClr val="002060"/>
                </a:solidFill>
                <a:latin typeface="Arial"/>
                <a:ea typeface="ＭＳ Ｐゴシック" panose="020B0600070205080204" pitchFamily="34" charset="-128"/>
              </a:rPr>
              <a:t> centrally </a:t>
            </a:r>
            <a:r>
              <a:rPr lang="en-GB" sz="1400" b="1" dirty="0">
                <a:solidFill>
                  <a:srgbClr val="002060"/>
                </a:solidFill>
                <a:latin typeface="Arial"/>
                <a:ea typeface="ＭＳ Ｐゴシック" panose="020B0600070205080204" pitchFamily="34" charset="-128"/>
              </a:rPr>
              <a:t>funds basic </a:t>
            </a:r>
            <a:r>
              <a:rPr sz="1400" b="1" dirty="0">
                <a:solidFill>
                  <a:srgbClr val="002060"/>
                </a:solidFill>
                <a:latin typeface="Arial"/>
                <a:ea typeface="ＭＳ Ｐゴシック" panose="020B0600070205080204" pitchFamily="34" charset="-128"/>
              </a:rPr>
              <a:t>statutory services </a:t>
            </a:r>
            <a:r>
              <a:rPr lang="en-GB" sz="1400" b="1" dirty="0">
                <a:solidFill>
                  <a:srgbClr val="002060"/>
                </a:solidFill>
                <a:latin typeface="Arial"/>
                <a:ea typeface="ＭＳ Ｐゴシック" panose="020B0600070205080204" pitchFamily="34" charset="-128"/>
              </a:rPr>
              <a:t>for</a:t>
            </a:r>
            <a:r>
              <a:rPr sz="1400" b="1" dirty="0">
                <a:solidFill>
                  <a:srgbClr val="002060"/>
                </a:solidFill>
                <a:latin typeface="Arial"/>
                <a:ea typeface="ＭＳ Ｐゴシック" panose="020B0600070205080204" pitchFamily="34" charset="-128"/>
              </a:rPr>
              <a:t> </a:t>
            </a:r>
            <a:r>
              <a:rPr lang="en-GB" sz="1400" b="1" dirty="0">
                <a:solidFill>
                  <a:srgbClr val="002060"/>
                </a:solidFill>
                <a:latin typeface="Arial"/>
                <a:ea typeface="ＭＳ Ｐゴシック" panose="020B0600070205080204" pitchFamily="34" charset="-128"/>
              </a:rPr>
              <a:t>all </a:t>
            </a:r>
            <a:r>
              <a:rPr sz="1400" b="1" dirty="0">
                <a:solidFill>
                  <a:srgbClr val="002060"/>
                </a:solidFill>
                <a:latin typeface="Arial"/>
                <a:ea typeface="ＭＳ Ｐゴシック" panose="020B0600070205080204" pitchFamily="34" charset="-128"/>
              </a:rPr>
              <a:t>schools</a:t>
            </a:r>
            <a:r>
              <a:rPr lang="en-GB" sz="1400" b="1" dirty="0">
                <a:solidFill>
                  <a:srgbClr val="002060"/>
                </a:solidFill>
                <a:latin typeface="Arial"/>
                <a:ea typeface="ＭＳ Ｐゴシック" panose="020B0600070205080204" pitchFamily="34" charset="-128"/>
              </a:rPr>
              <a:t> and academies</a:t>
            </a:r>
            <a:r>
              <a:rPr sz="1400" b="1" dirty="0">
                <a:solidFill>
                  <a:srgbClr val="002060"/>
                </a:solidFill>
                <a:latin typeface="Arial"/>
                <a:ea typeface="ＭＳ Ｐゴシック" panose="020B0600070205080204" pitchFamily="34" charset="-128"/>
              </a:rPr>
              <a:t>.</a:t>
            </a:r>
          </a:p>
        </p:txBody>
      </p:sp>
      <p:cxnSp>
        <p:nvCxnSpPr>
          <p:cNvPr id="5" name="Connector 4"/>
          <p:cNvCxnSpPr/>
          <p:nvPr/>
        </p:nvCxnSpPr>
        <p:spPr>
          <a:xfrm>
            <a:off x="457200" y="1570482"/>
            <a:ext cx="8183880" cy="0"/>
          </a:xfrm>
          <a:prstGeom prst="line">
            <a:avLst/>
          </a:prstGeom>
          <a:ln w="9525">
            <a:solidFill>
              <a:srgbClr val="D8C6B3"/>
            </a:solidFill>
          </a:ln>
        </p:spPr>
        <p:style>
          <a:lnRef idx="2">
            <a:schemeClr val="accent1"/>
          </a:lnRef>
          <a:fillRef idx="0">
            <a:schemeClr val="accent1"/>
          </a:fillRef>
          <a:effectRef idx="1">
            <a:schemeClr val="accent1"/>
          </a:effectRef>
          <a:fontRef idx="minor">
            <a:schemeClr val="tx1"/>
          </a:fontRef>
        </p:style>
      </p:cxnSp>
      <p:sp>
        <p:nvSpPr>
          <p:cNvPr id="6" name="Rectangle 5"/>
          <p:cNvSpPr/>
          <p:nvPr/>
        </p:nvSpPr>
        <p:spPr>
          <a:xfrm>
            <a:off x="457200" y="1543050"/>
            <a:ext cx="1051560" cy="50292"/>
          </a:xfrm>
          <a:prstGeom prst="rect">
            <a:avLst/>
          </a:prstGeom>
          <a:solidFill>
            <a:srgbClr val="C87D1B"/>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solidFill>
                <a:srgbClr val="FFFFFF"/>
              </a:solidFill>
              <a:latin typeface="Arial"/>
              <a:ea typeface="ＭＳ Ｐゴシック"/>
            </a:endParaRPr>
          </a:p>
        </p:txBody>
      </p:sp>
      <p:sp>
        <p:nvSpPr>
          <p:cNvPr id="7" name="TextBox 6"/>
          <p:cNvSpPr txBox="1"/>
          <p:nvPr/>
        </p:nvSpPr>
        <p:spPr>
          <a:xfrm>
            <a:off x="8412480" y="5612130"/>
            <a:ext cx="228600" cy="137160"/>
          </a:xfrm>
          <a:prstGeom prst="rect">
            <a:avLst/>
          </a:prstGeom>
          <a:noFill/>
        </p:spPr>
        <p:txBody>
          <a:bodyPr wrap="square" lIns="18288" tIns="18288" rIns="18288" bIns="18288" anchor="t">
            <a:noAutofit/>
          </a:bodyPr>
          <a:lstStyle/>
          <a:p>
            <a:pPr algn="r"/>
            <a:endParaRPr sz="900" dirty="0">
              <a:solidFill>
                <a:srgbClr val="6F665C"/>
              </a:solidFill>
              <a:latin typeface="Arial"/>
              <a:ea typeface="ＭＳ Ｐゴシック" panose="020B0600070205080204" pitchFamily="34" charset="-128"/>
            </a:endParaRPr>
          </a:p>
        </p:txBody>
      </p:sp>
      <p:sp>
        <p:nvSpPr>
          <p:cNvPr id="8" name="TextBox 7"/>
          <p:cNvSpPr txBox="1"/>
          <p:nvPr/>
        </p:nvSpPr>
        <p:spPr>
          <a:xfrm>
            <a:off x="475490" y="1917954"/>
            <a:ext cx="8183879" cy="201168"/>
          </a:xfrm>
          <a:prstGeom prst="rect">
            <a:avLst/>
          </a:prstGeom>
          <a:noFill/>
        </p:spPr>
        <p:txBody>
          <a:bodyPr wrap="square" lIns="18288" tIns="18288" rIns="18288" bIns="18288" anchor="t">
            <a:noAutofit/>
          </a:bodyPr>
          <a:lstStyle/>
          <a:p>
            <a:r>
              <a:rPr lang="en-GB" sz="1400" b="1" dirty="0">
                <a:solidFill>
                  <a:srgbClr val="2A2825"/>
                </a:solidFill>
                <a:latin typeface="Arial"/>
                <a:ea typeface="ＭＳ Ｐゴシック" panose="020B0600070205080204" pitchFamily="34" charset="-128"/>
              </a:rPr>
              <a:t>EWO team receives funding to provide:</a:t>
            </a:r>
            <a:endParaRPr sz="1400" b="1" dirty="0">
              <a:solidFill>
                <a:srgbClr val="2A2825"/>
              </a:solidFill>
              <a:latin typeface="Arial"/>
              <a:ea typeface="ＭＳ Ｐゴシック" panose="020B0600070205080204" pitchFamily="34" charset="-128"/>
            </a:endParaRPr>
          </a:p>
        </p:txBody>
      </p:sp>
      <p:graphicFrame>
        <p:nvGraphicFramePr>
          <p:cNvPr id="9" name="Table 8"/>
          <p:cNvGraphicFramePr>
            <a:graphicFrameLocks noGrp="1"/>
          </p:cNvGraphicFramePr>
          <p:nvPr/>
        </p:nvGraphicFramePr>
        <p:xfrm>
          <a:off x="455110" y="2220100"/>
          <a:ext cx="8183878" cy="3358195"/>
        </p:xfrm>
        <a:graphic>
          <a:graphicData uri="http://schemas.openxmlformats.org/drawingml/2006/table">
            <a:tbl>
              <a:tblPr firstRow="1" bandRow="1">
                <a:tableStyleId>{5C22544A-7EE6-4342-B048-85BDC9FD1C3A}</a:tableStyleId>
              </a:tblPr>
              <a:tblGrid>
                <a:gridCol w="1554480">
                  <a:extLst>
                    <a:ext uri="{9D8B030D-6E8A-4147-A177-3AD203B41FA5}">
                      <a16:colId xmlns:a16="http://schemas.microsoft.com/office/drawing/2014/main" val="20000"/>
                    </a:ext>
                  </a:extLst>
                </a:gridCol>
                <a:gridCol w="5029198">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tblGrid>
              <a:tr h="238460">
                <a:tc>
                  <a:txBody>
                    <a:bodyPr/>
                    <a:lstStyle/>
                    <a:p>
                      <a:pPr algn="l">
                        <a:lnSpc>
                          <a:spcPct val="93000"/>
                        </a:lnSpc>
                        <a:spcAft>
                          <a:spcPts val="0"/>
                        </a:spcAft>
                      </a:pPr>
                      <a:r>
                        <a:rPr sz="1400" b="1" i="0">
                          <a:solidFill>
                            <a:srgbClr val="F6EDDF"/>
                          </a:solidFill>
                          <a:latin typeface="Arial"/>
                        </a:rPr>
                        <a:t>Service</a:t>
                      </a:r>
                    </a:p>
                  </a:txBody>
                  <a:tcPr>
                    <a:lnL w="6350">
                      <a:solidFill>
                        <a:srgbClr val="2A2825"/>
                      </a:solidFill>
                      <a:prstDash val="solid"/>
                    </a:lnL>
                    <a:lnR w="6350">
                      <a:solidFill>
                        <a:srgbClr val="2A2825"/>
                      </a:solidFill>
                      <a:prstDash val="solid"/>
                    </a:lnR>
                    <a:lnT w="6350">
                      <a:solidFill>
                        <a:srgbClr val="2A2825"/>
                      </a:solidFill>
                      <a:prstDash val="solid"/>
                    </a:lnT>
                    <a:lnB w="6350">
                      <a:solidFill>
                        <a:srgbClr val="2A2825"/>
                      </a:solidFill>
                      <a:prstDash val="solid"/>
                    </a:lnB>
                    <a:solidFill>
                      <a:srgbClr val="2A2825"/>
                    </a:solidFill>
                  </a:tcPr>
                </a:tc>
                <a:tc>
                  <a:txBody>
                    <a:bodyPr/>
                    <a:lstStyle/>
                    <a:p>
                      <a:pPr algn="l">
                        <a:lnSpc>
                          <a:spcPct val="93000"/>
                        </a:lnSpc>
                        <a:spcAft>
                          <a:spcPts val="0"/>
                        </a:spcAft>
                      </a:pPr>
                      <a:r>
                        <a:rPr sz="1400" b="1" i="0">
                          <a:solidFill>
                            <a:srgbClr val="F6EDDF"/>
                          </a:solidFill>
                          <a:latin typeface="Arial"/>
                        </a:rPr>
                        <a:t>What the LA </a:t>
                      </a:r>
                      <a:r>
                        <a:rPr lang="en-GB" sz="1400" b="1" i="0">
                          <a:solidFill>
                            <a:srgbClr val="F6EDDF"/>
                          </a:solidFill>
                          <a:latin typeface="Arial"/>
                        </a:rPr>
                        <a:t>must </a:t>
                      </a:r>
                      <a:r>
                        <a:rPr sz="1400" b="1" i="0">
                          <a:solidFill>
                            <a:srgbClr val="F6EDDF"/>
                          </a:solidFill>
                          <a:latin typeface="Arial"/>
                        </a:rPr>
                        <a:t>provide</a:t>
                      </a:r>
                    </a:p>
                  </a:txBody>
                  <a:tcPr>
                    <a:lnL w="6350">
                      <a:solidFill>
                        <a:srgbClr val="2A2825"/>
                      </a:solidFill>
                      <a:prstDash val="solid"/>
                    </a:lnL>
                    <a:lnR w="6350">
                      <a:solidFill>
                        <a:srgbClr val="2A2825"/>
                      </a:solidFill>
                      <a:prstDash val="solid"/>
                    </a:lnR>
                    <a:lnT w="6350">
                      <a:solidFill>
                        <a:srgbClr val="2A2825"/>
                      </a:solidFill>
                      <a:prstDash val="solid"/>
                    </a:lnT>
                    <a:lnB w="6350">
                      <a:solidFill>
                        <a:srgbClr val="2A2825"/>
                      </a:solidFill>
                      <a:prstDash val="solid"/>
                    </a:lnB>
                    <a:solidFill>
                      <a:srgbClr val="2A2825"/>
                    </a:solidFill>
                  </a:tcPr>
                </a:tc>
                <a:tc>
                  <a:txBody>
                    <a:bodyPr/>
                    <a:lstStyle/>
                    <a:p>
                      <a:pPr algn="l">
                        <a:lnSpc>
                          <a:spcPct val="93000"/>
                        </a:lnSpc>
                        <a:spcAft>
                          <a:spcPts val="0"/>
                        </a:spcAft>
                      </a:pPr>
                      <a:r>
                        <a:rPr lang="en-GB" sz="1400" b="1" i="0" dirty="0">
                          <a:solidFill>
                            <a:srgbClr val="F6EDDF"/>
                          </a:solidFill>
                          <a:latin typeface="Arial"/>
                        </a:rPr>
                        <a:t>Source</a:t>
                      </a:r>
                      <a:endParaRPr sz="1400" b="1" i="0" dirty="0">
                        <a:solidFill>
                          <a:srgbClr val="F6EDDF"/>
                        </a:solidFill>
                        <a:latin typeface="Arial"/>
                      </a:endParaRPr>
                    </a:p>
                  </a:txBody>
                  <a:tcPr>
                    <a:lnL w="6350">
                      <a:solidFill>
                        <a:srgbClr val="2A2825"/>
                      </a:solidFill>
                      <a:prstDash val="solid"/>
                    </a:lnL>
                    <a:lnR w="6350">
                      <a:solidFill>
                        <a:srgbClr val="2A2825"/>
                      </a:solidFill>
                      <a:prstDash val="solid"/>
                    </a:lnR>
                    <a:lnT w="6350">
                      <a:solidFill>
                        <a:srgbClr val="2A2825"/>
                      </a:solidFill>
                      <a:prstDash val="solid"/>
                    </a:lnT>
                    <a:lnB w="6350">
                      <a:solidFill>
                        <a:srgbClr val="2A2825"/>
                      </a:solidFill>
                      <a:prstDash val="solid"/>
                    </a:lnB>
                    <a:solidFill>
                      <a:srgbClr val="2A2825"/>
                    </a:solidFill>
                  </a:tcPr>
                </a:tc>
                <a:extLst>
                  <a:ext uri="{0D108BD9-81ED-4DB2-BD59-A6C34878D82A}">
                    <a16:rowId xmlns:a16="http://schemas.microsoft.com/office/drawing/2014/main" val="10000"/>
                  </a:ext>
                </a:extLst>
              </a:tr>
              <a:tr h="564937">
                <a:tc>
                  <a:txBody>
                    <a:bodyPr/>
                    <a:lstStyle/>
                    <a:p>
                      <a:pPr algn="l">
                        <a:lnSpc>
                          <a:spcPct val="93000"/>
                        </a:lnSpc>
                        <a:spcAft>
                          <a:spcPts val="0"/>
                        </a:spcAft>
                      </a:pPr>
                      <a:r>
                        <a:rPr sz="1400" b="1" i="0">
                          <a:solidFill>
                            <a:srgbClr val="2A2825"/>
                          </a:solidFill>
                          <a:latin typeface="Arial"/>
                        </a:rPr>
                        <a:t>Communication &amp; Advice</a:t>
                      </a:r>
                    </a:p>
                  </a:txBody>
                  <a:tcPr>
                    <a:lnL w="6350">
                      <a:solidFill>
                        <a:srgbClr val="D8C6B3"/>
                      </a:solidFill>
                      <a:prstDash val="solid"/>
                    </a:lnL>
                    <a:lnR w="6350">
                      <a:solidFill>
                        <a:srgbClr val="D8C6B3"/>
                      </a:solidFill>
                      <a:prstDash val="solid"/>
                    </a:lnR>
                    <a:lnT w="6350" cap="flat" cmpd="sng" algn="ctr">
                      <a:solidFill>
                        <a:srgbClr val="2A2825"/>
                      </a:solidFill>
                      <a:prstDash val="solid"/>
                      <a:round/>
                      <a:headEnd type="none" w="med" len="med"/>
                      <a:tailEnd type="none" w="med" len="med"/>
                    </a:lnT>
                    <a:lnB w="6350">
                      <a:solidFill>
                        <a:srgbClr val="D8C6B3"/>
                      </a:solidFill>
                      <a:prstDash val="solid"/>
                    </a:lnB>
                    <a:solidFill>
                      <a:srgbClr val="FFFBF4"/>
                    </a:solidFill>
                  </a:tcPr>
                </a:tc>
                <a:tc>
                  <a:txBody>
                    <a:bodyPr/>
                    <a:lstStyle/>
                    <a:p>
                      <a:pPr algn="l">
                        <a:lnSpc>
                          <a:spcPct val="93000"/>
                        </a:lnSpc>
                        <a:spcAft>
                          <a:spcPts val="0"/>
                        </a:spcAft>
                      </a:pPr>
                      <a:r>
                        <a:rPr lang="en-GB" sz="1400" b="0" i="0">
                          <a:solidFill>
                            <a:srgbClr val="2A2825"/>
                          </a:solidFill>
                          <a:latin typeface="Arial"/>
                        </a:rPr>
                        <a:t>Area-wide meetings, duty-line advice and network updates to share guidance, messages and best practice.</a:t>
                      </a:r>
                    </a:p>
                  </a:txBody>
                  <a:tcPr>
                    <a:lnL w="6350">
                      <a:solidFill>
                        <a:srgbClr val="D8C6B3"/>
                      </a:solidFill>
                      <a:prstDash val="solid"/>
                    </a:lnL>
                    <a:lnR w="6350">
                      <a:solidFill>
                        <a:srgbClr val="D8C6B3"/>
                      </a:solidFill>
                      <a:prstDash val="solid"/>
                    </a:lnR>
                    <a:lnT w="6350" cap="flat" cmpd="sng" algn="ctr">
                      <a:solidFill>
                        <a:srgbClr val="2A2825"/>
                      </a:solidFill>
                      <a:prstDash val="solid"/>
                      <a:round/>
                      <a:headEnd type="none" w="med" len="med"/>
                      <a:tailEnd type="none" w="med" len="med"/>
                    </a:lnT>
                    <a:lnB w="6350">
                      <a:solidFill>
                        <a:srgbClr val="D8C6B3"/>
                      </a:solidFill>
                      <a:prstDash val="solid"/>
                    </a:lnB>
                    <a:solidFill>
                      <a:srgbClr val="FFFBF4"/>
                    </a:solidFill>
                  </a:tcPr>
                </a:tc>
                <a:tc rowSpan="5">
                  <a:txBody>
                    <a:bodyPr/>
                    <a:lstStyle/>
                    <a:p>
                      <a:r>
                        <a:rPr lang="en-GB" sz="1100" b="0" i="0">
                          <a:solidFill>
                            <a:schemeClr val="tx1"/>
                          </a:solidFill>
                          <a:latin typeface="+mn-lt"/>
                        </a:rPr>
                        <a:t>Working together to improve school attendance (2026): “School Attendance Support Team”.</a:t>
                      </a:r>
                    </a:p>
                  </a:txBody>
                  <a:tcPr>
                    <a:lnL w="6350">
                      <a:solidFill>
                        <a:srgbClr val="D8C6B3"/>
                      </a:solidFill>
                      <a:prstDash val="solid"/>
                    </a:lnL>
                    <a:lnR w="6350">
                      <a:solidFill>
                        <a:srgbClr val="D8C6B3"/>
                      </a:solidFill>
                      <a:prstDash val="solid"/>
                    </a:lnR>
                    <a:lnT w="6350" cap="flat" cmpd="sng" algn="ctr">
                      <a:solidFill>
                        <a:srgbClr val="2A2825"/>
                      </a:solidFill>
                      <a:prstDash val="solid"/>
                      <a:round/>
                      <a:headEnd type="none" w="med" len="med"/>
                      <a:tailEnd type="none" w="med" len="med"/>
                    </a:lnT>
                    <a:lnB w="6350" cap="flat" cmpd="sng" algn="ctr">
                      <a:solidFill>
                        <a:srgbClr val="D8C6B3"/>
                      </a:solidFill>
                      <a:prstDash val="solid"/>
                      <a:round/>
                      <a:headEnd type="none" w="med" len="med"/>
                      <a:tailEnd type="none" w="med" len="med"/>
                    </a:lnB>
                    <a:solidFill>
                      <a:srgbClr val="FFFBF4"/>
                    </a:solidFill>
                  </a:tcPr>
                </a:tc>
                <a:extLst>
                  <a:ext uri="{0D108BD9-81ED-4DB2-BD59-A6C34878D82A}">
                    <a16:rowId xmlns:a16="http://schemas.microsoft.com/office/drawing/2014/main" val="10001"/>
                  </a:ext>
                </a:extLst>
              </a:tr>
              <a:tr h="564937">
                <a:tc>
                  <a:txBody>
                    <a:bodyPr/>
                    <a:lstStyle/>
                    <a:p>
                      <a:pPr algn="l">
                        <a:lnSpc>
                          <a:spcPct val="93000"/>
                        </a:lnSpc>
                        <a:spcAft>
                          <a:spcPts val="0"/>
                        </a:spcAft>
                      </a:pPr>
                      <a:r>
                        <a:rPr sz="1400" b="1" i="0">
                          <a:solidFill>
                            <a:srgbClr val="2A2825"/>
                          </a:solidFill>
                          <a:latin typeface="Arial"/>
                        </a:rPr>
                        <a:t>Targeting Support Meetings</a:t>
                      </a:r>
                    </a:p>
                  </a:txBody>
                  <a:tcPr>
                    <a:lnL w="6350">
                      <a:solidFill>
                        <a:srgbClr val="D8C6B3"/>
                      </a:solidFill>
                      <a:prstDash val="solid"/>
                    </a:lnL>
                    <a:lnR w="6350">
                      <a:solidFill>
                        <a:srgbClr val="D8C6B3"/>
                      </a:solidFill>
                      <a:prstDash val="solid"/>
                    </a:lnR>
                    <a:lnT w="6350">
                      <a:solidFill>
                        <a:srgbClr val="D8C6B3"/>
                      </a:solidFill>
                      <a:prstDash val="solid"/>
                    </a:lnT>
                    <a:lnB w="6350">
                      <a:solidFill>
                        <a:srgbClr val="D8C6B3"/>
                      </a:solidFill>
                      <a:prstDash val="solid"/>
                    </a:lnB>
                    <a:solidFill>
                      <a:srgbClr val="FBF6EC"/>
                    </a:solidFill>
                  </a:tcPr>
                </a:tc>
                <a:tc>
                  <a:txBody>
                    <a:bodyPr/>
                    <a:lstStyle/>
                    <a:p>
                      <a:pPr algn="l">
                        <a:lnSpc>
                          <a:spcPct val="93000"/>
                        </a:lnSpc>
                        <a:spcAft>
                          <a:spcPts val="0"/>
                        </a:spcAft>
                      </a:pPr>
                      <a:r>
                        <a:rPr lang="en-GB" sz="1400" b="0" i="0">
                          <a:solidFill>
                            <a:srgbClr val="2A2825"/>
                          </a:solidFill>
                          <a:latin typeface="Arial"/>
                        </a:rPr>
                        <a:t>Data-led termly conversations to identify at-risk pupils and agree targeted actions.</a:t>
                      </a:r>
                    </a:p>
                  </a:txBody>
                  <a:tcPr>
                    <a:lnL w="6350">
                      <a:solidFill>
                        <a:srgbClr val="D8C6B3"/>
                      </a:solidFill>
                      <a:prstDash val="solid"/>
                    </a:lnL>
                    <a:lnR w="6350">
                      <a:solidFill>
                        <a:srgbClr val="D8C6B3"/>
                      </a:solidFill>
                      <a:prstDash val="solid"/>
                    </a:lnR>
                    <a:lnT w="6350">
                      <a:solidFill>
                        <a:srgbClr val="D8C6B3"/>
                      </a:solidFill>
                      <a:prstDash val="solid"/>
                    </a:lnT>
                    <a:lnB w="6350">
                      <a:solidFill>
                        <a:srgbClr val="D8C6B3"/>
                      </a:solidFill>
                      <a:prstDash val="solid"/>
                    </a:lnB>
                    <a:solidFill>
                      <a:srgbClr val="FBF6EC"/>
                    </a:solidFill>
                  </a:tcPr>
                </a:tc>
                <a:tc vMerge="1">
                  <a:txBody>
                    <a:bodyPr/>
                    <a:lstStyle/>
                    <a:p>
                      <a:pPr algn="l">
                        <a:lnSpc>
                          <a:spcPct val="93000"/>
                        </a:lnSpc>
                        <a:spcAft>
                          <a:spcPts val="0"/>
                        </a:spcAft>
                      </a:pPr>
                      <a:endParaRPr sz="1400" b="1" i="0">
                        <a:solidFill>
                          <a:srgbClr val="2A2825"/>
                        </a:solidFill>
                        <a:latin typeface="Arial"/>
                      </a:endParaRPr>
                    </a:p>
                  </a:txBody>
                  <a:tcPr>
                    <a:lnL w="6350">
                      <a:solidFill>
                        <a:srgbClr val="D8C6B3"/>
                      </a:solidFill>
                      <a:prstDash val="solid"/>
                    </a:lnL>
                    <a:lnR w="6350">
                      <a:solidFill>
                        <a:srgbClr val="D8C6B3"/>
                      </a:solidFill>
                      <a:prstDash val="solid"/>
                    </a:lnR>
                    <a:lnT w="6350">
                      <a:solidFill>
                        <a:srgbClr val="D8C6B3"/>
                      </a:solidFill>
                      <a:prstDash val="solid"/>
                    </a:lnT>
                    <a:lnB w="6350">
                      <a:solidFill>
                        <a:srgbClr val="D8C6B3"/>
                      </a:solidFill>
                      <a:prstDash val="solid"/>
                    </a:lnB>
                    <a:solidFill>
                      <a:srgbClr val="FBF6EC"/>
                    </a:solidFill>
                  </a:tcPr>
                </a:tc>
                <a:extLst>
                  <a:ext uri="{0D108BD9-81ED-4DB2-BD59-A6C34878D82A}">
                    <a16:rowId xmlns:a16="http://schemas.microsoft.com/office/drawing/2014/main" val="10002"/>
                  </a:ext>
                </a:extLst>
              </a:tr>
              <a:tr h="564937">
                <a:tc>
                  <a:txBody>
                    <a:bodyPr/>
                    <a:lstStyle/>
                    <a:p>
                      <a:pPr algn="l">
                        <a:lnSpc>
                          <a:spcPct val="93000"/>
                        </a:lnSpc>
                        <a:spcAft>
                          <a:spcPts val="0"/>
                        </a:spcAft>
                      </a:pPr>
                      <a:r>
                        <a:rPr lang="en-GB" sz="1400" b="1" i="0">
                          <a:solidFill>
                            <a:srgbClr val="2A2825"/>
                          </a:solidFill>
                          <a:latin typeface="Arial"/>
                        </a:rPr>
                        <a:t>Strategic attendance data</a:t>
                      </a:r>
                    </a:p>
                  </a:txBody>
                  <a:tcPr>
                    <a:lnL w="6350">
                      <a:solidFill>
                        <a:srgbClr val="D8C6B3"/>
                      </a:solidFill>
                      <a:prstDash val="solid"/>
                    </a:lnL>
                    <a:lnR w="6350">
                      <a:solidFill>
                        <a:srgbClr val="D8C6B3"/>
                      </a:solidFill>
                      <a:prstDash val="solid"/>
                    </a:lnR>
                    <a:lnT w="6350">
                      <a:solidFill>
                        <a:srgbClr val="D8C6B3"/>
                      </a:solidFill>
                      <a:prstDash val="solid"/>
                    </a:lnT>
                    <a:lnB w="6350">
                      <a:solidFill>
                        <a:srgbClr val="D8C6B3"/>
                      </a:solidFill>
                      <a:prstDash val="solid"/>
                    </a:lnB>
                    <a:solidFill>
                      <a:srgbClr val="FBF6EC"/>
                    </a:solidFill>
                  </a:tcPr>
                </a:tc>
                <a:tc>
                  <a:txBody>
                    <a:bodyPr/>
                    <a:lstStyle/>
                    <a:p>
                      <a:pPr algn="l">
                        <a:lnSpc>
                          <a:spcPct val="93000"/>
                        </a:lnSpc>
                        <a:spcAft>
                          <a:spcPts val="0"/>
                        </a:spcAft>
                      </a:pPr>
                      <a:r>
                        <a:rPr lang="en-GB" sz="1400" b="0" i="0">
                          <a:solidFill>
                            <a:srgbClr val="2A2825"/>
                          </a:solidFill>
                          <a:latin typeface="Arial"/>
                        </a:rPr>
                        <a:t>Track local attendance data to prioritise pupils, cohorts and schools for support, and focus effort on area-wide barriers.</a:t>
                      </a:r>
                    </a:p>
                  </a:txBody>
                  <a:tcPr>
                    <a:lnL w="6350">
                      <a:solidFill>
                        <a:srgbClr val="D8C6B3"/>
                      </a:solidFill>
                      <a:prstDash val="solid"/>
                    </a:lnL>
                    <a:lnR w="6350">
                      <a:solidFill>
                        <a:srgbClr val="D8C6B3"/>
                      </a:solidFill>
                      <a:prstDash val="solid"/>
                    </a:lnR>
                    <a:lnT w="6350">
                      <a:solidFill>
                        <a:srgbClr val="D8C6B3"/>
                      </a:solidFill>
                      <a:prstDash val="solid"/>
                    </a:lnT>
                    <a:lnB w="6350">
                      <a:solidFill>
                        <a:srgbClr val="D8C6B3"/>
                      </a:solidFill>
                      <a:prstDash val="solid"/>
                    </a:lnB>
                    <a:solidFill>
                      <a:srgbClr val="FBF6EC"/>
                    </a:solidFill>
                  </a:tcPr>
                </a:tc>
                <a:tc vMerge="1">
                  <a:txBody>
                    <a:bodyPr/>
                    <a:lstStyle/>
                    <a:p>
                      <a:pPr algn="l">
                        <a:lnSpc>
                          <a:spcPct val="93000"/>
                        </a:lnSpc>
                        <a:spcAft>
                          <a:spcPts val="0"/>
                        </a:spcAft>
                      </a:pPr>
                      <a:endParaRPr sz="1400" b="1" i="0">
                        <a:solidFill>
                          <a:srgbClr val="2A2825"/>
                        </a:solidFill>
                        <a:latin typeface="Arial"/>
                      </a:endParaRPr>
                    </a:p>
                  </a:txBody>
                  <a:tcPr>
                    <a:lnL w="6350">
                      <a:solidFill>
                        <a:srgbClr val="D8C6B3"/>
                      </a:solidFill>
                      <a:prstDash val="solid"/>
                    </a:lnL>
                    <a:lnR w="6350">
                      <a:solidFill>
                        <a:srgbClr val="D8C6B3"/>
                      </a:solidFill>
                      <a:prstDash val="solid"/>
                    </a:lnR>
                    <a:lnT w="6350">
                      <a:solidFill>
                        <a:srgbClr val="D8C6B3"/>
                      </a:solidFill>
                      <a:prstDash val="solid"/>
                    </a:lnT>
                    <a:lnB w="6350">
                      <a:solidFill>
                        <a:srgbClr val="D8C6B3"/>
                      </a:solidFill>
                      <a:prstDash val="solid"/>
                    </a:lnB>
                    <a:solidFill>
                      <a:srgbClr val="FBF6EC"/>
                    </a:solidFill>
                  </a:tcPr>
                </a:tc>
                <a:extLst>
                  <a:ext uri="{0D108BD9-81ED-4DB2-BD59-A6C34878D82A}">
                    <a16:rowId xmlns:a16="http://schemas.microsoft.com/office/drawing/2014/main" val="10003"/>
                  </a:ext>
                </a:extLst>
              </a:tr>
              <a:tr h="564937">
                <a:tc>
                  <a:txBody>
                    <a:bodyPr/>
                    <a:lstStyle/>
                    <a:p>
                      <a:pPr algn="l">
                        <a:lnSpc>
                          <a:spcPct val="93000"/>
                        </a:lnSpc>
                        <a:spcAft>
                          <a:spcPts val="0"/>
                        </a:spcAft>
                      </a:pPr>
                      <a:r>
                        <a:rPr sz="1400" b="1" i="0">
                          <a:solidFill>
                            <a:srgbClr val="2A2825"/>
                          </a:solidFill>
                          <a:latin typeface="Arial"/>
                        </a:rPr>
                        <a:t>Multi-disciplinary Support</a:t>
                      </a:r>
                    </a:p>
                  </a:txBody>
                  <a:tcPr>
                    <a:lnL w="6350">
                      <a:solidFill>
                        <a:srgbClr val="D8C6B3"/>
                      </a:solidFill>
                      <a:prstDash val="solid"/>
                    </a:lnL>
                    <a:lnR w="6350">
                      <a:solidFill>
                        <a:srgbClr val="D8C6B3"/>
                      </a:solidFill>
                      <a:prstDash val="solid"/>
                    </a:lnR>
                    <a:lnT w="6350">
                      <a:solidFill>
                        <a:srgbClr val="D8C6B3"/>
                      </a:solidFill>
                      <a:prstDash val="solid"/>
                    </a:lnT>
                    <a:lnB w="6350">
                      <a:solidFill>
                        <a:srgbClr val="D8C6B3"/>
                      </a:solidFill>
                      <a:prstDash val="solid"/>
                    </a:lnB>
                    <a:solidFill>
                      <a:srgbClr val="FBF6EC"/>
                    </a:solidFill>
                  </a:tcPr>
                </a:tc>
                <a:tc>
                  <a:txBody>
                    <a:bodyPr/>
                    <a:lstStyle/>
                    <a:p>
                      <a:pPr algn="l">
                        <a:lnSpc>
                          <a:spcPct val="93000"/>
                        </a:lnSpc>
                        <a:spcAft>
                          <a:spcPts val="0"/>
                        </a:spcAft>
                      </a:pPr>
                      <a:r>
                        <a:rPr lang="en-GB" sz="1400" b="0" i="0">
                          <a:solidFill>
                            <a:srgbClr val="2A2825"/>
                          </a:solidFill>
                          <a:latin typeface="Arial"/>
                        </a:rPr>
                        <a:t>Access to early help and whole-family workers to remove attendance barriers.</a:t>
                      </a:r>
                    </a:p>
                  </a:txBody>
                  <a:tcPr>
                    <a:lnL w="6350">
                      <a:solidFill>
                        <a:srgbClr val="D8C6B3"/>
                      </a:solidFill>
                      <a:prstDash val="solid"/>
                    </a:lnL>
                    <a:lnR w="6350">
                      <a:solidFill>
                        <a:srgbClr val="D8C6B3"/>
                      </a:solidFill>
                      <a:prstDash val="solid"/>
                    </a:lnR>
                    <a:lnT w="6350">
                      <a:solidFill>
                        <a:srgbClr val="D8C6B3"/>
                      </a:solidFill>
                      <a:prstDash val="solid"/>
                    </a:lnT>
                    <a:lnB w="6350">
                      <a:solidFill>
                        <a:srgbClr val="D8C6B3"/>
                      </a:solidFill>
                      <a:prstDash val="solid"/>
                    </a:lnB>
                    <a:solidFill>
                      <a:srgbClr val="FBF6EC"/>
                    </a:solidFill>
                  </a:tcPr>
                </a:tc>
                <a:tc vMerge="1">
                  <a:txBody>
                    <a:bodyPr/>
                    <a:lstStyle/>
                    <a:p>
                      <a:pPr algn="l">
                        <a:lnSpc>
                          <a:spcPct val="93000"/>
                        </a:lnSpc>
                        <a:spcAft>
                          <a:spcPts val="0"/>
                        </a:spcAft>
                      </a:pPr>
                      <a:endParaRPr sz="1400" b="1" i="0">
                        <a:solidFill>
                          <a:srgbClr val="2A2825"/>
                        </a:solidFill>
                        <a:latin typeface="Arial"/>
                      </a:endParaRPr>
                    </a:p>
                  </a:txBody>
                  <a:tcPr>
                    <a:lnL w="6350">
                      <a:solidFill>
                        <a:srgbClr val="D8C6B3"/>
                      </a:solidFill>
                      <a:prstDash val="solid"/>
                    </a:lnL>
                    <a:lnR w="6350">
                      <a:solidFill>
                        <a:srgbClr val="D8C6B3"/>
                      </a:solidFill>
                      <a:prstDash val="solid"/>
                    </a:lnR>
                    <a:lnT w="6350">
                      <a:solidFill>
                        <a:srgbClr val="D8C6B3"/>
                      </a:solidFill>
                      <a:prstDash val="solid"/>
                    </a:lnT>
                    <a:lnB w="6350">
                      <a:solidFill>
                        <a:srgbClr val="D8C6B3"/>
                      </a:solidFill>
                      <a:prstDash val="solid"/>
                    </a:lnB>
                    <a:solidFill>
                      <a:srgbClr val="FBF6EC"/>
                    </a:solidFill>
                  </a:tcPr>
                </a:tc>
                <a:extLst>
                  <a:ext uri="{0D108BD9-81ED-4DB2-BD59-A6C34878D82A}">
                    <a16:rowId xmlns:a16="http://schemas.microsoft.com/office/drawing/2014/main" val="10004"/>
                  </a:ext>
                </a:extLst>
              </a:tr>
              <a:tr h="564937">
                <a:tc>
                  <a:txBody>
                    <a:bodyPr/>
                    <a:lstStyle/>
                    <a:p>
                      <a:pPr algn="l">
                        <a:lnSpc>
                          <a:spcPct val="93000"/>
                        </a:lnSpc>
                        <a:spcAft>
                          <a:spcPts val="0"/>
                        </a:spcAft>
                      </a:pPr>
                      <a:r>
                        <a:rPr sz="1400" b="1" i="0">
                          <a:solidFill>
                            <a:srgbClr val="2A2825"/>
                          </a:solidFill>
                          <a:latin typeface="Arial"/>
                        </a:rPr>
                        <a:t>Legal Intervention</a:t>
                      </a:r>
                    </a:p>
                  </a:txBody>
                  <a:tcPr>
                    <a:lnL w="6350">
                      <a:solidFill>
                        <a:srgbClr val="D8C6B3"/>
                      </a:solidFill>
                      <a:prstDash val="solid"/>
                    </a:lnL>
                    <a:lnR w="6350">
                      <a:solidFill>
                        <a:srgbClr val="D8C6B3"/>
                      </a:solidFill>
                      <a:prstDash val="solid"/>
                    </a:lnR>
                    <a:lnT w="6350">
                      <a:solidFill>
                        <a:srgbClr val="D8C6B3"/>
                      </a:solidFill>
                      <a:prstDash val="solid"/>
                    </a:lnT>
                    <a:lnB w="6350">
                      <a:solidFill>
                        <a:srgbClr val="D8C6B3"/>
                      </a:solidFill>
                      <a:prstDash val="solid"/>
                    </a:lnB>
                    <a:solidFill>
                      <a:srgbClr val="FBF6EC"/>
                    </a:solidFill>
                  </a:tcPr>
                </a:tc>
                <a:tc>
                  <a:txBody>
                    <a:bodyPr/>
                    <a:lstStyle/>
                    <a:p>
                      <a:pPr algn="l">
                        <a:lnSpc>
                          <a:spcPct val="93000"/>
                        </a:lnSpc>
                        <a:spcAft>
                          <a:spcPts val="0"/>
                        </a:spcAft>
                      </a:pPr>
                      <a:r>
                        <a:rPr lang="en-GB" sz="1400" b="0" i="0">
                          <a:solidFill>
                            <a:srgbClr val="2A2825"/>
                          </a:solidFill>
                          <a:latin typeface="Arial"/>
                        </a:rPr>
                        <a:t>Penalty notices and prosecutions where voluntary support is refused or unsuccessful.</a:t>
                      </a:r>
                    </a:p>
                  </a:txBody>
                  <a:tcPr>
                    <a:lnL w="6350">
                      <a:solidFill>
                        <a:srgbClr val="D8C6B3"/>
                      </a:solidFill>
                      <a:prstDash val="solid"/>
                    </a:lnL>
                    <a:lnR w="6350">
                      <a:solidFill>
                        <a:srgbClr val="D8C6B3"/>
                      </a:solidFill>
                      <a:prstDash val="solid"/>
                    </a:lnR>
                    <a:lnT w="6350">
                      <a:solidFill>
                        <a:srgbClr val="D8C6B3"/>
                      </a:solidFill>
                      <a:prstDash val="solid"/>
                    </a:lnT>
                    <a:lnB w="6350">
                      <a:solidFill>
                        <a:srgbClr val="D8C6B3"/>
                      </a:solidFill>
                      <a:prstDash val="solid"/>
                    </a:lnB>
                    <a:solidFill>
                      <a:srgbClr val="FBF6EC"/>
                    </a:solidFill>
                  </a:tcPr>
                </a:tc>
                <a:tc vMerge="1">
                  <a:txBody>
                    <a:bodyPr/>
                    <a:lstStyle/>
                    <a:p>
                      <a:pPr algn="l">
                        <a:lnSpc>
                          <a:spcPct val="93000"/>
                        </a:lnSpc>
                        <a:spcAft>
                          <a:spcPts val="0"/>
                        </a:spcAft>
                      </a:pPr>
                      <a:endParaRPr sz="1400" b="1" i="0">
                        <a:solidFill>
                          <a:srgbClr val="2A2825"/>
                        </a:solidFill>
                        <a:latin typeface="Arial"/>
                      </a:endParaRPr>
                    </a:p>
                  </a:txBody>
                  <a:tcPr>
                    <a:lnL w="6350">
                      <a:solidFill>
                        <a:srgbClr val="D8C6B3"/>
                      </a:solidFill>
                      <a:prstDash val="solid"/>
                    </a:lnL>
                    <a:lnR w="6350">
                      <a:solidFill>
                        <a:srgbClr val="D8C6B3"/>
                      </a:solidFill>
                      <a:prstDash val="solid"/>
                    </a:lnR>
                    <a:lnT w="6350">
                      <a:solidFill>
                        <a:srgbClr val="D8C6B3"/>
                      </a:solidFill>
                      <a:prstDash val="solid"/>
                    </a:lnT>
                    <a:lnB w="6350">
                      <a:solidFill>
                        <a:srgbClr val="D8C6B3"/>
                      </a:solidFill>
                      <a:prstDash val="solid"/>
                    </a:lnB>
                    <a:solidFill>
                      <a:srgbClr val="FBF6EC"/>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a:solidFill>
          <a:srgbClr val="F6EDDF"/>
        </a:solidFill>
        <a:effectLst/>
      </p:bgPr>
    </p:bg>
    <p:spTree>
      <p:nvGrpSpPr>
        <p:cNvPr id="1" name=""/>
        <p:cNvGrpSpPr/>
        <p:nvPr/>
      </p:nvGrpSpPr>
      <p:grpSpPr>
        <a:xfrm>
          <a:off x="0" y="0"/>
          <a:ext cx="0" cy="0"/>
          <a:chOff x="0" y="0"/>
          <a:chExt cx="0" cy="0"/>
        </a:xfrm>
      </p:grpSpPr>
      <p:sp>
        <p:nvSpPr>
          <p:cNvPr id="2" name="TextBox 1"/>
          <p:cNvSpPr txBox="1"/>
          <p:nvPr/>
        </p:nvSpPr>
        <p:spPr>
          <a:xfrm>
            <a:off x="457200" y="1085850"/>
            <a:ext cx="6858000" cy="347472"/>
          </a:xfrm>
          <a:prstGeom prst="rect">
            <a:avLst/>
          </a:prstGeom>
          <a:noFill/>
        </p:spPr>
        <p:txBody>
          <a:bodyPr wrap="square" lIns="18288" tIns="18288" rIns="18288" bIns="18288" anchor="t">
            <a:noAutofit/>
          </a:bodyPr>
          <a:lstStyle/>
          <a:p>
            <a:r>
              <a:rPr sz="2200" b="1">
                <a:solidFill>
                  <a:srgbClr val="2A2825"/>
                </a:solidFill>
                <a:latin typeface="Georgia"/>
                <a:ea typeface="ＭＳ Ｐゴシック" panose="020B0600070205080204" pitchFamily="34" charset="-128"/>
              </a:rPr>
              <a:t>Additional statutory &amp; central support</a:t>
            </a:r>
          </a:p>
        </p:txBody>
      </p:sp>
      <p:cxnSp>
        <p:nvCxnSpPr>
          <p:cNvPr id="5" name="Connector 4"/>
          <p:cNvCxnSpPr/>
          <p:nvPr/>
        </p:nvCxnSpPr>
        <p:spPr>
          <a:xfrm>
            <a:off x="457200" y="1570482"/>
            <a:ext cx="8183880" cy="0"/>
          </a:xfrm>
          <a:prstGeom prst="line">
            <a:avLst/>
          </a:prstGeom>
          <a:ln w="9525">
            <a:solidFill>
              <a:srgbClr val="D8C6B3"/>
            </a:solidFill>
          </a:ln>
        </p:spPr>
        <p:style>
          <a:lnRef idx="2">
            <a:schemeClr val="accent1"/>
          </a:lnRef>
          <a:fillRef idx="0">
            <a:schemeClr val="accent1"/>
          </a:fillRef>
          <a:effectRef idx="1">
            <a:schemeClr val="accent1"/>
          </a:effectRef>
          <a:fontRef idx="minor">
            <a:schemeClr val="tx1"/>
          </a:fontRef>
        </p:style>
      </p:cxnSp>
      <p:sp>
        <p:nvSpPr>
          <p:cNvPr id="6" name="Rectangle 5"/>
          <p:cNvSpPr/>
          <p:nvPr/>
        </p:nvSpPr>
        <p:spPr>
          <a:xfrm>
            <a:off x="457200" y="1543050"/>
            <a:ext cx="1051560" cy="50292"/>
          </a:xfrm>
          <a:prstGeom prst="rect">
            <a:avLst/>
          </a:prstGeom>
          <a:solidFill>
            <a:srgbClr val="C87D1B"/>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solidFill>
                <a:srgbClr val="FFFFFF"/>
              </a:solidFill>
              <a:latin typeface="Arial"/>
              <a:ea typeface="ＭＳ Ｐゴシック"/>
            </a:endParaRPr>
          </a:p>
        </p:txBody>
      </p:sp>
      <p:graphicFrame>
        <p:nvGraphicFramePr>
          <p:cNvPr id="8" name="Table 7"/>
          <p:cNvGraphicFramePr>
            <a:graphicFrameLocks noGrp="1"/>
          </p:cNvGraphicFramePr>
          <p:nvPr/>
        </p:nvGraphicFramePr>
        <p:xfrm>
          <a:off x="457201" y="1844826"/>
          <a:ext cx="8183879" cy="3673543"/>
        </p:xfrm>
        <a:graphic>
          <a:graphicData uri="http://schemas.openxmlformats.org/drawingml/2006/table">
            <a:tbl>
              <a:tblPr firstRow="1" bandRow="1">
                <a:tableStyleId>{5C22544A-7EE6-4342-B048-85BDC9FD1C3A}</a:tableStyleId>
              </a:tblPr>
              <a:tblGrid>
                <a:gridCol w="1874519">
                  <a:extLst>
                    <a:ext uri="{9D8B030D-6E8A-4147-A177-3AD203B41FA5}">
                      <a16:colId xmlns:a16="http://schemas.microsoft.com/office/drawing/2014/main" val="20000"/>
                    </a:ext>
                  </a:extLst>
                </a:gridCol>
                <a:gridCol w="3246120">
                  <a:extLst>
                    <a:ext uri="{9D8B030D-6E8A-4147-A177-3AD203B41FA5}">
                      <a16:colId xmlns:a16="http://schemas.microsoft.com/office/drawing/2014/main" val="20001"/>
                    </a:ext>
                  </a:extLst>
                </a:gridCol>
                <a:gridCol w="2011680">
                  <a:extLst>
                    <a:ext uri="{9D8B030D-6E8A-4147-A177-3AD203B41FA5}">
                      <a16:colId xmlns:a16="http://schemas.microsoft.com/office/drawing/2014/main" val="20002"/>
                    </a:ext>
                  </a:extLst>
                </a:gridCol>
                <a:gridCol w="1051560">
                  <a:extLst>
                    <a:ext uri="{9D8B030D-6E8A-4147-A177-3AD203B41FA5}">
                      <a16:colId xmlns:a16="http://schemas.microsoft.com/office/drawing/2014/main" val="20003"/>
                    </a:ext>
                  </a:extLst>
                </a:gridCol>
              </a:tblGrid>
              <a:tr h="487962">
                <a:tc>
                  <a:txBody>
                    <a:bodyPr/>
                    <a:lstStyle/>
                    <a:p>
                      <a:pPr algn="l">
                        <a:lnSpc>
                          <a:spcPct val="93000"/>
                        </a:lnSpc>
                        <a:spcAft>
                          <a:spcPts val="0"/>
                        </a:spcAft>
                      </a:pPr>
                      <a:r>
                        <a:rPr sz="1400" b="1" i="0">
                          <a:solidFill>
                            <a:srgbClr val="F6EDDF"/>
                          </a:solidFill>
                          <a:latin typeface="Arial"/>
                        </a:rPr>
                        <a:t>Provision</a:t>
                      </a:r>
                    </a:p>
                  </a:txBody>
                  <a:tcPr>
                    <a:lnL w="6350">
                      <a:solidFill>
                        <a:srgbClr val="2A2825"/>
                      </a:solidFill>
                      <a:prstDash val="solid"/>
                    </a:lnL>
                    <a:lnR w="6350">
                      <a:solidFill>
                        <a:srgbClr val="2A2825"/>
                      </a:solidFill>
                      <a:prstDash val="solid"/>
                    </a:lnR>
                    <a:lnT w="6350">
                      <a:solidFill>
                        <a:srgbClr val="2A2825"/>
                      </a:solidFill>
                      <a:prstDash val="solid"/>
                    </a:lnT>
                    <a:lnB w="6350">
                      <a:solidFill>
                        <a:srgbClr val="2A2825"/>
                      </a:solidFill>
                      <a:prstDash val="solid"/>
                    </a:lnB>
                    <a:solidFill>
                      <a:srgbClr val="2A2825"/>
                    </a:solidFill>
                  </a:tcPr>
                </a:tc>
                <a:tc>
                  <a:txBody>
                    <a:bodyPr/>
                    <a:lstStyle/>
                    <a:p>
                      <a:pPr algn="l">
                        <a:lnSpc>
                          <a:spcPct val="93000"/>
                        </a:lnSpc>
                        <a:spcAft>
                          <a:spcPts val="0"/>
                        </a:spcAft>
                      </a:pPr>
                      <a:r>
                        <a:rPr sz="1400" b="1" i="0" dirty="0">
                          <a:solidFill>
                            <a:srgbClr val="F6EDDF"/>
                          </a:solidFill>
                          <a:latin typeface="Arial"/>
                        </a:rPr>
                        <a:t>Definition &amp; scope</a:t>
                      </a:r>
                    </a:p>
                  </a:txBody>
                  <a:tcPr>
                    <a:lnL w="6350">
                      <a:solidFill>
                        <a:srgbClr val="2A2825"/>
                      </a:solidFill>
                      <a:prstDash val="solid"/>
                    </a:lnL>
                    <a:lnR w="6350">
                      <a:solidFill>
                        <a:srgbClr val="2A2825"/>
                      </a:solidFill>
                      <a:prstDash val="solid"/>
                    </a:lnR>
                    <a:lnT w="6350">
                      <a:solidFill>
                        <a:srgbClr val="2A2825"/>
                      </a:solidFill>
                      <a:prstDash val="solid"/>
                    </a:lnT>
                    <a:lnB w="6350">
                      <a:solidFill>
                        <a:srgbClr val="2A2825"/>
                      </a:solidFill>
                      <a:prstDash val="solid"/>
                    </a:lnB>
                    <a:solidFill>
                      <a:srgbClr val="2A2825"/>
                    </a:solidFill>
                  </a:tcPr>
                </a:tc>
                <a:tc>
                  <a:txBody>
                    <a:bodyPr/>
                    <a:lstStyle/>
                    <a:p>
                      <a:pPr algn="l">
                        <a:lnSpc>
                          <a:spcPct val="93000"/>
                        </a:lnSpc>
                        <a:spcAft>
                          <a:spcPts val="0"/>
                        </a:spcAft>
                      </a:pPr>
                      <a:r>
                        <a:rPr sz="1400" b="1" i="0">
                          <a:solidFill>
                            <a:srgbClr val="F6EDDF"/>
                          </a:solidFill>
                          <a:latin typeface="Arial"/>
                        </a:rPr>
                        <a:t>Local authority function</a:t>
                      </a:r>
                    </a:p>
                  </a:txBody>
                  <a:tcPr>
                    <a:lnL w="6350">
                      <a:solidFill>
                        <a:srgbClr val="2A2825"/>
                      </a:solidFill>
                      <a:prstDash val="solid"/>
                    </a:lnL>
                    <a:lnR w="6350">
                      <a:solidFill>
                        <a:srgbClr val="2A2825"/>
                      </a:solidFill>
                      <a:prstDash val="solid"/>
                    </a:lnR>
                    <a:lnT w="6350">
                      <a:solidFill>
                        <a:srgbClr val="2A2825"/>
                      </a:solidFill>
                      <a:prstDash val="solid"/>
                    </a:lnT>
                    <a:lnB w="6350">
                      <a:solidFill>
                        <a:srgbClr val="2A2825"/>
                      </a:solidFill>
                      <a:prstDash val="solid"/>
                    </a:lnB>
                    <a:solidFill>
                      <a:srgbClr val="2A2825"/>
                    </a:solidFill>
                  </a:tcPr>
                </a:tc>
                <a:tc>
                  <a:txBody>
                    <a:bodyPr/>
                    <a:lstStyle/>
                    <a:p>
                      <a:pPr algn="l">
                        <a:lnSpc>
                          <a:spcPct val="93000"/>
                        </a:lnSpc>
                        <a:spcAft>
                          <a:spcPts val="0"/>
                        </a:spcAft>
                      </a:pPr>
                      <a:r>
                        <a:rPr sz="1400" b="1" i="0">
                          <a:solidFill>
                            <a:srgbClr val="F6EDDF"/>
                          </a:solidFill>
                          <a:latin typeface="Arial"/>
                        </a:rPr>
                        <a:t>Funding route</a:t>
                      </a:r>
                    </a:p>
                  </a:txBody>
                  <a:tcPr>
                    <a:lnL w="6350">
                      <a:solidFill>
                        <a:srgbClr val="2A2825"/>
                      </a:solidFill>
                      <a:prstDash val="solid"/>
                    </a:lnL>
                    <a:lnR w="6350">
                      <a:solidFill>
                        <a:srgbClr val="2A2825"/>
                      </a:solidFill>
                      <a:prstDash val="solid"/>
                    </a:lnR>
                    <a:lnT w="6350">
                      <a:solidFill>
                        <a:srgbClr val="2A2825"/>
                      </a:solidFill>
                      <a:prstDash val="solid"/>
                    </a:lnT>
                    <a:lnB w="6350">
                      <a:solidFill>
                        <a:srgbClr val="2A2825"/>
                      </a:solidFill>
                      <a:prstDash val="solid"/>
                    </a:lnB>
                    <a:solidFill>
                      <a:srgbClr val="2A2825"/>
                    </a:solidFill>
                  </a:tcPr>
                </a:tc>
                <a:extLst>
                  <a:ext uri="{0D108BD9-81ED-4DB2-BD59-A6C34878D82A}">
                    <a16:rowId xmlns:a16="http://schemas.microsoft.com/office/drawing/2014/main" val="10000"/>
                  </a:ext>
                </a:extLst>
              </a:tr>
              <a:tr h="1050800">
                <a:tc>
                  <a:txBody>
                    <a:bodyPr/>
                    <a:lstStyle/>
                    <a:p>
                      <a:pPr algn="l">
                        <a:lnSpc>
                          <a:spcPct val="93000"/>
                        </a:lnSpc>
                        <a:spcAft>
                          <a:spcPts val="0"/>
                        </a:spcAft>
                      </a:pPr>
                      <a:r>
                        <a:rPr sz="1400" b="1" i="0">
                          <a:solidFill>
                            <a:srgbClr val="2A2825"/>
                          </a:solidFill>
                          <a:latin typeface="Arial"/>
                        </a:rPr>
                        <a:t>Children Missing Education (CME)</a:t>
                      </a:r>
                    </a:p>
                  </a:txBody>
                  <a:tcPr>
                    <a:lnL w="6350">
                      <a:solidFill>
                        <a:srgbClr val="D8C6B3"/>
                      </a:solidFill>
                      <a:prstDash val="solid"/>
                    </a:lnL>
                    <a:lnR w="6350">
                      <a:solidFill>
                        <a:srgbClr val="D8C6B3"/>
                      </a:solidFill>
                      <a:prstDash val="solid"/>
                    </a:lnR>
                    <a:lnT w="6350" cap="flat" cmpd="sng" algn="ctr">
                      <a:solidFill>
                        <a:srgbClr val="2A2825"/>
                      </a:solidFill>
                      <a:prstDash val="solid"/>
                      <a:round/>
                      <a:headEnd type="none" w="med" len="med"/>
                      <a:tailEnd type="none" w="med" len="med"/>
                    </a:lnT>
                    <a:lnB w="6350">
                      <a:solidFill>
                        <a:srgbClr val="D8C6B3"/>
                      </a:solidFill>
                      <a:prstDash val="solid"/>
                    </a:lnB>
                    <a:solidFill>
                      <a:srgbClr val="FFFBF4"/>
                    </a:solidFill>
                  </a:tcPr>
                </a:tc>
                <a:tc>
                  <a:txBody>
                    <a:bodyPr/>
                    <a:lstStyle/>
                    <a:p>
                      <a:pPr algn="l">
                        <a:lnSpc>
                          <a:spcPct val="93000"/>
                        </a:lnSpc>
                        <a:spcAft>
                          <a:spcPts val="0"/>
                        </a:spcAft>
                      </a:pPr>
                      <a:r>
                        <a:rPr lang="en-GB" sz="1400" b="0" i="0">
                          <a:solidFill>
                            <a:srgbClr val="2A2825"/>
                          </a:solidFill>
                          <a:latin typeface="Arial"/>
                        </a:rPr>
                        <a:t>Compulsory-school-age children not on roll and not receiving suitable alternative education.</a:t>
                      </a:r>
                    </a:p>
                  </a:txBody>
                  <a:tcPr>
                    <a:lnL w="6350">
                      <a:solidFill>
                        <a:srgbClr val="D8C6B3"/>
                      </a:solidFill>
                      <a:prstDash val="solid"/>
                    </a:lnL>
                    <a:lnR w="6350">
                      <a:solidFill>
                        <a:srgbClr val="D8C6B3"/>
                      </a:solidFill>
                      <a:prstDash val="solid"/>
                    </a:lnR>
                    <a:lnT w="6350" cap="flat" cmpd="sng" algn="ctr">
                      <a:solidFill>
                        <a:srgbClr val="2A2825"/>
                      </a:solidFill>
                      <a:prstDash val="solid"/>
                      <a:round/>
                      <a:headEnd type="none" w="med" len="med"/>
                      <a:tailEnd type="none" w="med" len="med"/>
                    </a:lnT>
                    <a:lnB w="6350">
                      <a:solidFill>
                        <a:srgbClr val="D8C6B3"/>
                      </a:solidFill>
                      <a:prstDash val="solid"/>
                    </a:lnB>
                    <a:solidFill>
                      <a:srgbClr val="FFFBF4"/>
                    </a:solidFill>
                  </a:tcPr>
                </a:tc>
                <a:tc>
                  <a:txBody>
                    <a:bodyPr/>
                    <a:lstStyle/>
                    <a:p>
                      <a:pPr algn="l">
                        <a:lnSpc>
                          <a:spcPct val="93000"/>
                        </a:lnSpc>
                        <a:spcAft>
                          <a:spcPts val="0"/>
                        </a:spcAft>
                      </a:pPr>
                      <a:r>
                        <a:rPr sz="1400" b="0" i="0">
                          <a:solidFill>
                            <a:srgbClr val="2A2825"/>
                          </a:solidFill>
                          <a:latin typeface="Arial"/>
                        </a:rPr>
                        <a:t>Identify, track and coordinate action to secure suitable education.</a:t>
                      </a:r>
                    </a:p>
                  </a:txBody>
                  <a:tcPr>
                    <a:lnL w="6350">
                      <a:solidFill>
                        <a:srgbClr val="D8C6B3"/>
                      </a:solidFill>
                      <a:prstDash val="solid"/>
                    </a:lnL>
                    <a:lnR w="6350">
                      <a:solidFill>
                        <a:srgbClr val="D8C6B3"/>
                      </a:solidFill>
                      <a:prstDash val="solid"/>
                    </a:lnR>
                    <a:lnT w="6350" cap="flat" cmpd="sng" algn="ctr">
                      <a:solidFill>
                        <a:srgbClr val="2A2825"/>
                      </a:solidFill>
                      <a:prstDash val="solid"/>
                      <a:round/>
                      <a:headEnd type="none" w="med" len="med"/>
                      <a:tailEnd type="none" w="med" len="med"/>
                    </a:lnT>
                    <a:lnB w="6350">
                      <a:solidFill>
                        <a:srgbClr val="D8C6B3"/>
                      </a:solidFill>
                      <a:prstDash val="solid"/>
                    </a:lnB>
                    <a:solidFill>
                      <a:srgbClr val="FFFBF4"/>
                    </a:solidFill>
                  </a:tcPr>
                </a:tc>
                <a:tc>
                  <a:txBody>
                    <a:bodyPr/>
                    <a:lstStyle/>
                    <a:p>
                      <a:pPr algn="l">
                        <a:lnSpc>
                          <a:spcPct val="93000"/>
                        </a:lnSpc>
                        <a:spcAft>
                          <a:spcPts val="0"/>
                        </a:spcAft>
                      </a:pPr>
                      <a:r>
                        <a:rPr sz="1400" b="1" i="0">
                          <a:solidFill>
                            <a:srgbClr val="2A2825"/>
                          </a:solidFill>
                          <a:latin typeface="Arial"/>
                        </a:rPr>
                        <a:t>CSSB / DSG</a:t>
                      </a:r>
                    </a:p>
                  </a:txBody>
                  <a:tcPr>
                    <a:lnL w="6350">
                      <a:solidFill>
                        <a:srgbClr val="D8C6B3"/>
                      </a:solidFill>
                      <a:prstDash val="solid"/>
                    </a:lnL>
                    <a:lnR w="6350">
                      <a:solidFill>
                        <a:srgbClr val="D8C6B3"/>
                      </a:solidFill>
                      <a:prstDash val="solid"/>
                    </a:lnR>
                    <a:lnT w="6350" cap="flat" cmpd="sng" algn="ctr">
                      <a:solidFill>
                        <a:srgbClr val="2A2825"/>
                      </a:solidFill>
                      <a:prstDash val="solid"/>
                      <a:round/>
                      <a:headEnd type="none" w="med" len="med"/>
                      <a:tailEnd type="none" w="med" len="med"/>
                    </a:lnT>
                    <a:lnB w="6350">
                      <a:solidFill>
                        <a:srgbClr val="D8C6B3"/>
                      </a:solidFill>
                      <a:prstDash val="solid"/>
                    </a:lnB>
                    <a:solidFill>
                      <a:srgbClr val="FFFBF4"/>
                    </a:solidFill>
                  </a:tcPr>
                </a:tc>
                <a:extLst>
                  <a:ext uri="{0D108BD9-81ED-4DB2-BD59-A6C34878D82A}">
                    <a16:rowId xmlns:a16="http://schemas.microsoft.com/office/drawing/2014/main" val="10001"/>
                  </a:ext>
                </a:extLst>
              </a:tr>
              <a:tr h="1050800">
                <a:tc>
                  <a:txBody>
                    <a:bodyPr/>
                    <a:lstStyle/>
                    <a:p>
                      <a:pPr algn="l">
                        <a:lnSpc>
                          <a:spcPct val="93000"/>
                        </a:lnSpc>
                        <a:spcAft>
                          <a:spcPts val="0"/>
                        </a:spcAft>
                      </a:pPr>
                      <a:r>
                        <a:rPr sz="1400" b="1" i="0" dirty="0">
                          <a:solidFill>
                            <a:srgbClr val="2A2825"/>
                          </a:solidFill>
                          <a:latin typeface="Arial"/>
                        </a:rPr>
                        <a:t>Child Employment &amp; Entertainment</a:t>
                      </a:r>
                    </a:p>
                  </a:txBody>
                  <a:tcPr>
                    <a:lnL w="6350">
                      <a:solidFill>
                        <a:srgbClr val="D8C6B3"/>
                      </a:solidFill>
                      <a:prstDash val="solid"/>
                    </a:lnL>
                    <a:lnR w="6350">
                      <a:solidFill>
                        <a:srgbClr val="D8C6B3"/>
                      </a:solidFill>
                      <a:prstDash val="solid"/>
                    </a:lnR>
                    <a:lnT w="6350">
                      <a:solidFill>
                        <a:srgbClr val="D8C6B3"/>
                      </a:solidFill>
                      <a:prstDash val="solid"/>
                    </a:lnT>
                    <a:lnB w="6350">
                      <a:solidFill>
                        <a:srgbClr val="D8C6B3"/>
                      </a:solidFill>
                      <a:prstDash val="solid"/>
                    </a:lnB>
                    <a:solidFill>
                      <a:srgbClr val="FBF6EC"/>
                    </a:solidFill>
                  </a:tcPr>
                </a:tc>
                <a:tc>
                  <a:txBody>
                    <a:bodyPr/>
                    <a:lstStyle/>
                    <a:p>
                      <a:pPr algn="l">
                        <a:lnSpc>
                          <a:spcPct val="93000"/>
                        </a:lnSpc>
                        <a:spcAft>
                          <a:spcPts val="0"/>
                        </a:spcAft>
                      </a:pPr>
                      <a:r>
                        <a:rPr lang="en-GB" sz="1400" b="0" i="0">
                          <a:solidFill>
                            <a:srgbClr val="2A2825"/>
                          </a:solidFill>
                          <a:latin typeface="Arial"/>
                        </a:rPr>
                        <a:t>Employment from age 13 to school-leaving age, plus performance licences for entertainment or modelling.</a:t>
                      </a:r>
                    </a:p>
                  </a:txBody>
                  <a:tcPr>
                    <a:lnL w="6350">
                      <a:solidFill>
                        <a:srgbClr val="D8C6B3"/>
                      </a:solidFill>
                      <a:prstDash val="solid"/>
                    </a:lnL>
                    <a:lnR w="6350">
                      <a:solidFill>
                        <a:srgbClr val="D8C6B3"/>
                      </a:solidFill>
                      <a:prstDash val="solid"/>
                    </a:lnR>
                    <a:lnT w="6350">
                      <a:solidFill>
                        <a:srgbClr val="D8C6B3"/>
                      </a:solidFill>
                      <a:prstDash val="solid"/>
                    </a:lnT>
                    <a:lnB w="6350">
                      <a:solidFill>
                        <a:srgbClr val="D8C6B3"/>
                      </a:solidFill>
                      <a:prstDash val="solid"/>
                    </a:lnB>
                    <a:solidFill>
                      <a:srgbClr val="FBF6EC"/>
                    </a:solidFill>
                  </a:tcPr>
                </a:tc>
                <a:tc>
                  <a:txBody>
                    <a:bodyPr/>
                    <a:lstStyle/>
                    <a:p>
                      <a:pPr algn="l">
                        <a:lnSpc>
                          <a:spcPct val="93000"/>
                        </a:lnSpc>
                        <a:spcAft>
                          <a:spcPts val="0"/>
                        </a:spcAft>
                      </a:pPr>
                      <a:r>
                        <a:rPr sz="1400" b="0" i="0">
                          <a:solidFill>
                            <a:srgbClr val="2A2825"/>
                          </a:solidFill>
                          <a:latin typeface="Arial"/>
                        </a:rPr>
                        <a:t>Administer permissions, safeguarding checks and compliance.</a:t>
                      </a:r>
                    </a:p>
                  </a:txBody>
                  <a:tcPr>
                    <a:lnL w="6350">
                      <a:solidFill>
                        <a:srgbClr val="D8C6B3"/>
                      </a:solidFill>
                      <a:prstDash val="solid"/>
                    </a:lnL>
                    <a:lnR w="6350">
                      <a:solidFill>
                        <a:srgbClr val="D8C6B3"/>
                      </a:solidFill>
                      <a:prstDash val="solid"/>
                    </a:lnR>
                    <a:lnT w="6350">
                      <a:solidFill>
                        <a:srgbClr val="D8C6B3"/>
                      </a:solidFill>
                      <a:prstDash val="solid"/>
                    </a:lnT>
                    <a:lnB w="6350">
                      <a:solidFill>
                        <a:srgbClr val="D8C6B3"/>
                      </a:solidFill>
                      <a:prstDash val="solid"/>
                    </a:lnB>
                    <a:solidFill>
                      <a:srgbClr val="FBF6EC"/>
                    </a:solidFill>
                  </a:tcPr>
                </a:tc>
                <a:tc>
                  <a:txBody>
                    <a:bodyPr/>
                    <a:lstStyle/>
                    <a:p>
                      <a:pPr algn="l">
                        <a:lnSpc>
                          <a:spcPct val="93000"/>
                        </a:lnSpc>
                        <a:spcAft>
                          <a:spcPts val="0"/>
                        </a:spcAft>
                      </a:pPr>
                      <a:r>
                        <a:rPr sz="1400" b="1" i="0" dirty="0">
                          <a:solidFill>
                            <a:srgbClr val="2A2825"/>
                          </a:solidFill>
                          <a:latin typeface="Arial"/>
                        </a:rPr>
                        <a:t>General Fund (Non-DSG)</a:t>
                      </a:r>
                    </a:p>
                  </a:txBody>
                  <a:tcPr>
                    <a:lnL w="6350">
                      <a:solidFill>
                        <a:srgbClr val="D8C6B3"/>
                      </a:solidFill>
                      <a:prstDash val="solid"/>
                    </a:lnL>
                    <a:lnR w="6350">
                      <a:solidFill>
                        <a:srgbClr val="D8C6B3"/>
                      </a:solidFill>
                      <a:prstDash val="solid"/>
                    </a:lnR>
                    <a:lnT w="6350">
                      <a:solidFill>
                        <a:srgbClr val="D8C6B3"/>
                      </a:solidFill>
                      <a:prstDash val="solid"/>
                    </a:lnT>
                    <a:lnB w="6350">
                      <a:solidFill>
                        <a:srgbClr val="D8C6B3"/>
                      </a:solidFill>
                      <a:prstDash val="solid"/>
                    </a:lnB>
                    <a:solidFill>
                      <a:srgbClr val="FBF6EC"/>
                    </a:solidFill>
                  </a:tcPr>
                </a:tc>
                <a:extLst>
                  <a:ext uri="{0D108BD9-81ED-4DB2-BD59-A6C34878D82A}">
                    <a16:rowId xmlns:a16="http://schemas.microsoft.com/office/drawing/2014/main" val="10002"/>
                  </a:ext>
                </a:extLst>
              </a:tr>
              <a:tr h="1082845">
                <a:tc>
                  <a:txBody>
                    <a:bodyPr/>
                    <a:lstStyle/>
                    <a:p>
                      <a:pPr algn="l">
                        <a:lnSpc>
                          <a:spcPct val="93000"/>
                        </a:lnSpc>
                        <a:spcAft>
                          <a:spcPts val="0"/>
                        </a:spcAft>
                      </a:pPr>
                      <a:r>
                        <a:rPr sz="1400" b="1" i="0">
                          <a:solidFill>
                            <a:srgbClr val="2A2825"/>
                          </a:solidFill>
                          <a:latin typeface="Arial"/>
                        </a:rPr>
                        <a:t>Virtual School attendance support</a:t>
                      </a:r>
                    </a:p>
                  </a:txBody>
                  <a:tcPr>
                    <a:lnL w="6350">
                      <a:solidFill>
                        <a:srgbClr val="D8C6B3"/>
                      </a:solidFill>
                      <a:prstDash val="solid"/>
                    </a:lnL>
                    <a:lnR w="6350">
                      <a:solidFill>
                        <a:srgbClr val="D8C6B3"/>
                      </a:solidFill>
                      <a:prstDash val="solid"/>
                    </a:lnR>
                    <a:lnT w="6350">
                      <a:solidFill>
                        <a:srgbClr val="D8C6B3"/>
                      </a:solidFill>
                      <a:prstDash val="solid"/>
                    </a:lnT>
                    <a:lnB w="6350">
                      <a:solidFill>
                        <a:srgbClr val="D8C6B3"/>
                      </a:solidFill>
                      <a:prstDash val="solid"/>
                    </a:lnB>
                    <a:solidFill>
                      <a:srgbClr val="FBF6EC"/>
                    </a:solidFill>
                  </a:tcPr>
                </a:tc>
                <a:tc>
                  <a:txBody>
                    <a:bodyPr/>
                    <a:lstStyle/>
                    <a:p>
                      <a:pPr algn="l">
                        <a:lnSpc>
                          <a:spcPct val="93000"/>
                        </a:lnSpc>
                        <a:spcAft>
                          <a:spcPts val="0"/>
                        </a:spcAft>
                      </a:pPr>
                      <a:r>
                        <a:rPr sz="1400" b="0" i="0">
                          <a:solidFill>
                            <a:srgbClr val="2A2825"/>
                          </a:solidFill>
                          <a:latin typeface="Arial"/>
                        </a:rPr>
                        <a:t>Children with a social worker whose attendance requires monitoring and improvement.</a:t>
                      </a:r>
                    </a:p>
                  </a:txBody>
                  <a:tcPr>
                    <a:lnL w="6350">
                      <a:solidFill>
                        <a:srgbClr val="D8C6B3"/>
                      </a:solidFill>
                      <a:prstDash val="solid"/>
                    </a:lnL>
                    <a:lnR w="6350">
                      <a:solidFill>
                        <a:srgbClr val="D8C6B3"/>
                      </a:solidFill>
                      <a:prstDash val="solid"/>
                    </a:lnR>
                    <a:lnT w="6350">
                      <a:solidFill>
                        <a:srgbClr val="D8C6B3"/>
                      </a:solidFill>
                      <a:prstDash val="solid"/>
                    </a:lnT>
                    <a:lnB w="6350">
                      <a:solidFill>
                        <a:srgbClr val="D8C6B3"/>
                      </a:solidFill>
                      <a:prstDash val="solid"/>
                    </a:lnB>
                    <a:solidFill>
                      <a:srgbClr val="FBF6EC"/>
                    </a:solidFill>
                  </a:tcPr>
                </a:tc>
                <a:tc>
                  <a:txBody>
                    <a:bodyPr/>
                    <a:lstStyle/>
                    <a:p>
                      <a:pPr algn="l">
                        <a:lnSpc>
                          <a:spcPct val="93000"/>
                        </a:lnSpc>
                        <a:spcAft>
                          <a:spcPts val="0"/>
                        </a:spcAft>
                      </a:pPr>
                      <a:r>
                        <a:rPr sz="1400" b="0" i="0">
                          <a:solidFill>
                            <a:srgbClr val="2A2825"/>
                          </a:solidFill>
                          <a:latin typeface="Arial"/>
                        </a:rPr>
                        <a:t>Monitor attendance and coordinate improvement activity through the Virtual School.</a:t>
                      </a:r>
                    </a:p>
                  </a:txBody>
                  <a:tcPr>
                    <a:lnL w="6350">
                      <a:solidFill>
                        <a:srgbClr val="D8C6B3"/>
                      </a:solidFill>
                      <a:prstDash val="solid"/>
                    </a:lnL>
                    <a:lnR w="6350">
                      <a:solidFill>
                        <a:srgbClr val="D8C6B3"/>
                      </a:solidFill>
                      <a:prstDash val="solid"/>
                    </a:lnR>
                    <a:lnT w="6350">
                      <a:solidFill>
                        <a:srgbClr val="D8C6B3"/>
                      </a:solidFill>
                      <a:prstDash val="solid"/>
                    </a:lnT>
                    <a:lnB w="6350">
                      <a:solidFill>
                        <a:srgbClr val="D8C6B3"/>
                      </a:solidFill>
                      <a:prstDash val="solid"/>
                    </a:lnB>
                    <a:solidFill>
                      <a:srgbClr val="FBF6EC"/>
                    </a:solidFill>
                  </a:tcPr>
                </a:tc>
                <a:tc>
                  <a:txBody>
                    <a:bodyPr/>
                    <a:lstStyle/>
                    <a:p>
                      <a:pPr algn="l">
                        <a:lnSpc>
                          <a:spcPct val="93000"/>
                        </a:lnSpc>
                        <a:spcAft>
                          <a:spcPts val="0"/>
                        </a:spcAft>
                      </a:pPr>
                      <a:r>
                        <a:rPr sz="1400" b="1" i="0" dirty="0">
                          <a:solidFill>
                            <a:srgbClr val="2A2825"/>
                          </a:solidFill>
                          <a:latin typeface="Arial"/>
                        </a:rPr>
                        <a:t>Virtual School</a:t>
                      </a:r>
                    </a:p>
                  </a:txBody>
                  <a:tcPr>
                    <a:lnL w="6350">
                      <a:solidFill>
                        <a:srgbClr val="D8C6B3"/>
                      </a:solidFill>
                      <a:prstDash val="solid"/>
                    </a:lnL>
                    <a:lnR w="6350">
                      <a:solidFill>
                        <a:srgbClr val="D8C6B3"/>
                      </a:solidFill>
                      <a:prstDash val="solid"/>
                    </a:lnR>
                    <a:lnT w="6350">
                      <a:solidFill>
                        <a:srgbClr val="D8C6B3"/>
                      </a:solidFill>
                      <a:prstDash val="solid"/>
                    </a:lnT>
                    <a:lnB w="6350">
                      <a:solidFill>
                        <a:srgbClr val="D8C6B3"/>
                      </a:solidFill>
                      <a:prstDash val="solid"/>
                    </a:lnB>
                    <a:solidFill>
                      <a:srgbClr val="FBF6EC"/>
                    </a:solidFill>
                  </a:tcPr>
                </a:tc>
                <a:extLst>
                  <a:ext uri="{0D108BD9-81ED-4DB2-BD59-A6C34878D82A}">
                    <a16:rowId xmlns:a16="http://schemas.microsoft.com/office/drawing/2014/main" val="2768260150"/>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rgbClr val="F6EDDF"/>
        </a:solidFill>
        <a:effectLst/>
      </p:bgPr>
    </p:bg>
    <p:spTree>
      <p:nvGrpSpPr>
        <p:cNvPr id="1" name=""/>
        <p:cNvGrpSpPr/>
        <p:nvPr/>
      </p:nvGrpSpPr>
      <p:grpSpPr>
        <a:xfrm>
          <a:off x="0" y="0"/>
          <a:ext cx="0" cy="0"/>
          <a:chOff x="0" y="0"/>
          <a:chExt cx="0" cy="0"/>
        </a:xfrm>
      </p:grpSpPr>
      <p:sp>
        <p:nvSpPr>
          <p:cNvPr id="2" name="TextBox 1"/>
          <p:cNvSpPr txBox="1"/>
          <p:nvPr/>
        </p:nvSpPr>
        <p:spPr>
          <a:xfrm>
            <a:off x="457200" y="1085850"/>
            <a:ext cx="6949440" cy="365760"/>
          </a:xfrm>
          <a:prstGeom prst="rect">
            <a:avLst/>
          </a:prstGeom>
          <a:noFill/>
        </p:spPr>
        <p:txBody>
          <a:bodyPr wrap="square" lIns="18288" tIns="18288" rIns="18288" bIns="18288" anchor="t">
            <a:noAutofit/>
          </a:bodyPr>
          <a:lstStyle/>
          <a:p>
            <a:pPr>
              <a:spcAft>
                <a:spcPts val="0"/>
              </a:spcAft>
            </a:pPr>
            <a:r>
              <a:rPr lang="en-GB" b="1" dirty="0">
                <a:solidFill>
                  <a:srgbClr val="2A2825"/>
                </a:solidFill>
                <a:latin typeface="Arial"/>
                <a:ea typeface="ＭＳ Ｐゴシック" panose="020B0600070205080204" pitchFamily="34" charset="-128"/>
              </a:rPr>
              <a:t>Why now?</a:t>
            </a:r>
          </a:p>
          <a:p>
            <a:pPr>
              <a:spcAft>
                <a:spcPts val="0"/>
              </a:spcAft>
            </a:pPr>
            <a:endParaRPr sz="2200" b="1" dirty="0">
              <a:solidFill>
                <a:srgbClr val="2A2825"/>
              </a:solidFill>
              <a:latin typeface="Georgia"/>
              <a:ea typeface="ＭＳ Ｐゴシック" panose="020B0600070205080204" pitchFamily="34" charset="-128"/>
            </a:endParaRPr>
          </a:p>
        </p:txBody>
      </p:sp>
      <p:cxnSp>
        <p:nvCxnSpPr>
          <p:cNvPr id="5" name="Connector 4"/>
          <p:cNvCxnSpPr/>
          <p:nvPr/>
        </p:nvCxnSpPr>
        <p:spPr>
          <a:xfrm>
            <a:off x="457200" y="1570482"/>
            <a:ext cx="8183880" cy="0"/>
          </a:xfrm>
          <a:prstGeom prst="line">
            <a:avLst/>
          </a:prstGeom>
          <a:ln w="9525">
            <a:solidFill>
              <a:srgbClr val="D8C6B3"/>
            </a:solidFill>
          </a:ln>
        </p:spPr>
        <p:style>
          <a:lnRef idx="2">
            <a:schemeClr val="accent1"/>
          </a:lnRef>
          <a:fillRef idx="0">
            <a:schemeClr val="accent1"/>
          </a:fillRef>
          <a:effectRef idx="1">
            <a:schemeClr val="accent1"/>
          </a:effectRef>
          <a:fontRef idx="minor">
            <a:schemeClr val="tx1"/>
          </a:fontRef>
        </p:style>
      </p:cxnSp>
      <p:sp>
        <p:nvSpPr>
          <p:cNvPr id="6" name="Rectangle 5"/>
          <p:cNvSpPr/>
          <p:nvPr/>
        </p:nvSpPr>
        <p:spPr>
          <a:xfrm>
            <a:off x="457200" y="1543050"/>
            <a:ext cx="1051560" cy="50292"/>
          </a:xfrm>
          <a:prstGeom prst="rect">
            <a:avLst/>
          </a:prstGeom>
          <a:solidFill>
            <a:srgbClr val="C87D1B"/>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solidFill>
                <a:srgbClr val="FFFFFF"/>
              </a:solidFill>
              <a:latin typeface="Arial"/>
              <a:ea typeface="ＭＳ Ｐゴシック"/>
            </a:endParaRPr>
          </a:p>
        </p:txBody>
      </p:sp>
      <p:graphicFrame>
        <p:nvGraphicFramePr>
          <p:cNvPr id="11" name="Table 10">
            <a:extLst>
              <a:ext uri="{FF2B5EF4-FFF2-40B4-BE49-F238E27FC236}">
                <a16:creationId xmlns:a16="http://schemas.microsoft.com/office/drawing/2014/main" id="{B2728567-4510-C33B-A8E0-C935C0BDF058}"/>
              </a:ext>
            </a:extLst>
          </p:cNvPr>
          <p:cNvGraphicFramePr>
            <a:graphicFrameLocks noGrp="1"/>
          </p:cNvGraphicFramePr>
          <p:nvPr/>
        </p:nvGraphicFramePr>
        <p:xfrm>
          <a:off x="457201" y="1849914"/>
          <a:ext cx="8183879" cy="3624517"/>
        </p:xfrm>
        <a:graphic>
          <a:graphicData uri="http://schemas.openxmlformats.org/drawingml/2006/table">
            <a:tbl>
              <a:tblPr/>
              <a:tblGrid>
                <a:gridCol w="8183879">
                  <a:extLst>
                    <a:ext uri="{9D8B030D-6E8A-4147-A177-3AD203B41FA5}">
                      <a16:colId xmlns:a16="http://schemas.microsoft.com/office/drawing/2014/main" val="3989456513"/>
                    </a:ext>
                  </a:extLst>
                </a:gridCol>
              </a:tblGrid>
              <a:tr h="731520">
                <a:tc>
                  <a:txBody>
                    <a:bodyPr/>
                    <a:lstStyle/>
                    <a:p>
                      <a:pPr algn="l" fontAlgn="t">
                        <a:lnSpc>
                          <a:spcPct val="100000"/>
                        </a:lnSpc>
                        <a:spcBef>
                          <a:spcPts val="0"/>
                        </a:spcBef>
                        <a:spcAft>
                          <a:spcPts val="200"/>
                        </a:spcAft>
                        <a:buNone/>
                      </a:pPr>
                      <a:r>
                        <a:rPr lang="en-GB" sz="1900" b="1" dirty="0">
                          <a:solidFill>
                            <a:srgbClr val="C87D1B"/>
                          </a:solidFill>
                          <a:latin typeface="Arial"/>
                        </a:rPr>
                        <a:t>Historically funding has narrowed</a:t>
                      </a:r>
                    </a:p>
                    <a:p>
                      <a:pPr>
                        <a:lnSpc>
                          <a:spcPct val="105000"/>
                        </a:lnSpc>
                        <a:spcBef>
                          <a:spcPts val="0"/>
                        </a:spcBef>
                        <a:spcAft>
                          <a:spcPts val="0"/>
                        </a:spcAft>
                      </a:pPr>
                      <a:r>
                        <a:rPr lang="en-GB" sz="1700" b="0" dirty="0">
                          <a:solidFill>
                            <a:srgbClr val="2A2825"/>
                          </a:solidFill>
                          <a:latin typeface="Arial"/>
                        </a:rPr>
                        <a:t>Devolved budgets shifted Education Welfare funding toward statutory duties.</a:t>
                      </a:r>
                    </a:p>
                    <a:p>
                      <a:pPr>
                        <a:lnSpc>
                          <a:spcPct val="100000"/>
                        </a:lnSpc>
                        <a:spcBef>
                          <a:spcPts val="1300"/>
                        </a:spcBef>
                        <a:spcAft>
                          <a:spcPts val="200"/>
                        </a:spcAft>
                      </a:pPr>
                      <a:r>
                        <a:rPr lang="en-GB" sz="1900" b="1" dirty="0">
                          <a:solidFill>
                            <a:srgbClr val="C87D1B"/>
                          </a:solidFill>
                          <a:latin typeface="Arial"/>
                        </a:rPr>
                        <a:t>Support became traded</a:t>
                      </a:r>
                    </a:p>
                    <a:p>
                      <a:pPr>
                        <a:lnSpc>
                          <a:spcPct val="105000"/>
                        </a:lnSpc>
                        <a:spcBef>
                          <a:spcPts val="0"/>
                        </a:spcBef>
                        <a:spcAft>
                          <a:spcPts val="0"/>
                        </a:spcAft>
                      </a:pPr>
                      <a:r>
                        <a:rPr lang="en-GB" sz="1700" b="0" dirty="0">
                          <a:solidFill>
                            <a:srgbClr val="2A2825"/>
                          </a:solidFill>
                          <a:latin typeface="Arial"/>
                        </a:rPr>
                        <a:t>Councils increasingly use a cost-recovery model for early intervention, attendance support and family casework.</a:t>
                      </a:r>
                    </a:p>
                    <a:p>
                      <a:pPr>
                        <a:lnSpc>
                          <a:spcPct val="100000"/>
                        </a:lnSpc>
                        <a:spcBef>
                          <a:spcPts val="1300"/>
                        </a:spcBef>
                        <a:spcAft>
                          <a:spcPts val="200"/>
                        </a:spcAft>
                      </a:pPr>
                      <a:r>
                        <a:rPr lang="en-GB" sz="1900" b="1" dirty="0">
                          <a:solidFill>
                            <a:srgbClr val="C87D1B"/>
                          </a:solidFill>
                          <a:latin typeface="+mn-lt"/>
                        </a:rPr>
                        <a:t>Historic undercharging</a:t>
                      </a:r>
                    </a:p>
                    <a:p>
                      <a:pPr>
                        <a:lnSpc>
                          <a:spcPct val="105000"/>
                        </a:lnSpc>
                        <a:spcBef>
                          <a:spcPts val="0"/>
                        </a:spcBef>
                        <a:spcAft>
                          <a:spcPts val="0"/>
                        </a:spcAft>
                      </a:pPr>
                      <a:r>
                        <a:rPr lang="en-GB" sz="1700" b="0" dirty="0">
                          <a:solidFill>
                            <a:srgbClr val="2A2825"/>
                          </a:solidFill>
                          <a:latin typeface="+mn-lt"/>
                        </a:rPr>
                        <a:t>The LA has not charged </a:t>
                      </a:r>
                      <a:r>
                        <a:rPr lang="en-GB" sz="1700" b="0">
                          <a:solidFill>
                            <a:srgbClr val="2A2825"/>
                          </a:solidFill>
                          <a:latin typeface="+mn-lt"/>
                        </a:rPr>
                        <a:t>maintained schools </a:t>
                      </a:r>
                      <a:r>
                        <a:rPr lang="en-GB" sz="1700" b="0" dirty="0">
                          <a:solidFill>
                            <a:srgbClr val="2A2825"/>
                          </a:solidFill>
                          <a:latin typeface="+mn-lt"/>
                        </a:rPr>
                        <a:t>when they should have.</a:t>
                      </a:r>
                    </a:p>
                    <a:p>
                      <a:pPr>
                        <a:lnSpc>
                          <a:spcPct val="100000"/>
                        </a:lnSpc>
                        <a:spcBef>
                          <a:spcPts val="1300"/>
                        </a:spcBef>
                        <a:spcAft>
                          <a:spcPts val="200"/>
                        </a:spcAft>
                      </a:pPr>
                      <a:r>
                        <a:rPr lang="en-GB" sz="1900" b="1" dirty="0">
                          <a:solidFill>
                            <a:srgbClr val="C87D1B"/>
                          </a:solidFill>
                          <a:latin typeface="Arial"/>
                        </a:rPr>
                        <a:t>From April 2027</a:t>
                      </a:r>
                    </a:p>
                    <a:p>
                      <a:pPr>
                        <a:lnSpc>
                          <a:spcPct val="105000"/>
                        </a:lnSpc>
                        <a:spcBef>
                          <a:spcPts val="0"/>
                        </a:spcBef>
                        <a:spcAft>
                          <a:spcPts val="0"/>
                        </a:spcAft>
                      </a:pPr>
                      <a:r>
                        <a:rPr lang="en-GB" sz="1700" b="0" dirty="0">
                          <a:solidFill>
                            <a:srgbClr val="2A2825"/>
                          </a:solidFill>
                          <a:latin typeface="Arial"/>
                        </a:rPr>
                        <a:t>School-based EWO casework will be a separate traded service outside the statutory offer for ALL schools.</a:t>
                      </a:r>
                    </a:p>
                  </a:txBody>
                  <a:tcPr marL="164592" marR="164592" marT="146304" marB="109728">
                    <a:lnL w="9525">
                      <a:noFill/>
                      <a:prstDash val="solid"/>
                    </a:lnL>
                    <a:lnR w="9525">
                      <a:noFill/>
                      <a:prstDash val="solid"/>
                    </a:lnR>
                    <a:lnT w="9525">
                      <a:noFill/>
                      <a:prstDash val="solid"/>
                    </a:lnT>
                    <a:lnB w="9525">
                      <a:noFill/>
                      <a:prstDash val="solid"/>
                    </a:lnB>
                    <a:lnTlToBr w="12700" cmpd="sng">
                      <a:noFill/>
                      <a:prstDash val="solid"/>
                    </a:lnTlToBr>
                    <a:lnBlToTr w="12700" cmpd="sng">
                      <a:noFill/>
                      <a:prstDash val="solid"/>
                    </a:lnBlToTr>
                    <a:solidFill>
                      <a:srgbClr val="F6EDDF"/>
                    </a:solidFill>
                  </a:tcPr>
                </a:tc>
                <a:extLst>
                  <a:ext uri="{0D108BD9-81ED-4DB2-BD59-A6C34878D82A}">
                    <a16:rowId xmlns:a16="http://schemas.microsoft.com/office/drawing/2014/main" val="459067410"/>
                  </a:ext>
                </a:extLst>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Background Base"/>
          <p:cNvSpPr/>
          <p:nvPr/>
        </p:nvSpPr>
        <p:spPr>
          <a:xfrm>
            <a:off x="0" y="857250"/>
            <a:ext cx="9144000" cy="5143500"/>
          </a:xfrm>
          <a:prstGeom prst="rect">
            <a:avLst/>
          </a:prstGeom>
          <a:solidFill>
            <a:srgbClr val="F6ED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solidFill>
                <a:srgbClr val="FFFFFF"/>
              </a:solidFill>
              <a:latin typeface="Arial"/>
              <a:ea typeface="ＭＳ Ｐゴシック"/>
            </a:endParaRPr>
          </a:p>
        </p:txBody>
      </p:sp>
      <p:sp>
        <p:nvSpPr>
          <p:cNvPr id="11" name="Background Isosceles Triangle 9"/>
          <p:cNvSpPr/>
          <p:nvPr/>
        </p:nvSpPr>
        <p:spPr>
          <a:xfrm rot="10800000">
            <a:off x="1" y="857250"/>
            <a:ext cx="631947" cy="4249616"/>
          </a:xfrm>
          <a:prstGeom prst="triangle">
            <a:avLst>
              <a:gd name="adj" fmla="val 100000"/>
            </a:avLst>
          </a:prstGeom>
          <a:solidFill>
            <a:srgbClr val="D8C6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solidFill>
                <a:srgbClr val="FFFFFF"/>
              </a:solidFill>
              <a:latin typeface="Arial"/>
              <a:ea typeface="ＭＳ Ｐゴシック"/>
            </a:endParaRPr>
          </a:p>
        </p:txBody>
      </p:sp>
      <p:sp>
        <p:nvSpPr>
          <p:cNvPr id="12" name="Background Isosceles Triangle 11"/>
          <p:cNvSpPr/>
          <p:nvPr/>
        </p:nvSpPr>
        <p:spPr>
          <a:xfrm>
            <a:off x="8807451" y="3867150"/>
            <a:ext cx="336550" cy="2133600"/>
          </a:xfrm>
          <a:prstGeom prst="triangle">
            <a:avLst>
              <a:gd name="adj" fmla="val 0"/>
            </a:avLst>
          </a:prstGeom>
          <a:solidFill>
            <a:srgbClr val="D8C6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solidFill>
                <a:srgbClr val="FFFFFF"/>
              </a:solidFill>
              <a:latin typeface="Arial"/>
              <a:ea typeface="ＭＳ Ｐゴシック"/>
            </a:endParaRPr>
          </a:p>
        </p:txBody>
      </p:sp>
      <p:sp>
        <p:nvSpPr>
          <p:cNvPr id="2" name="TextBox 1"/>
          <p:cNvSpPr txBox="1"/>
          <p:nvPr/>
        </p:nvSpPr>
        <p:spPr>
          <a:xfrm>
            <a:off x="737574" y="1046528"/>
            <a:ext cx="8009133" cy="360099"/>
          </a:xfrm>
          <a:prstGeom prst="rect">
            <a:avLst/>
          </a:prstGeom>
          <a:noFill/>
          <a:ln/>
        </p:spPr>
        <p:txBody>
          <a:bodyPr wrap="square" lIns="18288" tIns="18288" rIns="18288" bIns="18288" anchor="t">
            <a:spAutoFit/>
          </a:bodyPr>
          <a:lstStyle/>
          <a:p>
            <a:r>
              <a:rPr lang="en-GB" sz="2100" b="1" dirty="0">
                <a:solidFill>
                  <a:srgbClr val="2A2825"/>
                </a:solidFill>
                <a:latin typeface="Calibri"/>
                <a:ea typeface="ＭＳ Ｐゴシック" panose="020B0600070205080204" pitchFamily="34" charset="-128"/>
              </a:rPr>
              <a:t>DFE - Attendance Baseline Improvement Expectations from Sept 2026</a:t>
            </a:r>
          </a:p>
        </p:txBody>
      </p:sp>
      <p:sp>
        <p:nvSpPr>
          <p:cNvPr id="3" name="Rectangle 2"/>
          <p:cNvSpPr/>
          <p:nvPr/>
        </p:nvSpPr>
        <p:spPr>
          <a:xfrm>
            <a:off x="457202" y="1570484"/>
            <a:ext cx="8183879" cy="9525"/>
          </a:xfrm>
          <a:prstGeom prst="rect">
            <a:avLst/>
          </a:prstGeom>
          <a:solidFill>
            <a:srgbClr val="D8C6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solidFill>
                <a:srgbClr val="FFFFFF"/>
              </a:solidFill>
              <a:latin typeface="Arial"/>
              <a:ea typeface="ＭＳ Ｐゴシック"/>
            </a:endParaRPr>
          </a:p>
        </p:txBody>
      </p:sp>
      <p:sp>
        <p:nvSpPr>
          <p:cNvPr id="4" name="Rectangle 3"/>
          <p:cNvSpPr/>
          <p:nvPr/>
        </p:nvSpPr>
        <p:spPr>
          <a:xfrm>
            <a:off x="457200" y="1543050"/>
            <a:ext cx="1051560" cy="50292"/>
          </a:xfrm>
          <a:prstGeom prst="rect">
            <a:avLst/>
          </a:prstGeom>
          <a:solidFill>
            <a:srgbClr val="C87D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solidFill>
                <a:srgbClr val="FFFFFF"/>
              </a:solidFill>
              <a:latin typeface="Arial"/>
              <a:ea typeface="ＭＳ Ｐゴシック"/>
            </a:endParaRPr>
          </a:p>
        </p:txBody>
      </p:sp>
      <p:sp>
        <p:nvSpPr>
          <p:cNvPr id="5" name="TextBox 4"/>
          <p:cNvSpPr txBox="1"/>
          <p:nvPr/>
        </p:nvSpPr>
        <p:spPr>
          <a:xfrm>
            <a:off x="737576" y="1699225"/>
            <a:ext cx="8183879" cy="283154"/>
          </a:xfrm>
          <a:prstGeom prst="rect">
            <a:avLst/>
          </a:prstGeom>
          <a:noFill/>
          <a:ln/>
        </p:spPr>
        <p:txBody>
          <a:bodyPr wrap="square" lIns="18288" tIns="18288" rIns="18288" bIns="18288" anchor="t">
            <a:spAutoFit/>
          </a:bodyPr>
          <a:lstStyle/>
          <a:p>
            <a:r>
              <a:rPr lang="en-GB" sz="1600">
                <a:solidFill>
                  <a:srgbClr val="2A2825"/>
                </a:solidFill>
                <a:latin typeface="Calibri"/>
                <a:ea typeface="ＭＳ Ｐゴシック" panose="020B0600070205080204" pitchFamily="34" charset="-128"/>
              </a:rPr>
              <a:t>ABIEs will set each mainstream school's minimum improvement expectation using its own data.</a:t>
            </a:r>
          </a:p>
        </p:txBody>
      </p:sp>
      <p:graphicFrame>
        <p:nvGraphicFramePr>
          <p:cNvPr id="6" name="Table 5"/>
          <p:cNvGraphicFramePr>
            <a:graphicFrameLocks noGrp="1"/>
          </p:cNvGraphicFramePr>
          <p:nvPr/>
        </p:nvGraphicFramePr>
        <p:xfrm>
          <a:off x="457202" y="2347723"/>
          <a:ext cx="8183879" cy="2508299"/>
        </p:xfrm>
        <a:graphic>
          <a:graphicData uri="http://schemas.openxmlformats.org/drawingml/2006/table">
            <a:tbl>
              <a:tblPr firstRow="1" bandRow="1">
                <a:tableStyleId>{5C22544A-7EE6-4342-B048-85BDC9FD1C3A}</a:tableStyleId>
              </a:tblPr>
              <a:tblGrid>
                <a:gridCol w="1874519">
                  <a:extLst>
                    <a:ext uri="{9D8B030D-6E8A-4147-A177-3AD203B41FA5}">
                      <a16:colId xmlns:a16="http://schemas.microsoft.com/office/drawing/2014/main" val="20000"/>
                    </a:ext>
                  </a:extLst>
                </a:gridCol>
                <a:gridCol w="3337560">
                  <a:extLst>
                    <a:ext uri="{9D8B030D-6E8A-4147-A177-3AD203B41FA5}">
                      <a16:colId xmlns:a16="http://schemas.microsoft.com/office/drawing/2014/main" val="20001"/>
                    </a:ext>
                  </a:extLst>
                </a:gridCol>
                <a:gridCol w="2971800">
                  <a:extLst>
                    <a:ext uri="{9D8B030D-6E8A-4147-A177-3AD203B41FA5}">
                      <a16:colId xmlns:a16="http://schemas.microsoft.com/office/drawing/2014/main" val="20002"/>
                    </a:ext>
                  </a:extLst>
                </a:gridCol>
              </a:tblGrid>
              <a:tr h="506602">
                <a:tc>
                  <a:txBody>
                    <a:bodyPr/>
                    <a:lstStyle/>
                    <a:p>
                      <a:pPr algn="l"/>
                      <a:r>
                        <a:rPr lang="en-GB" sz="1400" b="1">
                          <a:solidFill>
                            <a:srgbClr val="FFFBF4"/>
                          </a:solidFill>
                          <a:latin typeface="Calibri"/>
                        </a:rPr>
                        <a:t>What schools get</a:t>
                      </a: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A2825"/>
                    </a:solidFill>
                  </a:tcPr>
                </a:tc>
                <a:tc>
                  <a:txBody>
                    <a:bodyPr/>
                    <a:lstStyle/>
                    <a:p>
                      <a:pPr algn="l"/>
                      <a:r>
                        <a:rPr lang="en-GB" sz="1400" b="1">
                          <a:solidFill>
                            <a:srgbClr val="FFFBF4"/>
                          </a:solidFill>
                          <a:latin typeface="Calibri"/>
                        </a:rPr>
                        <a:t>Based on</a:t>
                      </a: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A2825"/>
                    </a:solidFill>
                  </a:tcPr>
                </a:tc>
                <a:tc>
                  <a:txBody>
                    <a:bodyPr/>
                    <a:lstStyle/>
                    <a:p>
                      <a:pPr algn="l"/>
                      <a:r>
                        <a:rPr lang="en-GB" sz="1400" b="1">
                          <a:solidFill>
                            <a:srgbClr val="FFFBF4"/>
                          </a:solidFill>
                          <a:latin typeface="Calibri"/>
                        </a:rPr>
                        <a:t>Used to</a:t>
                      </a: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A2825"/>
                    </a:solidFill>
                  </a:tcPr>
                </a:tc>
                <a:extLst>
                  <a:ext uri="{0D108BD9-81ED-4DB2-BD59-A6C34878D82A}">
                    <a16:rowId xmlns:a16="http://schemas.microsoft.com/office/drawing/2014/main" val="10000"/>
                  </a:ext>
                </a:extLst>
              </a:tr>
              <a:tr h="639431">
                <a:tc>
                  <a:txBody>
                    <a:bodyPr/>
                    <a:lstStyle/>
                    <a:p>
                      <a:pPr algn="l"/>
                      <a:r>
                        <a:rPr lang="en-GB" sz="1400" b="1">
                          <a:solidFill>
                            <a:srgbClr val="2A2825"/>
                          </a:solidFill>
                          <a:latin typeface="Calibri"/>
                        </a:rPr>
                        <a:t>Individual ABIE</a:t>
                      </a: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BF4"/>
                    </a:solidFill>
                  </a:tcPr>
                </a:tc>
                <a:tc>
                  <a:txBody>
                    <a:bodyPr/>
                    <a:lstStyle/>
                    <a:p>
                      <a:pPr algn="l"/>
                      <a:r>
                        <a:rPr lang="en-GB" sz="1400" b="0">
                          <a:solidFill>
                            <a:srgbClr val="2A2825"/>
                          </a:solidFill>
                          <a:latin typeface="Calibri"/>
                        </a:rPr>
                        <a:t>Attendance history, local context and pupil need</a:t>
                      </a: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BF4"/>
                    </a:solidFill>
                  </a:tcPr>
                </a:tc>
                <a:tc>
                  <a:txBody>
                    <a:bodyPr/>
                    <a:lstStyle/>
                    <a:p>
                      <a:pPr algn="l"/>
                      <a:r>
                        <a:rPr lang="en-GB" sz="1400" b="0">
                          <a:solidFill>
                            <a:srgbClr val="2A2825"/>
                          </a:solidFill>
                          <a:latin typeface="Calibri"/>
                        </a:rPr>
                        <a:t>Set the minimum improvement benchmark</a:t>
                      </a: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E5D5"/>
                    </a:solidFill>
                  </a:tcPr>
                </a:tc>
                <a:extLst>
                  <a:ext uri="{0D108BD9-81ED-4DB2-BD59-A6C34878D82A}">
                    <a16:rowId xmlns:a16="http://schemas.microsoft.com/office/drawing/2014/main" val="10001"/>
                  </a:ext>
                </a:extLst>
              </a:tr>
              <a:tr h="639431">
                <a:tc>
                  <a:txBody>
                    <a:bodyPr/>
                    <a:lstStyle/>
                    <a:p>
                      <a:pPr algn="l"/>
                      <a:r>
                        <a:rPr lang="en-GB" sz="1400" b="1">
                          <a:solidFill>
                            <a:srgbClr val="2A2825"/>
                          </a:solidFill>
                          <a:latin typeface="Calibri"/>
                        </a:rPr>
                        <a:t>Peer comparison</a:t>
                      </a: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6EC"/>
                    </a:solidFill>
                  </a:tcPr>
                </a:tc>
                <a:tc>
                  <a:txBody>
                    <a:bodyPr/>
                    <a:lstStyle/>
                    <a:p>
                      <a:pPr algn="l"/>
                      <a:r>
                        <a:rPr lang="en-GB" sz="1400" b="0">
                          <a:solidFill>
                            <a:srgbClr val="2A2825"/>
                          </a:solidFill>
                          <a:latin typeface="Calibri"/>
                        </a:rPr>
                        <a:t>Similar schools, including stronger performers</a:t>
                      </a: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6EC"/>
                    </a:solidFill>
                  </a:tcPr>
                </a:tc>
                <a:tc>
                  <a:txBody>
                    <a:bodyPr/>
                    <a:lstStyle/>
                    <a:p>
                      <a:pPr algn="l"/>
                      <a:r>
                        <a:rPr lang="en-GB" sz="1400" b="0">
                          <a:solidFill>
                            <a:srgbClr val="2A2825"/>
                          </a:solidFill>
                          <a:latin typeface="Calibri"/>
                        </a:rPr>
                        <a:t>Challenge plans and share practice</a:t>
                      </a: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E5D5"/>
                    </a:solidFill>
                  </a:tcPr>
                </a:tc>
                <a:extLst>
                  <a:ext uri="{0D108BD9-81ED-4DB2-BD59-A6C34878D82A}">
                    <a16:rowId xmlns:a16="http://schemas.microsoft.com/office/drawing/2014/main" val="10002"/>
                  </a:ext>
                </a:extLst>
              </a:tr>
              <a:tr h="722835">
                <a:tc>
                  <a:txBody>
                    <a:bodyPr/>
                    <a:lstStyle/>
                    <a:p>
                      <a:pPr algn="l"/>
                      <a:r>
                        <a:rPr lang="en-GB" sz="1400" b="1">
                          <a:solidFill>
                            <a:srgbClr val="2A2825"/>
                          </a:solidFill>
                          <a:latin typeface="Calibri"/>
                        </a:rPr>
                        <a:t>Targeted support</a:t>
                      </a: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BF4"/>
                    </a:solidFill>
                  </a:tcPr>
                </a:tc>
                <a:tc>
                  <a:txBody>
                    <a:bodyPr/>
                    <a:lstStyle/>
                    <a:p>
                      <a:pPr algn="l"/>
                      <a:r>
                        <a:rPr lang="en-GB" sz="1400" b="0">
                          <a:solidFill>
                            <a:srgbClr val="2A2825"/>
                          </a:solidFill>
                          <a:latin typeface="Calibri"/>
                        </a:rPr>
                        <a:t>Progress and local context</a:t>
                      </a: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BF4"/>
                    </a:solidFill>
                  </a:tcPr>
                </a:tc>
                <a:tc>
                  <a:txBody>
                    <a:bodyPr/>
                    <a:lstStyle/>
                    <a:p>
                      <a:pPr algn="l"/>
                      <a:r>
                        <a:rPr lang="en-GB" sz="1400" b="0">
                          <a:solidFill>
                            <a:srgbClr val="2A2825"/>
                          </a:solidFill>
                          <a:latin typeface="Calibri"/>
                        </a:rPr>
                        <a:t>Review data, intervene early and seek support</a:t>
                      </a: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E5D5"/>
                    </a:solidFill>
                  </a:tcPr>
                </a:tc>
                <a:extLst>
                  <a:ext uri="{0D108BD9-81ED-4DB2-BD59-A6C34878D82A}">
                    <a16:rowId xmlns:a16="http://schemas.microsoft.com/office/drawing/2014/main" val="10003"/>
                  </a:ext>
                </a:extLst>
              </a:tr>
            </a:tbl>
          </a:graphicData>
        </a:graphic>
      </p:graphicFrame>
      <p:sp>
        <p:nvSpPr>
          <p:cNvPr id="7" name="Rectangle 6"/>
          <p:cNvSpPr/>
          <p:nvPr/>
        </p:nvSpPr>
        <p:spPr>
          <a:xfrm>
            <a:off x="457202" y="4856023"/>
            <a:ext cx="8183879" cy="521207"/>
          </a:xfrm>
          <a:prstGeom prst="rect">
            <a:avLst/>
          </a:prstGeom>
          <a:solidFill>
            <a:srgbClr val="F2E5D5"/>
          </a:solidFill>
          <a:ln w="9525">
            <a:solidFill>
              <a:srgbClr val="D8C6B3"/>
            </a:solidFill>
          </a:ln>
        </p:spPr>
        <p:style>
          <a:lnRef idx="1">
            <a:schemeClr val="accent1"/>
          </a:lnRef>
          <a:fillRef idx="3">
            <a:schemeClr val="accent1"/>
          </a:fillRef>
          <a:effectRef idx="2">
            <a:schemeClr val="accent1"/>
          </a:effectRef>
          <a:fontRef idx="minor">
            <a:schemeClr val="lt1"/>
          </a:fontRef>
        </p:style>
        <p:txBody>
          <a:bodyPr wrap="square" lIns="118872" rIns="118872" rtlCol="0" anchor="ctr"/>
          <a:lstStyle/>
          <a:p>
            <a:pPr algn="ctr"/>
            <a:r>
              <a:rPr lang="en-GB" sz="1400" b="1">
                <a:solidFill>
                  <a:srgbClr val="2A2825"/>
                </a:solidFill>
                <a:latin typeface="Calibri"/>
                <a:ea typeface="ＭＳ Ｐゴシック"/>
              </a:rPr>
              <a:t>Local implication: </a:t>
            </a:r>
            <a:r>
              <a:rPr lang="en-GB" sz="1400">
                <a:solidFill>
                  <a:srgbClr val="2A2825"/>
                </a:solidFill>
                <a:latin typeface="Calibri"/>
                <a:ea typeface="ＭＳ Ｐゴシック"/>
              </a:rPr>
              <a:t>Diagnose gaps, target intervention and review progress regularly.</a:t>
            </a:r>
          </a:p>
          <a:p>
            <a:pPr algn="ctr"/>
            <a:r>
              <a:rPr lang="en-GB" sz="1400">
                <a:solidFill>
                  <a:srgbClr val="2A2825"/>
                </a:solidFill>
                <a:latin typeface="Calibri"/>
                <a:ea typeface="ＭＳ Ｐゴシック"/>
              </a:rPr>
              <a:t>EWO support is available.</a:t>
            </a:r>
          </a:p>
        </p:txBody>
      </p:sp>
      <p:sp>
        <p:nvSpPr>
          <p:cNvPr id="9" name="TextBox 8"/>
          <p:cNvSpPr txBox="1"/>
          <p:nvPr/>
        </p:nvSpPr>
        <p:spPr>
          <a:xfrm>
            <a:off x="457200" y="5584700"/>
            <a:ext cx="6903720" cy="123111"/>
          </a:xfrm>
          <a:prstGeom prst="rect">
            <a:avLst/>
          </a:prstGeom>
          <a:noFill/>
          <a:ln/>
        </p:spPr>
        <p:txBody>
          <a:bodyPr wrap="square" lIns="0" tIns="0" rIns="0" bIns="0" anchor="t">
            <a:spAutoFit/>
          </a:bodyPr>
          <a:lstStyle/>
          <a:p>
            <a:r>
              <a:rPr lang="en-GB" sz="800">
                <a:solidFill>
                  <a:srgbClr val="6F665C"/>
                </a:solidFill>
                <a:latin typeface="Calibri"/>
                <a:ea typeface="ＭＳ Ｐゴシック" panose="020B0600070205080204" pitchFamily="34" charset="-128"/>
              </a:rPr>
              <a:t>Source: Department for Education, 6</a:t>
            </a:r>
            <a:r>
              <a:rPr lang="en-GB" sz="800" baseline="30000">
                <a:solidFill>
                  <a:srgbClr val="6F665C"/>
                </a:solidFill>
                <a:latin typeface="Calibri"/>
                <a:ea typeface="ＭＳ Ｐゴシック" panose="020B0600070205080204" pitchFamily="34" charset="-128"/>
              </a:rPr>
              <a:t>th</a:t>
            </a:r>
            <a:r>
              <a:rPr lang="en-GB" sz="800">
                <a:solidFill>
                  <a:srgbClr val="6F665C"/>
                </a:solidFill>
                <a:latin typeface="Calibri"/>
                <a:ea typeface="ＭＳ Ｐゴシック" panose="020B0600070205080204" pitchFamily="34" charset="-128"/>
              </a:rPr>
              <a:t> July 2026.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DBC9A-644E-FDC8-69FC-9F99B295D46D}"/>
            </a:ext>
          </a:extLst>
        </p:cNvPr>
        <p:cNvGrpSpPr/>
        <p:nvPr/>
      </p:nvGrpSpPr>
      <p:grpSpPr>
        <a:xfrm>
          <a:off x="0" y="0"/>
          <a:ext cx="0" cy="0"/>
          <a:chOff x="0" y="0"/>
          <a:chExt cx="0" cy="0"/>
        </a:xfrm>
      </p:grpSpPr>
      <p:sp>
        <p:nvSpPr>
          <p:cNvPr id="6" name="Background Base"/>
          <p:cNvSpPr/>
          <p:nvPr/>
        </p:nvSpPr>
        <p:spPr>
          <a:xfrm>
            <a:off x="0" y="857250"/>
            <a:ext cx="9144000" cy="5143500"/>
          </a:xfrm>
          <a:prstGeom prst="rect">
            <a:avLst/>
          </a:prstGeom>
          <a:solidFill>
            <a:srgbClr val="F6ED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solidFill>
                <a:srgbClr val="FFFFFF"/>
              </a:solidFill>
              <a:latin typeface="Arial"/>
              <a:ea typeface="ＭＳ Ｐゴシック"/>
            </a:endParaRPr>
          </a:p>
        </p:txBody>
      </p:sp>
      <p:sp>
        <p:nvSpPr>
          <p:cNvPr id="7" name="Background Isosceles Triangle 9"/>
          <p:cNvSpPr/>
          <p:nvPr/>
        </p:nvSpPr>
        <p:spPr>
          <a:xfrm rot="10800000">
            <a:off x="1" y="857250"/>
            <a:ext cx="631947" cy="4249616"/>
          </a:xfrm>
          <a:prstGeom prst="triangle">
            <a:avLst>
              <a:gd name="adj" fmla="val 100000"/>
            </a:avLst>
          </a:prstGeom>
          <a:solidFill>
            <a:srgbClr val="D8C6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solidFill>
                <a:srgbClr val="FFFFFF"/>
              </a:solidFill>
              <a:latin typeface="Arial"/>
              <a:ea typeface="ＭＳ Ｐゴシック"/>
            </a:endParaRPr>
          </a:p>
        </p:txBody>
      </p:sp>
      <p:sp>
        <p:nvSpPr>
          <p:cNvPr id="8" name="Background Isosceles Triangle 11"/>
          <p:cNvSpPr/>
          <p:nvPr/>
        </p:nvSpPr>
        <p:spPr>
          <a:xfrm>
            <a:off x="8807451" y="3867150"/>
            <a:ext cx="336550" cy="2133600"/>
          </a:xfrm>
          <a:prstGeom prst="triangle">
            <a:avLst>
              <a:gd name="adj" fmla="val 0"/>
            </a:avLst>
          </a:prstGeom>
          <a:solidFill>
            <a:srgbClr val="D8C6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solidFill>
                <a:srgbClr val="FFFFFF"/>
              </a:solidFill>
              <a:latin typeface="Arial"/>
              <a:ea typeface="ＭＳ Ｐゴシック"/>
            </a:endParaRPr>
          </a:p>
        </p:txBody>
      </p:sp>
      <p:sp>
        <p:nvSpPr>
          <p:cNvPr id="9" name="TextBox 1"/>
          <p:cNvSpPr txBox="1"/>
          <p:nvPr/>
        </p:nvSpPr>
        <p:spPr>
          <a:xfrm>
            <a:off x="737574" y="1046528"/>
            <a:ext cx="8298922" cy="360099"/>
          </a:xfrm>
          <a:prstGeom prst="rect">
            <a:avLst/>
          </a:prstGeom>
          <a:noFill/>
          <a:ln/>
        </p:spPr>
        <p:txBody>
          <a:bodyPr wrap="square" lIns="18288" tIns="18288" rIns="18288" bIns="18288" anchor="t">
            <a:spAutoFit/>
          </a:bodyPr>
          <a:lstStyle/>
          <a:p>
            <a:r>
              <a:rPr lang="en-GB" sz="2100" b="1" dirty="0">
                <a:solidFill>
                  <a:srgbClr val="2A2825"/>
                </a:solidFill>
                <a:latin typeface="Calibri"/>
                <a:ea typeface="ＭＳ Ｐゴシック" panose="020B0600070205080204" pitchFamily="34" charset="-128"/>
              </a:rPr>
              <a:t>OFSTED - Below-benchmark attendance raises the bar for a ‘strong’ grade</a:t>
            </a:r>
          </a:p>
        </p:txBody>
      </p:sp>
      <p:sp>
        <p:nvSpPr>
          <p:cNvPr id="10" name="Rectangle 2"/>
          <p:cNvSpPr/>
          <p:nvPr/>
        </p:nvSpPr>
        <p:spPr>
          <a:xfrm>
            <a:off x="457202" y="1570484"/>
            <a:ext cx="8183879" cy="9525"/>
          </a:xfrm>
          <a:prstGeom prst="rect">
            <a:avLst/>
          </a:prstGeom>
          <a:solidFill>
            <a:srgbClr val="D8C6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solidFill>
                <a:srgbClr val="FFFFFF"/>
              </a:solidFill>
              <a:latin typeface="Arial"/>
              <a:ea typeface="ＭＳ Ｐゴシック"/>
            </a:endParaRPr>
          </a:p>
        </p:txBody>
      </p:sp>
      <p:sp>
        <p:nvSpPr>
          <p:cNvPr id="11" name="Rectangle 3"/>
          <p:cNvSpPr/>
          <p:nvPr/>
        </p:nvSpPr>
        <p:spPr>
          <a:xfrm>
            <a:off x="457200" y="1543050"/>
            <a:ext cx="1051560" cy="50292"/>
          </a:xfrm>
          <a:prstGeom prst="rect">
            <a:avLst/>
          </a:prstGeom>
          <a:solidFill>
            <a:srgbClr val="C87D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solidFill>
                <a:srgbClr val="FFFFFF"/>
              </a:solidFill>
              <a:latin typeface="Arial"/>
              <a:ea typeface="ＭＳ Ｐゴシック"/>
            </a:endParaRPr>
          </a:p>
        </p:txBody>
      </p:sp>
      <p:sp>
        <p:nvSpPr>
          <p:cNvPr id="12" name="TextBox 4"/>
          <p:cNvSpPr txBox="1"/>
          <p:nvPr/>
        </p:nvSpPr>
        <p:spPr>
          <a:xfrm>
            <a:off x="737576" y="1699225"/>
            <a:ext cx="8183879" cy="283154"/>
          </a:xfrm>
          <a:prstGeom prst="rect">
            <a:avLst/>
          </a:prstGeom>
          <a:noFill/>
          <a:ln/>
        </p:spPr>
        <p:txBody>
          <a:bodyPr wrap="square" lIns="18288" tIns="18288" rIns="18288" bIns="18288" anchor="t">
            <a:spAutoFit/>
          </a:bodyPr>
          <a:lstStyle/>
          <a:p>
            <a:r>
              <a:rPr lang="en-GB" sz="1600">
                <a:solidFill>
                  <a:srgbClr val="2A2825"/>
                </a:solidFill>
                <a:latin typeface="Calibri"/>
                <a:ea typeface="ＭＳ Ｐゴシック" panose="020B0600070205080204" pitchFamily="34" charset="-128"/>
              </a:rPr>
              <a:t>National comparisons inform the grade; they do not create an automatic ceiling.</a:t>
            </a:r>
          </a:p>
        </p:txBody>
      </p:sp>
      <p:graphicFrame>
        <p:nvGraphicFramePr>
          <p:cNvPr id="13" name="Table 5"/>
          <p:cNvGraphicFramePr>
            <a:graphicFrameLocks noGrp="1"/>
          </p:cNvGraphicFramePr>
          <p:nvPr/>
        </p:nvGraphicFramePr>
        <p:xfrm>
          <a:off x="457202" y="2347722"/>
          <a:ext cx="8183879" cy="2509189"/>
        </p:xfrm>
        <a:graphic>
          <a:graphicData uri="http://schemas.openxmlformats.org/drawingml/2006/table">
            <a:tbl>
              <a:tblPr firstRow="1" bandRow="1">
                <a:tableStyleId>{5C22544A-7EE6-4342-B048-85BDC9FD1C3A}</a:tableStyleId>
              </a:tblPr>
              <a:tblGrid>
                <a:gridCol w="1874519">
                  <a:extLst>
                    <a:ext uri="{9D8B030D-6E8A-4147-A177-3AD203B41FA5}">
                      <a16:colId xmlns:a16="http://schemas.microsoft.com/office/drawing/2014/main" val="20000"/>
                    </a:ext>
                  </a:extLst>
                </a:gridCol>
                <a:gridCol w="3337560">
                  <a:extLst>
                    <a:ext uri="{9D8B030D-6E8A-4147-A177-3AD203B41FA5}">
                      <a16:colId xmlns:a16="http://schemas.microsoft.com/office/drawing/2014/main" val="20001"/>
                    </a:ext>
                  </a:extLst>
                </a:gridCol>
                <a:gridCol w="2971800">
                  <a:extLst>
                    <a:ext uri="{9D8B030D-6E8A-4147-A177-3AD203B41FA5}">
                      <a16:colId xmlns:a16="http://schemas.microsoft.com/office/drawing/2014/main" val="20002"/>
                    </a:ext>
                  </a:extLst>
                </a:gridCol>
              </a:tblGrid>
              <a:tr h="507492">
                <a:tc>
                  <a:txBody>
                    <a:bodyPr/>
                    <a:lstStyle/>
                    <a:p>
                      <a:pPr algn="l"/>
                      <a:r>
                        <a:rPr lang="en-GB" sz="1400" b="1">
                          <a:solidFill>
                            <a:srgbClr val="FFFBF4"/>
                          </a:solidFill>
                          <a:latin typeface="Calibri"/>
                        </a:rPr>
                        <a:t>What inspectors review</a:t>
                      </a: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A2825"/>
                    </a:solidFill>
                  </a:tcPr>
                </a:tc>
                <a:tc>
                  <a:txBody>
                    <a:bodyPr/>
                    <a:lstStyle/>
                    <a:p>
                      <a:pPr algn="l"/>
                      <a:r>
                        <a:rPr lang="en-GB" sz="1400" b="1">
                          <a:solidFill>
                            <a:srgbClr val="FFFBF4"/>
                          </a:solidFill>
                          <a:latin typeface="Calibri"/>
                        </a:rPr>
                        <a:t>Evidence they expect</a:t>
                      </a: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A2825"/>
                    </a:solidFill>
                  </a:tcPr>
                </a:tc>
                <a:tc>
                  <a:txBody>
                    <a:bodyPr/>
                    <a:lstStyle/>
                    <a:p>
                      <a:pPr algn="l"/>
                      <a:r>
                        <a:rPr lang="en-GB" sz="1400" b="1">
                          <a:solidFill>
                            <a:srgbClr val="FFFBF4"/>
                          </a:solidFill>
                          <a:latin typeface="Calibri"/>
                        </a:rPr>
                        <a:t>What it means</a:t>
                      </a: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A2825"/>
                    </a:solidFill>
                  </a:tcPr>
                </a:tc>
                <a:extLst>
                  <a:ext uri="{0D108BD9-81ED-4DB2-BD59-A6C34878D82A}">
                    <a16:rowId xmlns:a16="http://schemas.microsoft.com/office/drawing/2014/main" val="10000"/>
                  </a:ext>
                </a:extLst>
              </a:tr>
              <a:tr h="639431">
                <a:tc>
                  <a:txBody>
                    <a:bodyPr/>
                    <a:lstStyle/>
                    <a:p>
                      <a:pPr algn="l"/>
                      <a:r>
                        <a:rPr lang="en-GB" sz="1400" b="1">
                          <a:solidFill>
                            <a:srgbClr val="2A2825"/>
                          </a:solidFill>
                          <a:latin typeface="Calibri"/>
                        </a:rPr>
                        <a:t>Attendance position</a:t>
                      </a: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BF4"/>
                    </a:solidFill>
                  </a:tcPr>
                </a:tc>
                <a:tc>
                  <a:txBody>
                    <a:bodyPr/>
                    <a:lstStyle/>
                    <a:p>
                      <a:pPr algn="l"/>
                      <a:r>
                        <a:rPr lang="en-GB" sz="1400" b="0">
                          <a:solidFill>
                            <a:srgbClr val="2A2825"/>
                          </a:solidFill>
                          <a:latin typeface="Calibri"/>
                        </a:rPr>
                        <a:t>National and contextual data, including pupil groups</a:t>
                      </a: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BF4"/>
                    </a:solidFill>
                  </a:tcPr>
                </a:tc>
                <a:tc>
                  <a:txBody>
                    <a:bodyPr/>
                    <a:lstStyle/>
                    <a:p>
                      <a:pPr algn="l"/>
                      <a:r>
                        <a:rPr lang="en-GB" sz="1400" b="0">
                          <a:solidFill>
                            <a:srgbClr val="2A2825"/>
                          </a:solidFill>
                          <a:latin typeface="Calibri"/>
                        </a:rPr>
                        <a:t>Lower figures prompt closer scrutiny</a:t>
                      </a: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E5D5"/>
                    </a:solidFill>
                  </a:tcPr>
                </a:tc>
                <a:extLst>
                  <a:ext uri="{0D108BD9-81ED-4DB2-BD59-A6C34878D82A}">
                    <a16:rowId xmlns:a16="http://schemas.microsoft.com/office/drawing/2014/main" val="10001"/>
                  </a:ext>
                </a:extLst>
              </a:tr>
              <a:tr h="639431">
                <a:tc>
                  <a:txBody>
                    <a:bodyPr/>
                    <a:lstStyle/>
                    <a:p>
                      <a:pPr algn="l"/>
                      <a:r>
                        <a:rPr lang="en-GB" sz="1400" b="1">
                          <a:solidFill>
                            <a:srgbClr val="2A2825"/>
                          </a:solidFill>
                          <a:latin typeface="Calibri"/>
                        </a:rPr>
                        <a:t>Leadership response</a:t>
                      </a: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6EC"/>
                    </a:solidFill>
                  </a:tcPr>
                </a:tc>
                <a:tc>
                  <a:txBody>
                    <a:bodyPr/>
                    <a:lstStyle/>
                    <a:p>
                      <a:pPr algn="l"/>
                      <a:r>
                        <a:rPr lang="en-GB" sz="1400" b="0">
                          <a:solidFill>
                            <a:srgbClr val="2A2825"/>
                          </a:solidFill>
                          <a:latin typeface="Calibri"/>
                        </a:rPr>
                        <a:t>Accurate diagnosis and effective strategies</a:t>
                      </a: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6EC"/>
                    </a:solidFill>
                  </a:tcPr>
                </a:tc>
                <a:tc>
                  <a:txBody>
                    <a:bodyPr/>
                    <a:lstStyle/>
                    <a:p>
                      <a:pPr algn="l"/>
                      <a:r>
                        <a:rPr lang="en-GB" sz="1400" b="0">
                          <a:solidFill>
                            <a:srgbClr val="2A2825"/>
                          </a:solidFill>
                          <a:latin typeface="Calibri"/>
                        </a:rPr>
                        <a:t>Expected standard requires issues to be tackled</a:t>
                      </a: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E5D5"/>
                    </a:solidFill>
                  </a:tcPr>
                </a:tc>
                <a:extLst>
                  <a:ext uri="{0D108BD9-81ED-4DB2-BD59-A6C34878D82A}">
                    <a16:rowId xmlns:a16="http://schemas.microsoft.com/office/drawing/2014/main" val="10002"/>
                  </a:ext>
                </a:extLst>
              </a:tr>
              <a:tr h="722835">
                <a:tc>
                  <a:txBody>
                    <a:bodyPr/>
                    <a:lstStyle/>
                    <a:p>
                      <a:pPr algn="l"/>
                      <a:r>
                        <a:rPr lang="en-GB" sz="1400" b="1">
                          <a:solidFill>
                            <a:srgbClr val="2A2825"/>
                          </a:solidFill>
                          <a:latin typeface="Calibri"/>
                        </a:rPr>
                        <a:t>Evidence of impact</a:t>
                      </a: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BF4"/>
                    </a:solidFill>
                  </a:tcPr>
                </a:tc>
                <a:tc>
                  <a:txBody>
                    <a:bodyPr/>
                    <a:lstStyle/>
                    <a:p>
                      <a:pPr algn="l"/>
                      <a:r>
                        <a:rPr lang="en-GB" sz="1400" b="0" dirty="0">
                          <a:solidFill>
                            <a:srgbClr val="2A2825"/>
                          </a:solidFill>
                          <a:latin typeface="Calibri"/>
                        </a:rPr>
                        <a:t>Sustained improvement in attendance and behaviour</a:t>
                      </a: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BF4"/>
                    </a:solidFill>
                  </a:tcPr>
                </a:tc>
                <a:tc>
                  <a:txBody>
                    <a:bodyPr/>
                    <a:lstStyle/>
                    <a:p>
                      <a:pPr algn="l"/>
                      <a:r>
                        <a:rPr lang="en-GB" sz="1400" b="0" dirty="0">
                          <a:solidFill>
                            <a:srgbClr val="2A2825"/>
                          </a:solidFill>
                          <a:latin typeface="Calibri"/>
                        </a:rPr>
                        <a:t>Strong standard needs more than plans</a:t>
                      </a: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E5D5"/>
                    </a:solidFill>
                  </a:tcPr>
                </a:tc>
                <a:extLst>
                  <a:ext uri="{0D108BD9-81ED-4DB2-BD59-A6C34878D82A}">
                    <a16:rowId xmlns:a16="http://schemas.microsoft.com/office/drawing/2014/main" val="10003"/>
                  </a:ext>
                </a:extLst>
              </a:tr>
            </a:tbl>
          </a:graphicData>
        </a:graphic>
      </p:graphicFrame>
      <p:sp>
        <p:nvSpPr>
          <p:cNvPr id="14" name="Rectangle 6"/>
          <p:cNvSpPr/>
          <p:nvPr/>
        </p:nvSpPr>
        <p:spPr>
          <a:xfrm>
            <a:off x="457202" y="4856023"/>
            <a:ext cx="8183879" cy="521207"/>
          </a:xfrm>
          <a:prstGeom prst="rect">
            <a:avLst/>
          </a:prstGeom>
          <a:solidFill>
            <a:srgbClr val="F2E5D5"/>
          </a:solidFill>
          <a:ln w="9525">
            <a:solidFill>
              <a:srgbClr val="D8C6B3"/>
            </a:solidFill>
          </a:ln>
        </p:spPr>
        <p:style>
          <a:lnRef idx="1">
            <a:schemeClr val="accent1"/>
          </a:lnRef>
          <a:fillRef idx="3">
            <a:schemeClr val="accent1"/>
          </a:fillRef>
          <a:effectRef idx="2">
            <a:schemeClr val="accent1"/>
          </a:effectRef>
          <a:fontRef idx="minor">
            <a:schemeClr val="lt1"/>
          </a:fontRef>
        </p:style>
        <p:txBody>
          <a:bodyPr wrap="square" lIns="118872" rIns="118872" rtlCol="0" anchor="ctr"/>
          <a:lstStyle/>
          <a:p>
            <a:pPr algn="ctr"/>
            <a:r>
              <a:rPr lang="en-GB" sz="1400" b="1">
                <a:solidFill>
                  <a:srgbClr val="2A2825"/>
                </a:solidFill>
                <a:latin typeface="Calibri"/>
                <a:ea typeface="ＭＳ Ｐゴシック"/>
              </a:rPr>
              <a:t>Local implication: </a:t>
            </a:r>
            <a:r>
              <a:rPr lang="en-GB" sz="1400">
                <a:solidFill>
                  <a:srgbClr val="2A2825"/>
                </a:solidFill>
                <a:latin typeface="Calibri"/>
                <a:ea typeface="ＭＳ Ｐゴシック"/>
              </a:rPr>
              <a:t>Below-benchmark schools need a clear improvement trajectory and evidence of impact.</a:t>
            </a:r>
          </a:p>
          <a:p>
            <a:pPr algn="ctr"/>
            <a:r>
              <a:rPr lang="en-GB" sz="1400">
                <a:solidFill>
                  <a:srgbClr val="2A2825"/>
                </a:solidFill>
                <a:latin typeface="Calibri"/>
                <a:ea typeface="ＭＳ Ｐゴシック"/>
              </a:rPr>
              <a:t>The number matters — but so do context, action and improvement.</a:t>
            </a:r>
          </a:p>
        </p:txBody>
      </p:sp>
      <p:sp>
        <p:nvSpPr>
          <p:cNvPr id="15" name="TextBox 8"/>
          <p:cNvSpPr txBox="1"/>
          <p:nvPr/>
        </p:nvSpPr>
        <p:spPr>
          <a:xfrm>
            <a:off x="457200" y="5584700"/>
            <a:ext cx="6903720" cy="123111"/>
          </a:xfrm>
          <a:prstGeom prst="rect">
            <a:avLst/>
          </a:prstGeom>
          <a:noFill/>
          <a:ln/>
        </p:spPr>
        <p:txBody>
          <a:bodyPr wrap="square" lIns="0" tIns="0" rIns="0" bIns="0" anchor="t">
            <a:spAutoFit/>
          </a:bodyPr>
          <a:lstStyle/>
          <a:p>
            <a:r>
              <a:rPr lang="en-GB" sz="800">
                <a:solidFill>
                  <a:srgbClr val="6F665C"/>
                </a:solidFill>
                <a:latin typeface="Calibri"/>
                <a:ea typeface="ＭＳ Ｐゴシック" panose="020B0600070205080204" pitchFamily="34" charset="-128"/>
              </a:rPr>
              <a:t>Sources: Ofsted school inspection toolkit, June 2026; IDSR guide, July 2026; “Improving school attendance”, Nov 2023.</a:t>
            </a:r>
          </a:p>
        </p:txBody>
      </p:sp>
    </p:spTree>
    <p:extLst>
      <p:ext uri="{BB962C8B-B14F-4D97-AF65-F5344CB8AC3E}">
        <p14:creationId xmlns:p14="http://schemas.microsoft.com/office/powerpoint/2010/main" val="25415191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rgbClr val="F6EDDF"/>
        </a:solidFill>
        <a:effectLst/>
      </p:bgPr>
    </p:bg>
    <p:spTree>
      <p:nvGrpSpPr>
        <p:cNvPr id="1" name=""/>
        <p:cNvGrpSpPr/>
        <p:nvPr/>
      </p:nvGrpSpPr>
      <p:grpSpPr>
        <a:xfrm>
          <a:off x="0" y="0"/>
          <a:ext cx="0" cy="0"/>
          <a:chOff x="0" y="0"/>
          <a:chExt cx="0" cy="0"/>
        </a:xfrm>
      </p:grpSpPr>
      <p:sp>
        <p:nvSpPr>
          <p:cNvPr id="3" name="Rectangle 2"/>
          <p:cNvSpPr/>
          <p:nvPr/>
        </p:nvSpPr>
        <p:spPr>
          <a:xfrm>
            <a:off x="457201" y="1570482"/>
            <a:ext cx="8183879" cy="9144"/>
          </a:xfrm>
          <a:prstGeom prst="rect">
            <a:avLst/>
          </a:prstGeom>
          <a:solidFill>
            <a:srgbClr val="D8C6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rgbClr val="FFFFFF"/>
              </a:solidFill>
              <a:latin typeface="Arial"/>
              <a:ea typeface="ＭＳ Ｐゴシック"/>
            </a:endParaRPr>
          </a:p>
        </p:txBody>
      </p:sp>
      <p:sp>
        <p:nvSpPr>
          <p:cNvPr id="4" name="Rectangle 3"/>
          <p:cNvSpPr/>
          <p:nvPr/>
        </p:nvSpPr>
        <p:spPr>
          <a:xfrm>
            <a:off x="457200" y="1543050"/>
            <a:ext cx="1051560" cy="50292"/>
          </a:xfrm>
          <a:prstGeom prst="rect">
            <a:avLst/>
          </a:prstGeom>
          <a:solidFill>
            <a:srgbClr val="C87D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rgbClr val="FFFFFF"/>
              </a:solidFill>
              <a:latin typeface="Arial"/>
              <a:ea typeface="ＭＳ Ｐゴシック"/>
            </a:endParaRPr>
          </a:p>
        </p:txBody>
      </p:sp>
      <p:sp>
        <p:nvSpPr>
          <p:cNvPr id="5" name="TextBox 4"/>
          <p:cNvSpPr txBox="1"/>
          <p:nvPr/>
        </p:nvSpPr>
        <p:spPr>
          <a:xfrm>
            <a:off x="457200" y="1689354"/>
            <a:ext cx="5257800" cy="244682"/>
          </a:xfrm>
          <a:prstGeom prst="rect">
            <a:avLst/>
          </a:prstGeom>
          <a:noFill/>
        </p:spPr>
        <p:txBody>
          <a:bodyPr wrap="square" lIns="18288" tIns="18288" rIns="18288" bIns="18288" anchor="t">
            <a:spAutoFit/>
          </a:bodyPr>
          <a:lstStyle/>
          <a:p>
            <a:r>
              <a:rPr sz="1350">
                <a:solidFill>
                  <a:srgbClr val="2A2825"/>
                </a:solidFill>
                <a:latin typeface="Arial"/>
                <a:ea typeface="ＭＳ Ｐゴシック" panose="020B0600070205080204" pitchFamily="34" charset="-128"/>
              </a:rPr>
              <a:t>Autumn term 2025/26 • All figures are percentages</a:t>
            </a:r>
          </a:p>
        </p:txBody>
      </p:sp>
      <p:sp>
        <p:nvSpPr>
          <p:cNvPr id="6" name="TextBox 5"/>
          <p:cNvSpPr txBox="1"/>
          <p:nvPr/>
        </p:nvSpPr>
        <p:spPr>
          <a:xfrm>
            <a:off x="5760720" y="1698499"/>
            <a:ext cx="2880360" cy="190821"/>
          </a:xfrm>
          <a:prstGeom prst="rect">
            <a:avLst/>
          </a:prstGeom>
          <a:noFill/>
        </p:spPr>
        <p:txBody>
          <a:bodyPr wrap="square" lIns="18288" tIns="18288" rIns="18288" bIns="18288" anchor="t">
            <a:spAutoFit/>
          </a:bodyPr>
          <a:lstStyle/>
          <a:p>
            <a:pPr algn="r"/>
            <a:r>
              <a:rPr sz="1000" i="1">
                <a:solidFill>
                  <a:srgbClr val="C87D1B"/>
                </a:solidFill>
                <a:latin typeface="Arial"/>
                <a:ea typeface="ＭＳ Ｐゴシック" panose="020B0600070205080204" pitchFamily="34" charset="-128"/>
              </a:rPr>
              <a:t>Higher attendance is better • lower PA/SA is better</a:t>
            </a:r>
          </a:p>
        </p:txBody>
      </p:sp>
      <p:sp>
        <p:nvSpPr>
          <p:cNvPr id="7" name="Rectangle 6"/>
          <p:cNvSpPr/>
          <p:nvPr/>
        </p:nvSpPr>
        <p:spPr>
          <a:xfrm>
            <a:off x="470892" y="1986534"/>
            <a:ext cx="146304" cy="91440"/>
          </a:xfrm>
          <a:prstGeom prst="rect">
            <a:avLst/>
          </a:prstGeom>
          <a:solidFill>
            <a:srgbClr val="7B70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rgbClr val="FFFFFF"/>
              </a:solidFill>
              <a:latin typeface="Arial"/>
              <a:ea typeface="ＭＳ Ｐゴシック"/>
            </a:endParaRPr>
          </a:p>
        </p:txBody>
      </p:sp>
      <p:sp>
        <p:nvSpPr>
          <p:cNvPr id="8" name="TextBox 7"/>
          <p:cNvSpPr txBox="1"/>
          <p:nvPr/>
        </p:nvSpPr>
        <p:spPr>
          <a:xfrm>
            <a:off x="662916" y="1969026"/>
            <a:ext cx="713232" cy="153888"/>
          </a:xfrm>
          <a:prstGeom prst="rect">
            <a:avLst/>
          </a:prstGeom>
          <a:noFill/>
        </p:spPr>
        <p:txBody>
          <a:bodyPr wrap="square" lIns="0" tIns="0" rIns="0" bIns="0" anchor="ctr">
            <a:spAutoFit/>
          </a:bodyPr>
          <a:lstStyle/>
          <a:p>
            <a:r>
              <a:rPr sz="1000">
                <a:solidFill>
                  <a:srgbClr val="2A2825"/>
                </a:solidFill>
                <a:latin typeface="Arial"/>
                <a:ea typeface="ＭＳ Ｐゴシック" panose="020B0600070205080204" pitchFamily="34" charset="-128"/>
              </a:rPr>
              <a:t>National</a:t>
            </a:r>
          </a:p>
        </p:txBody>
      </p:sp>
      <p:sp>
        <p:nvSpPr>
          <p:cNvPr id="9" name="Rectangle 8"/>
          <p:cNvSpPr/>
          <p:nvPr/>
        </p:nvSpPr>
        <p:spPr>
          <a:xfrm>
            <a:off x="1458444" y="1986534"/>
            <a:ext cx="146304" cy="91440"/>
          </a:xfrm>
          <a:prstGeom prst="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rgbClr val="FFFFFF"/>
              </a:solidFill>
              <a:latin typeface="Arial"/>
              <a:ea typeface="ＭＳ Ｐゴシック"/>
            </a:endParaRPr>
          </a:p>
        </p:txBody>
      </p:sp>
      <p:sp>
        <p:nvSpPr>
          <p:cNvPr id="10" name="TextBox 9"/>
          <p:cNvSpPr txBox="1"/>
          <p:nvPr/>
        </p:nvSpPr>
        <p:spPr>
          <a:xfrm>
            <a:off x="1650468" y="1969026"/>
            <a:ext cx="713232" cy="153888"/>
          </a:xfrm>
          <a:prstGeom prst="rect">
            <a:avLst/>
          </a:prstGeom>
          <a:noFill/>
        </p:spPr>
        <p:txBody>
          <a:bodyPr wrap="square" lIns="0" tIns="0" rIns="0" bIns="0" anchor="ctr">
            <a:spAutoFit/>
          </a:bodyPr>
          <a:lstStyle/>
          <a:p>
            <a:r>
              <a:rPr sz="1000">
                <a:solidFill>
                  <a:srgbClr val="2A2825"/>
                </a:solidFill>
                <a:latin typeface="Arial"/>
                <a:ea typeface="ＭＳ Ｐゴシック" panose="020B0600070205080204" pitchFamily="34" charset="-128"/>
              </a:rPr>
              <a:t>London</a:t>
            </a:r>
          </a:p>
        </p:txBody>
      </p:sp>
      <p:sp>
        <p:nvSpPr>
          <p:cNvPr id="11" name="Rectangle 10"/>
          <p:cNvSpPr/>
          <p:nvPr/>
        </p:nvSpPr>
        <p:spPr>
          <a:xfrm>
            <a:off x="2336268" y="1986534"/>
            <a:ext cx="146304" cy="91440"/>
          </a:xfrm>
          <a:prstGeom prst="rect">
            <a:avLst/>
          </a:prstGeom>
          <a:solidFill>
            <a:srgbClr val="C87D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rgbClr val="FFFFFF"/>
              </a:solidFill>
              <a:latin typeface="Arial"/>
              <a:ea typeface="ＭＳ Ｐゴシック"/>
            </a:endParaRPr>
          </a:p>
        </p:txBody>
      </p:sp>
      <p:sp>
        <p:nvSpPr>
          <p:cNvPr id="12" name="TextBox 11"/>
          <p:cNvSpPr txBox="1"/>
          <p:nvPr/>
        </p:nvSpPr>
        <p:spPr>
          <a:xfrm>
            <a:off x="2528292" y="1969026"/>
            <a:ext cx="713232" cy="153888"/>
          </a:xfrm>
          <a:prstGeom prst="rect">
            <a:avLst/>
          </a:prstGeom>
          <a:noFill/>
        </p:spPr>
        <p:txBody>
          <a:bodyPr wrap="square" lIns="0" tIns="0" rIns="0" bIns="0" anchor="ctr">
            <a:spAutoFit/>
          </a:bodyPr>
          <a:lstStyle/>
          <a:p>
            <a:r>
              <a:rPr sz="1000" b="1">
                <a:solidFill>
                  <a:srgbClr val="2A2825"/>
                </a:solidFill>
                <a:latin typeface="Arial"/>
                <a:ea typeface="ＭＳ Ｐゴシック" panose="020B0600070205080204" pitchFamily="34" charset="-128"/>
              </a:rPr>
              <a:t>Enfield</a:t>
            </a:r>
          </a:p>
        </p:txBody>
      </p:sp>
      <p:sp>
        <p:nvSpPr>
          <p:cNvPr id="13" name="Rectangle 12"/>
          <p:cNvSpPr/>
          <p:nvPr/>
        </p:nvSpPr>
        <p:spPr>
          <a:xfrm>
            <a:off x="457200" y="2201418"/>
            <a:ext cx="2633472" cy="2999232"/>
          </a:xfrm>
          <a:prstGeom prst="rect">
            <a:avLst/>
          </a:prstGeom>
          <a:solidFill>
            <a:srgbClr val="FFFBF4"/>
          </a:solidFill>
          <a:ln w="9525">
            <a:solidFill>
              <a:srgbClr val="D8C6B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rgbClr val="FFFFFF"/>
              </a:solidFill>
              <a:latin typeface="Arial"/>
              <a:ea typeface="ＭＳ Ｐゴシック"/>
            </a:endParaRPr>
          </a:p>
        </p:txBody>
      </p:sp>
      <p:sp>
        <p:nvSpPr>
          <p:cNvPr id="14" name="TextBox 13"/>
          <p:cNvSpPr txBox="1"/>
          <p:nvPr/>
        </p:nvSpPr>
        <p:spPr>
          <a:xfrm>
            <a:off x="566928" y="2283714"/>
            <a:ext cx="2414016" cy="244682"/>
          </a:xfrm>
          <a:prstGeom prst="rect">
            <a:avLst/>
          </a:prstGeom>
          <a:noFill/>
        </p:spPr>
        <p:txBody>
          <a:bodyPr wrap="square" lIns="18288" tIns="18288" rIns="18288" bIns="18288" anchor="t">
            <a:spAutoFit/>
          </a:bodyPr>
          <a:lstStyle/>
          <a:p>
            <a:r>
              <a:rPr sz="1350" b="1">
                <a:solidFill>
                  <a:srgbClr val="2A2825"/>
                </a:solidFill>
                <a:latin typeface="Arial"/>
                <a:ea typeface="ＭＳ Ｐゴシック" panose="020B0600070205080204" pitchFamily="34" charset="-128"/>
              </a:rPr>
              <a:t>ATTENDANCE</a:t>
            </a:r>
          </a:p>
        </p:txBody>
      </p:sp>
      <p:sp>
        <p:nvSpPr>
          <p:cNvPr id="15" name="TextBox 14"/>
          <p:cNvSpPr txBox="1"/>
          <p:nvPr/>
        </p:nvSpPr>
        <p:spPr>
          <a:xfrm>
            <a:off x="566928" y="2503170"/>
            <a:ext cx="2414016" cy="182880"/>
          </a:xfrm>
          <a:prstGeom prst="rect">
            <a:avLst/>
          </a:prstGeom>
          <a:noFill/>
        </p:spPr>
        <p:txBody>
          <a:bodyPr wrap="square" lIns="18288" tIns="18288" rIns="18288" bIns="18288" anchor="t">
            <a:spAutoFit/>
          </a:bodyPr>
          <a:lstStyle/>
          <a:p>
            <a:r>
              <a:rPr sz="950" i="1">
                <a:solidFill>
                  <a:srgbClr val="7B7064"/>
                </a:solidFill>
                <a:latin typeface="Arial"/>
                <a:ea typeface="ＭＳ Ｐゴシック" panose="020B0600070205080204" pitchFamily="34" charset="-128"/>
              </a:rPr>
              <a:t>%</a:t>
            </a:r>
          </a:p>
        </p:txBody>
      </p:sp>
      <p:graphicFrame>
        <p:nvGraphicFramePr>
          <p:cNvPr id="16" name="Chart 15"/>
          <p:cNvGraphicFramePr>
            <a:graphicFrameLocks noGrp="1"/>
          </p:cNvGraphicFramePr>
          <p:nvPr/>
        </p:nvGraphicFramePr>
        <p:xfrm>
          <a:off x="530352" y="2722626"/>
          <a:ext cx="2487168" cy="2350008"/>
        </p:xfrm>
        <a:graphic>
          <a:graphicData uri="http://schemas.openxmlformats.org/drawingml/2006/chart">
            <c:chart xmlns:c="http://schemas.openxmlformats.org/drawingml/2006/chart" xmlns:r="http://schemas.openxmlformats.org/officeDocument/2006/relationships" r:id="rId2"/>
          </a:graphicData>
        </a:graphic>
      </p:graphicFrame>
      <p:sp>
        <p:nvSpPr>
          <p:cNvPr id="17" name="Rectangle 16"/>
          <p:cNvSpPr/>
          <p:nvPr/>
        </p:nvSpPr>
        <p:spPr>
          <a:xfrm>
            <a:off x="3236976" y="2201418"/>
            <a:ext cx="2633472" cy="2999232"/>
          </a:xfrm>
          <a:prstGeom prst="rect">
            <a:avLst/>
          </a:prstGeom>
          <a:solidFill>
            <a:srgbClr val="FFFBF4"/>
          </a:solidFill>
          <a:ln w="9525">
            <a:solidFill>
              <a:srgbClr val="D8C6B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rgbClr val="FFFFFF"/>
              </a:solidFill>
              <a:latin typeface="Arial"/>
              <a:ea typeface="ＭＳ Ｐゴシック"/>
            </a:endParaRPr>
          </a:p>
        </p:txBody>
      </p:sp>
      <p:sp>
        <p:nvSpPr>
          <p:cNvPr id="18" name="TextBox 17"/>
          <p:cNvSpPr txBox="1"/>
          <p:nvPr/>
        </p:nvSpPr>
        <p:spPr>
          <a:xfrm>
            <a:off x="3346704" y="2283714"/>
            <a:ext cx="2414016" cy="244682"/>
          </a:xfrm>
          <a:prstGeom prst="rect">
            <a:avLst/>
          </a:prstGeom>
          <a:noFill/>
        </p:spPr>
        <p:txBody>
          <a:bodyPr wrap="square" lIns="18288" tIns="18288" rIns="18288" bIns="18288" anchor="t">
            <a:spAutoFit/>
          </a:bodyPr>
          <a:lstStyle/>
          <a:p>
            <a:r>
              <a:rPr sz="1350" b="1">
                <a:solidFill>
                  <a:srgbClr val="2A2825"/>
                </a:solidFill>
                <a:latin typeface="Arial"/>
                <a:ea typeface="ＭＳ Ｐゴシック" panose="020B0600070205080204" pitchFamily="34" charset="-128"/>
              </a:rPr>
              <a:t>PERSISTENT ABSENCE (PA)</a:t>
            </a:r>
          </a:p>
        </p:txBody>
      </p:sp>
      <p:sp>
        <p:nvSpPr>
          <p:cNvPr id="19" name="TextBox 18"/>
          <p:cNvSpPr txBox="1"/>
          <p:nvPr/>
        </p:nvSpPr>
        <p:spPr>
          <a:xfrm>
            <a:off x="3346704" y="2503170"/>
            <a:ext cx="2414016" cy="182880"/>
          </a:xfrm>
          <a:prstGeom prst="rect">
            <a:avLst/>
          </a:prstGeom>
          <a:noFill/>
        </p:spPr>
        <p:txBody>
          <a:bodyPr wrap="square" lIns="18288" tIns="18288" rIns="18288" bIns="18288" anchor="t">
            <a:spAutoFit/>
          </a:bodyPr>
          <a:lstStyle/>
          <a:p>
            <a:r>
              <a:rPr sz="950" i="1">
                <a:solidFill>
                  <a:srgbClr val="7B7064"/>
                </a:solidFill>
                <a:latin typeface="Arial"/>
                <a:ea typeface="ＭＳ Ｐゴシック" panose="020B0600070205080204" pitchFamily="34" charset="-128"/>
              </a:rPr>
              <a:t>% of pupils</a:t>
            </a:r>
          </a:p>
        </p:txBody>
      </p:sp>
      <p:graphicFrame>
        <p:nvGraphicFramePr>
          <p:cNvPr id="20" name="Chart 19"/>
          <p:cNvGraphicFramePr>
            <a:graphicFrameLocks noGrp="1"/>
          </p:cNvGraphicFramePr>
          <p:nvPr/>
        </p:nvGraphicFramePr>
        <p:xfrm>
          <a:off x="3310128" y="2722626"/>
          <a:ext cx="2487168" cy="2350008"/>
        </p:xfrm>
        <a:graphic>
          <a:graphicData uri="http://schemas.openxmlformats.org/drawingml/2006/chart">
            <c:chart xmlns:c="http://schemas.openxmlformats.org/drawingml/2006/chart" xmlns:r="http://schemas.openxmlformats.org/officeDocument/2006/relationships" r:id="rId3"/>
          </a:graphicData>
        </a:graphic>
      </p:graphicFrame>
      <p:sp>
        <p:nvSpPr>
          <p:cNvPr id="21" name="Rectangle 20"/>
          <p:cNvSpPr/>
          <p:nvPr/>
        </p:nvSpPr>
        <p:spPr>
          <a:xfrm>
            <a:off x="6016752" y="2201418"/>
            <a:ext cx="2633472" cy="2999232"/>
          </a:xfrm>
          <a:prstGeom prst="rect">
            <a:avLst/>
          </a:prstGeom>
          <a:solidFill>
            <a:srgbClr val="FFFBF4"/>
          </a:solidFill>
          <a:ln w="9525">
            <a:solidFill>
              <a:srgbClr val="D8C6B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rgbClr val="FFFFFF"/>
              </a:solidFill>
              <a:latin typeface="Arial"/>
              <a:ea typeface="ＭＳ Ｐゴシック"/>
            </a:endParaRPr>
          </a:p>
        </p:txBody>
      </p:sp>
      <p:sp>
        <p:nvSpPr>
          <p:cNvPr id="22" name="TextBox 21"/>
          <p:cNvSpPr txBox="1"/>
          <p:nvPr/>
        </p:nvSpPr>
        <p:spPr>
          <a:xfrm>
            <a:off x="6126480" y="2283714"/>
            <a:ext cx="2414016" cy="244682"/>
          </a:xfrm>
          <a:prstGeom prst="rect">
            <a:avLst/>
          </a:prstGeom>
          <a:noFill/>
        </p:spPr>
        <p:txBody>
          <a:bodyPr wrap="square" lIns="18288" tIns="18288" rIns="18288" bIns="18288" anchor="t">
            <a:spAutoFit/>
          </a:bodyPr>
          <a:lstStyle/>
          <a:p>
            <a:r>
              <a:rPr sz="1350" b="1">
                <a:solidFill>
                  <a:srgbClr val="2A2825"/>
                </a:solidFill>
                <a:latin typeface="Arial"/>
                <a:ea typeface="ＭＳ Ｐゴシック" panose="020B0600070205080204" pitchFamily="34" charset="-128"/>
              </a:rPr>
              <a:t>SEVERE ABSENCE (SA)</a:t>
            </a:r>
          </a:p>
        </p:txBody>
      </p:sp>
      <p:sp>
        <p:nvSpPr>
          <p:cNvPr id="23" name="TextBox 22"/>
          <p:cNvSpPr txBox="1"/>
          <p:nvPr/>
        </p:nvSpPr>
        <p:spPr>
          <a:xfrm>
            <a:off x="6126480" y="2503170"/>
            <a:ext cx="2414016" cy="182880"/>
          </a:xfrm>
          <a:prstGeom prst="rect">
            <a:avLst/>
          </a:prstGeom>
          <a:noFill/>
        </p:spPr>
        <p:txBody>
          <a:bodyPr wrap="square" lIns="18288" tIns="18288" rIns="18288" bIns="18288" anchor="t">
            <a:spAutoFit/>
          </a:bodyPr>
          <a:lstStyle/>
          <a:p>
            <a:r>
              <a:rPr sz="950" i="1">
                <a:solidFill>
                  <a:srgbClr val="7B7064"/>
                </a:solidFill>
                <a:latin typeface="Arial"/>
                <a:ea typeface="ＭＳ Ｐゴシック" panose="020B0600070205080204" pitchFamily="34" charset="-128"/>
              </a:rPr>
              <a:t>% of pupils</a:t>
            </a:r>
          </a:p>
        </p:txBody>
      </p:sp>
      <p:graphicFrame>
        <p:nvGraphicFramePr>
          <p:cNvPr id="24" name="Chart 23"/>
          <p:cNvGraphicFramePr>
            <a:graphicFrameLocks noGrp="1"/>
          </p:cNvGraphicFramePr>
          <p:nvPr/>
        </p:nvGraphicFramePr>
        <p:xfrm>
          <a:off x="6089904" y="2722626"/>
          <a:ext cx="2487168" cy="2350008"/>
        </p:xfrm>
        <a:graphic>
          <a:graphicData uri="http://schemas.openxmlformats.org/drawingml/2006/chart">
            <c:chart xmlns:c="http://schemas.openxmlformats.org/drawingml/2006/chart" xmlns:r="http://schemas.openxmlformats.org/officeDocument/2006/relationships" r:id="rId4"/>
          </a:graphicData>
        </a:graphic>
      </p:graphicFrame>
      <p:sp>
        <p:nvSpPr>
          <p:cNvPr id="26" name="TextBox 25"/>
          <p:cNvSpPr txBox="1"/>
          <p:nvPr/>
        </p:nvSpPr>
        <p:spPr>
          <a:xfrm>
            <a:off x="457200" y="1089636"/>
            <a:ext cx="7132320" cy="369332"/>
          </a:xfrm>
          <a:prstGeom prst="rect">
            <a:avLst/>
          </a:prstGeom>
          <a:noFill/>
        </p:spPr>
        <p:txBody>
          <a:bodyPr wrap="square" lIns="0" tIns="0" rIns="0" bIns="0" anchor="t">
            <a:spAutoFit/>
          </a:bodyPr>
          <a:lstStyle/>
          <a:p>
            <a:r>
              <a:rPr lang="en-GB" b="1" dirty="0">
                <a:solidFill>
                  <a:srgbClr val="2A2825"/>
                </a:solidFill>
                <a:latin typeface="Arial"/>
                <a:ea typeface="ＭＳ Ｐゴシック" panose="020B0600070205080204" pitchFamily="34" charset="-128"/>
              </a:rPr>
              <a:t>DfE</a:t>
            </a:r>
            <a:r>
              <a:rPr b="1" dirty="0">
                <a:solidFill>
                  <a:srgbClr val="2A2825"/>
                </a:solidFill>
                <a:latin typeface="Arial"/>
                <a:ea typeface="ＭＳ Ｐゴシック" panose="020B0600070205080204" pitchFamily="34" charset="-128"/>
              </a:rPr>
              <a:t> term </a:t>
            </a:r>
            <a:r>
              <a:rPr lang="en-GB" b="1" dirty="0">
                <a:solidFill>
                  <a:srgbClr val="2A2825"/>
                </a:solidFill>
                <a:latin typeface="Arial"/>
                <a:ea typeface="ＭＳ Ｐゴシック" panose="020B0600070205080204" pitchFamily="34" charset="-128"/>
              </a:rPr>
              <a:t>1 </a:t>
            </a:r>
            <a:r>
              <a:rPr b="1" dirty="0">
                <a:solidFill>
                  <a:srgbClr val="2A2825"/>
                </a:solidFill>
                <a:latin typeface="Arial"/>
                <a:ea typeface="ＭＳ Ｐゴシック" panose="020B0600070205080204" pitchFamily="34" charset="-128"/>
              </a:rPr>
              <a:t>2025/26 </a:t>
            </a:r>
            <a:r>
              <a:rPr lang="en-GB" b="1" dirty="0">
                <a:solidFill>
                  <a:srgbClr val="2A2825"/>
                </a:solidFill>
                <a:latin typeface="Arial"/>
                <a:ea typeface="ＭＳ Ｐゴシック" panose="020B0600070205080204" pitchFamily="34" charset="-128"/>
              </a:rPr>
              <a:t>Absence statistics </a:t>
            </a:r>
            <a:endParaRPr b="1" dirty="0">
              <a:solidFill>
                <a:srgbClr val="2A2825"/>
              </a:solidFill>
              <a:latin typeface="Arial"/>
              <a:ea typeface="ＭＳ Ｐゴシック" panose="020B0600070205080204" pitchFamily="34" charset="-12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rgbClr val="F6EDDF"/>
        </a:solidFill>
        <a:effectLst/>
      </p:bgPr>
    </p:bg>
    <p:spTree>
      <p:nvGrpSpPr>
        <p:cNvPr id="1" name=""/>
        <p:cNvGrpSpPr/>
        <p:nvPr/>
      </p:nvGrpSpPr>
      <p:grpSpPr>
        <a:xfrm>
          <a:off x="0" y="0"/>
          <a:ext cx="0" cy="0"/>
          <a:chOff x="0" y="0"/>
          <a:chExt cx="0" cy="0"/>
        </a:xfrm>
      </p:grpSpPr>
      <p:cxnSp>
        <p:nvCxnSpPr>
          <p:cNvPr id="2" name="Connector 1"/>
          <p:cNvCxnSpPr/>
          <p:nvPr/>
        </p:nvCxnSpPr>
        <p:spPr>
          <a:xfrm>
            <a:off x="457200" y="1570482"/>
            <a:ext cx="8183880" cy="0"/>
          </a:xfrm>
          <a:prstGeom prst="line">
            <a:avLst/>
          </a:prstGeom>
          <a:ln w="9525">
            <a:solidFill>
              <a:srgbClr val="D8C6B3"/>
            </a:solidFill>
          </a:ln>
        </p:spPr>
        <p:style>
          <a:lnRef idx="2">
            <a:schemeClr val="accent1"/>
          </a:lnRef>
          <a:fillRef idx="0">
            <a:schemeClr val="accent1"/>
          </a:fillRef>
          <a:effectRef idx="1">
            <a:schemeClr val="accent1"/>
          </a:effectRef>
          <a:fontRef idx="minor">
            <a:schemeClr val="tx1"/>
          </a:fontRef>
        </p:style>
      </p:cxnSp>
      <p:sp>
        <p:nvSpPr>
          <p:cNvPr id="3" name="Rectangle 2"/>
          <p:cNvSpPr/>
          <p:nvPr/>
        </p:nvSpPr>
        <p:spPr>
          <a:xfrm>
            <a:off x="457200" y="1543050"/>
            <a:ext cx="1051560" cy="50292"/>
          </a:xfrm>
          <a:prstGeom prst="rect">
            <a:avLst/>
          </a:prstGeom>
          <a:solidFill>
            <a:srgbClr val="C87D1B"/>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solidFill>
                <a:srgbClr val="FFFFFF"/>
              </a:solidFill>
              <a:latin typeface="Arial"/>
              <a:ea typeface="ＭＳ Ｐゴシック"/>
            </a:endParaRPr>
          </a:p>
        </p:txBody>
      </p:sp>
      <p:sp>
        <p:nvSpPr>
          <p:cNvPr id="4" name="TextBox 3"/>
          <p:cNvSpPr txBox="1"/>
          <p:nvPr/>
        </p:nvSpPr>
        <p:spPr>
          <a:xfrm>
            <a:off x="457200" y="1085851"/>
            <a:ext cx="6949440" cy="375487"/>
          </a:xfrm>
          <a:prstGeom prst="rect">
            <a:avLst/>
          </a:prstGeom>
          <a:noFill/>
        </p:spPr>
        <p:txBody>
          <a:bodyPr wrap="square" lIns="18288" tIns="18288" rIns="18288" bIns="18288" anchor="t">
            <a:spAutoFit/>
          </a:bodyPr>
          <a:lstStyle/>
          <a:p>
            <a:r>
              <a:rPr sz="2200" b="1">
                <a:solidFill>
                  <a:srgbClr val="2A2825"/>
                </a:solidFill>
                <a:latin typeface="Georgia"/>
                <a:ea typeface="ＭＳ Ｐゴシック" panose="020B0600070205080204" pitchFamily="34" charset="-128"/>
              </a:rPr>
              <a:t>Core weekly packages</a:t>
            </a:r>
          </a:p>
        </p:txBody>
      </p:sp>
      <p:sp>
        <p:nvSpPr>
          <p:cNvPr id="6" name="TextBox 5"/>
          <p:cNvSpPr txBox="1"/>
          <p:nvPr/>
        </p:nvSpPr>
        <p:spPr>
          <a:xfrm>
            <a:off x="6300193" y="1266220"/>
            <a:ext cx="2602363" cy="221599"/>
          </a:xfrm>
          <a:prstGeom prst="rect">
            <a:avLst/>
          </a:prstGeom>
          <a:noFill/>
        </p:spPr>
        <p:txBody>
          <a:bodyPr wrap="square" lIns="18288" tIns="18288" rIns="18288" bIns="18288" anchor="t">
            <a:spAutoFit/>
          </a:bodyPr>
          <a:lstStyle/>
          <a:p>
            <a:r>
              <a:rPr sz="1200" i="1" dirty="0">
                <a:solidFill>
                  <a:srgbClr val="C87D1B"/>
                </a:solidFill>
                <a:latin typeface="Arial"/>
                <a:ea typeface="ＭＳ Ｐゴシック" panose="020B0600070205080204" pitchFamily="34" charset="-128"/>
              </a:rPr>
              <a:t>Costs</a:t>
            </a:r>
            <a:r>
              <a:rPr lang="en-GB" sz="1200" i="1" dirty="0">
                <a:solidFill>
                  <a:srgbClr val="C87D1B"/>
                </a:solidFill>
                <a:latin typeface="Arial"/>
                <a:ea typeface="ＭＳ Ｐゴシック" panose="020B0600070205080204" pitchFamily="34" charset="-128"/>
              </a:rPr>
              <a:t> for academic year (38 weeks)</a:t>
            </a:r>
            <a:endParaRPr sz="1200" i="1" dirty="0">
              <a:solidFill>
                <a:srgbClr val="C87D1B"/>
              </a:solidFill>
              <a:latin typeface="Arial"/>
              <a:ea typeface="ＭＳ Ｐゴシック" panose="020B0600070205080204" pitchFamily="34" charset="-128"/>
            </a:endParaRPr>
          </a:p>
        </p:txBody>
      </p:sp>
      <p:graphicFrame>
        <p:nvGraphicFramePr>
          <p:cNvPr id="7" name="Table 6"/>
          <p:cNvGraphicFramePr>
            <a:graphicFrameLocks noGrp="1"/>
          </p:cNvGraphicFramePr>
          <p:nvPr/>
        </p:nvGraphicFramePr>
        <p:xfrm>
          <a:off x="472155" y="2068830"/>
          <a:ext cx="8183880" cy="3246120"/>
        </p:xfrm>
        <a:graphic>
          <a:graphicData uri="http://schemas.openxmlformats.org/drawingml/2006/table">
            <a:tbl>
              <a:tblPr firstRow="1" bandRow="1">
                <a:tableStyleId>{5C22544A-7EE6-4342-B048-85BDC9FD1C3A}</a:tableStyleId>
              </a:tblPr>
              <a:tblGrid>
                <a:gridCol w="1965960">
                  <a:extLst>
                    <a:ext uri="{9D8B030D-6E8A-4147-A177-3AD203B41FA5}">
                      <a16:colId xmlns:a16="http://schemas.microsoft.com/office/drawing/2014/main" val="20000"/>
                    </a:ext>
                  </a:extLst>
                </a:gridCol>
                <a:gridCol w="4663440">
                  <a:extLst>
                    <a:ext uri="{9D8B030D-6E8A-4147-A177-3AD203B41FA5}">
                      <a16:colId xmlns:a16="http://schemas.microsoft.com/office/drawing/2014/main" val="20001"/>
                    </a:ext>
                  </a:extLst>
                </a:gridCol>
                <a:gridCol w="1554480">
                  <a:extLst>
                    <a:ext uri="{9D8B030D-6E8A-4147-A177-3AD203B41FA5}">
                      <a16:colId xmlns:a16="http://schemas.microsoft.com/office/drawing/2014/main" val="20002"/>
                    </a:ext>
                  </a:extLst>
                </a:gridCol>
              </a:tblGrid>
              <a:tr h="310896">
                <a:tc>
                  <a:txBody>
                    <a:bodyPr/>
                    <a:lstStyle/>
                    <a:p>
                      <a:pPr algn="l">
                        <a:spcAft>
                          <a:spcPts val="150"/>
                        </a:spcAft>
                      </a:pPr>
                      <a:r>
                        <a:rPr sz="1400" b="1">
                          <a:solidFill>
                            <a:srgbClr val="F6EDDF"/>
                          </a:solidFill>
                          <a:latin typeface="Arial"/>
                        </a:rPr>
                        <a:t>Support package</a:t>
                      </a:r>
                    </a:p>
                  </a:txBody>
                  <a:tcPr marL="54864" marR="54864" marT="36576" marB="36576">
                    <a:lnL w="6350">
                      <a:solidFill>
                        <a:srgbClr val="2A2825"/>
                      </a:solidFill>
                      <a:prstDash val="solid"/>
                    </a:lnL>
                    <a:lnR w="6350">
                      <a:solidFill>
                        <a:srgbClr val="2A2825"/>
                      </a:solidFill>
                      <a:prstDash val="solid"/>
                    </a:lnR>
                    <a:lnT w="6350">
                      <a:solidFill>
                        <a:srgbClr val="2A2825"/>
                      </a:solidFill>
                      <a:prstDash val="solid"/>
                    </a:lnT>
                    <a:lnB w="6350">
                      <a:solidFill>
                        <a:srgbClr val="2A2825"/>
                      </a:solidFill>
                      <a:prstDash val="solid"/>
                    </a:lnB>
                    <a:solidFill>
                      <a:srgbClr val="2A2825"/>
                    </a:solidFill>
                  </a:tcPr>
                </a:tc>
                <a:tc>
                  <a:txBody>
                    <a:bodyPr/>
                    <a:lstStyle/>
                    <a:p>
                      <a:pPr algn="l">
                        <a:spcAft>
                          <a:spcPts val="150"/>
                        </a:spcAft>
                      </a:pPr>
                      <a:r>
                        <a:rPr sz="1400" b="1" dirty="0">
                          <a:solidFill>
                            <a:srgbClr val="F6EDDF"/>
                          </a:solidFill>
                          <a:latin typeface="Arial"/>
                        </a:rPr>
                        <a:t>Activity included</a:t>
                      </a:r>
                    </a:p>
                  </a:txBody>
                  <a:tcPr marL="54864" marR="54864" marT="36576" marB="36576">
                    <a:lnL w="6350">
                      <a:solidFill>
                        <a:srgbClr val="2A2825"/>
                      </a:solidFill>
                      <a:prstDash val="solid"/>
                    </a:lnL>
                    <a:lnR w="6350">
                      <a:solidFill>
                        <a:srgbClr val="2A2825"/>
                      </a:solidFill>
                      <a:prstDash val="solid"/>
                    </a:lnR>
                    <a:lnT w="6350">
                      <a:solidFill>
                        <a:srgbClr val="2A2825"/>
                      </a:solidFill>
                      <a:prstDash val="solid"/>
                    </a:lnT>
                    <a:lnB w="6350">
                      <a:solidFill>
                        <a:srgbClr val="2A2825"/>
                      </a:solidFill>
                      <a:prstDash val="solid"/>
                    </a:lnB>
                    <a:solidFill>
                      <a:srgbClr val="2A2825"/>
                    </a:solidFill>
                  </a:tcPr>
                </a:tc>
                <a:tc>
                  <a:txBody>
                    <a:bodyPr/>
                    <a:lstStyle/>
                    <a:p>
                      <a:pPr algn="l">
                        <a:spcAft>
                          <a:spcPts val="150"/>
                        </a:spcAft>
                      </a:pPr>
                      <a:r>
                        <a:rPr lang="en-GB" sz="1400" b="1">
                          <a:solidFill>
                            <a:srgbClr val="F6EDDF"/>
                          </a:solidFill>
                          <a:latin typeface="Arial"/>
                        </a:rPr>
                        <a:t>Cost</a:t>
                      </a:r>
                      <a:endParaRPr lang="en-GB" sz="1400" b="0">
                        <a:solidFill>
                          <a:srgbClr val="F6EDDF"/>
                        </a:solidFill>
                        <a:latin typeface="Arial"/>
                      </a:endParaRPr>
                    </a:p>
                  </a:txBody>
                  <a:tcPr marL="54864" marR="54864" marT="36576" marB="36576">
                    <a:lnL w="6350">
                      <a:solidFill>
                        <a:srgbClr val="2A2825"/>
                      </a:solidFill>
                      <a:prstDash val="solid"/>
                    </a:lnL>
                    <a:lnR w="6350">
                      <a:solidFill>
                        <a:srgbClr val="2A2825"/>
                      </a:solidFill>
                      <a:prstDash val="solid"/>
                    </a:lnR>
                    <a:lnT w="6350">
                      <a:solidFill>
                        <a:srgbClr val="2A2825"/>
                      </a:solidFill>
                      <a:prstDash val="solid"/>
                    </a:lnT>
                    <a:lnB w="6350">
                      <a:solidFill>
                        <a:srgbClr val="2A2825"/>
                      </a:solidFill>
                      <a:prstDash val="solid"/>
                    </a:lnB>
                    <a:solidFill>
                      <a:srgbClr val="2A2825"/>
                    </a:solidFill>
                  </a:tcPr>
                </a:tc>
                <a:extLst>
                  <a:ext uri="{0D108BD9-81ED-4DB2-BD59-A6C34878D82A}">
                    <a16:rowId xmlns:a16="http://schemas.microsoft.com/office/drawing/2014/main" val="10000"/>
                  </a:ext>
                </a:extLst>
              </a:tr>
              <a:tr h="1417320">
                <a:tc>
                  <a:txBody>
                    <a:bodyPr/>
                    <a:lstStyle/>
                    <a:p>
                      <a:pPr algn="l">
                        <a:spcAft>
                          <a:spcPts val="150"/>
                        </a:spcAft>
                      </a:pPr>
                      <a:r>
                        <a:rPr sz="1400" b="1">
                          <a:solidFill>
                            <a:srgbClr val="2A2825"/>
                          </a:solidFill>
                          <a:latin typeface="Arial"/>
                        </a:rPr>
                        <a:t>Half day per week on site</a:t>
                      </a:r>
                    </a:p>
                  </a:txBody>
                  <a:tcPr marL="54864" marR="54864" marT="36576" marB="36576">
                    <a:lnL w="6350">
                      <a:solidFill>
                        <a:srgbClr val="D8C6B3"/>
                      </a:solidFill>
                      <a:prstDash val="solid"/>
                    </a:lnL>
                    <a:lnR w="6350">
                      <a:solidFill>
                        <a:srgbClr val="D8C6B3"/>
                      </a:solidFill>
                      <a:prstDash val="solid"/>
                    </a:lnR>
                    <a:lnT w="6350" cap="flat" cmpd="sng" algn="ctr">
                      <a:solidFill>
                        <a:srgbClr val="2A2825"/>
                      </a:solidFill>
                      <a:prstDash val="solid"/>
                      <a:round/>
                      <a:headEnd type="none" w="med" len="med"/>
                      <a:tailEnd type="none" w="med" len="med"/>
                    </a:lnT>
                    <a:lnB w="6350">
                      <a:solidFill>
                        <a:srgbClr val="D8C6B3"/>
                      </a:solidFill>
                      <a:prstDash val="solid"/>
                    </a:lnB>
                    <a:solidFill>
                      <a:srgbClr val="FFFBF4"/>
                    </a:solidFill>
                  </a:tcPr>
                </a:tc>
                <a:tc>
                  <a:txBody>
                    <a:bodyPr/>
                    <a:lstStyle/>
                    <a:p>
                      <a:pPr algn="l">
                        <a:spcAft>
                          <a:spcPts val="150"/>
                        </a:spcAft>
                      </a:pPr>
                      <a:r>
                        <a:rPr lang="en-GB" sz="1400" b="0" dirty="0">
                          <a:solidFill>
                            <a:srgbClr val="2A2825"/>
                          </a:solidFill>
                          <a:latin typeface="Arial"/>
                        </a:rPr>
                        <a:t>School consultation; family outreach after pre-referral action; attendance clinics, letters and agency liaison; Fast Track.</a:t>
                      </a:r>
                    </a:p>
                  </a:txBody>
                  <a:tcPr marL="54864" marR="54864" marT="36576" marB="36576">
                    <a:lnL w="6350">
                      <a:solidFill>
                        <a:srgbClr val="D8C6B3"/>
                      </a:solidFill>
                      <a:prstDash val="solid"/>
                    </a:lnL>
                    <a:lnR w="6350">
                      <a:solidFill>
                        <a:srgbClr val="D8C6B3"/>
                      </a:solidFill>
                      <a:prstDash val="solid"/>
                    </a:lnR>
                    <a:lnT w="6350" cap="flat" cmpd="sng" algn="ctr">
                      <a:solidFill>
                        <a:srgbClr val="2A2825"/>
                      </a:solidFill>
                      <a:prstDash val="solid"/>
                      <a:round/>
                      <a:headEnd type="none" w="med" len="med"/>
                      <a:tailEnd type="none" w="med" len="med"/>
                    </a:lnT>
                    <a:lnB w="6350">
                      <a:solidFill>
                        <a:srgbClr val="D8C6B3"/>
                      </a:solidFill>
                      <a:prstDash val="solid"/>
                    </a:lnB>
                    <a:solidFill>
                      <a:srgbClr val="FFFBF4"/>
                    </a:solidFill>
                  </a:tcPr>
                </a:tc>
                <a:tc>
                  <a:txBody>
                    <a:bodyPr/>
                    <a:lstStyle/>
                    <a:p>
                      <a:pPr algn="l">
                        <a:spcAft>
                          <a:spcPts val="150"/>
                        </a:spcAft>
                      </a:pPr>
                      <a:r>
                        <a:rPr sz="1400" b="1">
                          <a:solidFill>
                            <a:srgbClr val="2A2825"/>
                          </a:solidFill>
                          <a:latin typeface="Arial"/>
                        </a:rPr>
                        <a:t>£6,000 per year</a:t>
                      </a:r>
                    </a:p>
                  </a:txBody>
                  <a:tcPr marL="54864" marR="54864" marT="36576" marB="36576">
                    <a:lnL w="6350">
                      <a:solidFill>
                        <a:srgbClr val="D8C6B3"/>
                      </a:solidFill>
                      <a:prstDash val="solid"/>
                    </a:lnL>
                    <a:lnR w="6350">
                      <a:solidFill>
                        <a:srgbClr val="D8C6B3"/>
                      </a:solidFill>
                      <a:prstDash val="solid"/>
                    </a:lnR>
                    <a:lnT w="6350" cap="flat" cmpd="sng" algn="ctr">
                      <a:solidFill>
                        <a:srgbClr val="2A2825"/>
                      </a:solidFill>
                      <a:prstDash val="solid"/>
                      <a:round/>
                      <a:headEnd type="none" w="med" len="med"/>
                      <a:tailEnd type="none" w="med" len="med"/>
                    </a:lnT>
                    <a:lnB w="6350">
                      <a:solidFill>
                        <a:srgbClr val="D8C6B3"/>
                      </a:solidFill>
                      <a:prstDash val="solid"/>
                    </a:lnB>
                    <a:solidFill>
                      <a:srgbClr val="F2E5D5"/>
                    </a:solidFill>
                  </a:tcPr>
                </a:tc>
                <a:extLst>
                  <a:ext uri="{0D108BD9-81ED-4DB2-BD59-A6C34878D82A}">
                    <a16:rowId xmlns:a16="http://schemas.microsoft.com/office/drawing/2014/main" val="10001"/>
                  </a:ext>
                </a:extLst>
              </a:tr>
              <a:tr h="1517904">
                <a:tc>
                  <a:txBody>
                    <a:bodyPr/>
                    <a:lstStyle/>
                    <a:p>
                      <a:pPr algn="l">
                        <a:spcAft>
                          <a:spcPts val="150"/>
                        </a:spcAft>
                      </a:pPr>
                      <a:r>
                        <a:rPr sz="1400" b="1" dirty="0">
                          <a:solidFill>
                            <a:srgbClr val="2A2825"/>
                          </a:solidFill>
                          <a:latin typeface="Arial"/>
                        </a:rPr>
                        <a:t>1 day per week on site</a:t>
                      </a:r>
                    </a:p>
                  </a:txBody>
                  <a:tcPr marL="54864" marR="54864" marT="36576" marB="36576">
                    <a:lnL w="6350">
                      <a:solidFill>
                        <a:srgbClr val="D8C6B3"/>
                      </a:solidFill>
                      <a:prstDash val="solid"/>
                    </a:lnL>
                    <a:lnR w="6350">
                      <a:solidFill>
                        <a:srgbClr val="D8C6B3"/>
                      </a:solidFill>
                      <a:prstDash val="solid"/>
                    </a:lnR>
                    <a:lnT w="6350">
                      <a:solidFill>
                        <a:srgbClr val="D8C6B3"/>
                      </a:solidFill>
                      <a:prstDash val="solid"/>
                    </a:lnT>
                    <a:lnB w="6350">
                      <a:solidFill>
                        <a:srgbClr val="D8C6B3"/>
                      </a:solidFill>
                      <a:prstDash val="solid"/>
                    </a:lnB>
                    <a:solidFill>
                      <a:srgbClr val="FBF6EC"/>
                    </a:solidFill>
                  </a:tcPr>
                </a:tc>
                <a:tc>
                  <a:txBody>
                    <a:bodyPr/>
                    <a:lstStyle/>
                    <a:p>
                      <a:pPr algn="l">
                        <a:spcAft>
                          <a:spcPts val="150"/>
                        </a:spcAft>
                      </a:pPr>
                      <a:r>
                        <a:rPr lang="en-GB" sz="1400" b="0">
                          <a:solidFill>
                            <a:srgbClr val="2A2825"/>
                          </a:solidFill>
                          <a:latin typeface="Arial"/>
                        </a:rPr>
                        <a:t>Half-day activity, plus TAF lead for cases; professional, CP and inclusion meetings; coffee mornings and assemblies; policy/systems advice; Fast Track.</a:t>
                      </a:r>
                    </a:p>
                  </a:txBody>
                  <a:tcPr marL="54864" marR="54864" marT="36576" marB="36576">
                    <a:lnL w="6350">
                      <a:solidFill>
                        <a:srgbClr val="D8C6B3"/>
                      </a:solidFill>
                      <a:prstDash val="solid"/>
                    </a:lnL>
                    <a:lnR w="6350">
                      <a:solidFill>
                        <a:srgbClr val="D8C6B3"/>
                      </a:solidFill>
                      <a:prstDash val="solid"/>
                    </a:lnR>
                    <a:lnT w="6350">
                      <a:solidFill>
                        <a:srgbClr val="D8C6B3"/>
                      </a:solidFill>
                      <a:prstDash val="solid"/>
                    </a:lnT>
                    <a:lnB w="6350">
                      <a:solidFill>
                        <a:srgbClr val="D8C6B3"/>
                      </a:solidFill>
                      <a:prstDash val="solid"/>
                    </a:lnB>
                    <a:solidFill>
                      <a:srgbClr val="FBF6EC"/>
                    </a:solidFill>
                  </a:tcPr>
                </a:tc>
                <a:tc>
                  <a:txBody>
                    <a:bodyPr/>
                    <a:lstStyle/>
                    <a:p>
                      <a:pPr algn="l">
                        <a:spcAft>
                          <a:spcPts val="150"/>
                        </a:spcAft>
                      </a:pPr>
                      <a:r>
                        <a:rPr sz="1400" b="1" dirty="0">
                          <a:solidFill>
                            <a:srgbClr val="2A2825"/>
                          </a:solidFill>
                          <a:latin typeface="Arial"/>
                        </a:rPr>
                        <a:t>£11,000 per year</a:t>
                      </a:r>
                    </a:p>
                  </a:txBody>
                  <a:tcPr marL="54864" marR="54864" marT="36576" marB="36576">
                    <a:lnL w="6350">
                      <a:solidFill>
                        <a:srgbClr val="D8C6B3"/>
                      </a:solidFill>
                      <a:prstDash val="solid"/>
                    </a:lnL>
                    <a:lnR w="6350">
                      <a:solidFill>
                        <a:srgbClr val="D8C6B3"/>
                      </a:solidFill>
                      <a:prstDash val="solid"/>
                    </a:lnR>
                    <a:lnT w="6350">
                      <a:solidFill>
                        <a:srgbClr val="D8C6B3"/>
                      </a:solidFill>
                      <a:prstDash val="solid"/>
                    </a:lnT>
                    <a:lnB w="6350">
                      <a:solidFill>
                        <a:srgbClr val="D8C6B3"/>
                      </a:solidFill>
                      <a:prstDash val="solid"/>
                    </a:lnB>
                    <a:solidFill>
                      <a:srgbClr val="F2E5D5"/>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rgbClr val="F6EDDF"/>
        </a:solidFill>
        <a:effectLst/>
      </p:bgPr>
    </p:bg>
    <p:spTree>
      <p:nvGrpSpPr>
        <p:cNvPr id="1" name=""/>
        <p:cNvGrpSpPr/>
        <p:nvPr/>
      </p:nvGrpSpPr>
      <p:grpSpPr>
        <a:xfrm>
          <a:off x="0" y="0"/>
          <a:ext cx="0" cy="0"/>
          <a:chOff x="0" y="0"/>
          <a:chExt cx="0" cy="0"/>
        </a:xfrm>
      </p:grpSpPr>
      <p:cxnSp>
        <p:nvCxnSpPr>
          <p:cNvPr id="2" name="Connector 1"/>
          <p:cNvCxnSpPr/>
          <p:nvPr/>
        </p:nvCxnSpPr>
        <p:spPr>
          <a:xfrm>
            <a:off x="457200" y="1570482"/>
            <a:ext cx="8183880" cy="0"/>
          </a:xfrm>
          <a:prstGeom prst="line">
            <a:avLst/>
          </a:prstGeom>
          <a:ln w="9525">
            <a:solidFill>
              <a:srgbClr val="D8C6B3"/>
            </a:solidFill>
          </a:ln>
        </p:spPr>
        <p:style>
          <a:lnRef idx="2">
            <a:schemeClr val="accent1"/>
          </a:lnRef>
          <a:fillRef idx="0">
            <a:schemeClr val="accent1"/>
          </a:fillRef>
          <a:effectRef idx="1">
            <a:schemeClr val="accent1"/>
          </a:effectRef>
          <a:fontRef idx="minor">
            <a:schemeClr val="tx1"/>
          </a:fontRef>
        </p:style>
      </p:cxnSp>
      <p:sp>
        <p:nvSpPr>
          <p:cNvPr id="3" name="Rectangle 2"/>
          <p:cNvSpPr/>
          <p:nvPr/>
        </p:nvSpPr>
        <p:spPr>
          <a:xfrm>
            <a:off x="457200" y="1543050"/>
            <a:ext cx="1051560" cy="50292"/>
          </a:xfrm>
          <a:prstGeom prst="rect">
            <a:avLst/>
          </a:prstGeom>
          <a:solidFill>
            <a:srgbClr val="C87D1B"/>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solidFill>
                <a:srgbClr val="FFFFFF"/>
              </a:solidFill>
              <a:latin typeface="Arial"/>
              <a:ea typeface="ＭＳ Ｐゴシック"/>
            </a:endParaRPr>
          </a:p>
        </p:txBody>
      </p:sp>
      <p:sp>
        <p:nvSpPr>
          <p:cNvPr id="4" name="TextBox 3"/>
          <p:cNvSpPr txBox="1"/>
          <p:nvPr/>
        </p:nvSpPr>
        <p:spPr>
          <a:xfrm>
            <a:off x="457200" y="1085851"/>
            <a:ext cx="6949440" cy="375487"/>
          </a:xfrm>
          <a:prstGeom prst="rect">
            <a:avLst/>
          </a:prstGeom>
          <a:noFill/>
        </p:spPr>
        <p:txBody>
          <a:bodyPr wrap="square" lIns="18288" tIns="18288" rIns="18288" bIns="18288" anchor="t">
            <a:spAutoFit/>
          </a:bodyPr>
          <a:lstStyle/>
          <a:p>
            <a:r>
              <a:rPr sz="2200" b="1" dirty="0">
                <a:solidFill>
                  <a:srgbClr val="2A2825"/>
                </a:solidFill>
                <a:latin typeface="Georgia"/>
                <a:ea typeface="ＭＳ Ｐゴシック" panose="020B0600070205080204" pitchFamily="34" charset="-128"/>
              </a:rPr>
              <a:t>Sessional support</a:t>
            </a:r>
          </a:p>
        </p:txBody>
      </p:sp>
      <p:sp>
        <p:nvSpPr>
          <p:cNvPr id="5" name="TextBox 4"/>
          <p:cNvSpPr txBox="1"/>
          <p:nvPr/>
        </p:nvSpPr>
        <p:spPr>
          <a:xfrm>
            <a:off x="475488" y="1661922"/>
            <a:ext cx="7635240" cy="256032"/>
          </a:xfrm>
          <a:prstGeom prst="rect">
            <a:avLst/>
          </a:prstGeom>
          <a:noFill/>
        </p:spPr>
        <p:txBody>
          <a:bodyPr wrap="square" lIns="18288" tIns="18288" rIns="18288" bIns="18288" anchor="t">
            <a:spAutoFit/>
          </a:bodyPr>
          <a:lstStyle/>
          <a:p>
            <a:r>
              <a:rPr sz="1400">
                <a:solidFill>
                  <a:srgbClr val="6F665C"/>
                </a:solidFill>
                <a:latin typeface="Arial"/>
                <a:ea typeface="ＭＳ Ｐゴシック" panose="020B0600070205080204" pitchFamily="34" charset="-128"/>
              </a:rPr>
              <a:t>Half-day and full-day options for targeted attendance intervention planning and practice support.</a:t>
            </a:r>
          </a:p>
        </p:txBody>
      </p:sp>
      <p:sp>
        <p:nvSpPr>
          <p:cNvPr id="6" name="TextBox 5"/>
          <p:cNvSpPr txBox="1"/>
          <p:nvPr/>
        </p:nvSpPr>
        <p:spPr>
          <a:xfrm>
            <a:off x="6720840" y="1104139"/>
            <a:ext cx="1938528" cy="252377"/>
          </a:xfrm>
          <a:prstGeom prst="rect">
            <a:avLst/>
          </a:prstGeom>
          <a:noFill/>
        </p:spPr>
        <p:txBody>
          <a:bodyPr wrap="square" lIns="18288" tIns="18288" rIns="18288" bIns="18288" anchor="t">
            <a:spAutoFit/>
          </a:bodyPr>
          <a:lstStyle/>
          <a:p>
            <a:pPr algn="r"/>
            <a:r>
              <a:rPr sz="1400" b="1">
                <a:solidFill>
                  <a:srgbClr val="C87D1B"/>
                </a:solidFill>
                <a:latin typeface="Arial"/>
                <a:ea typeface="ＭＳ Ｐゴシック" panose="020B0600070205080204" pitchFamily="34" charset="-128"/>
              </a:rPr>
              <a:t>Per-session support</a:t>
            </a:r>
          </a:p>
        </p:txBody>
      </p:sp>
      <p:graphicFrame>
        <p:nvGraphicFramePr>
          <p:cNvPr id="7" name="Table 6"/>
          <p:cNvGraphicFramePr>
            <a:graphicFrameLocks noGrp="1"/>
          </p:cNvGraphicFramePr>
          <p:nvPr/>
        </p:nvGraphicFramePr>
        <p:xfrm>
          <a:off x="475488" y="3639160"/>
          <a:ext cx="8183880" cy="1052102"/>
        </p:xfrm>
        <a:graphic>
          <a:graphicData uri="http://schemas.openxmlformats.org/drawingml/2006/table">
            <a:tbl>
              <a:tblPr firstRow="1" bandRow="1">
                <a:tableStyleId>{5C22544A-7EE6-4342-B048-85BDC9FD1C3A}</a:tableStyleId>
              </a:tblPr>
              <a:tblGrid>
                <a:gridCol w="1920240">
                  <a:extLst>
                    <a:ext uri="{9D8B030D-6E8A-4147-A177-3AD203B41FA5}">
                      <a16:colId xmlns:a16="http://schemas.microsoft.com/office/drawing/2014/main" val="20000"/>
                    </a:ext>
                  </a:extLst>
                </a:gridCol>
                <a:gridCol w="6263640">
                  <a:extLst>
                    <a:ext uri="{9D8B030D-6E8A-4147-A177-3AD203B41FA5}">
                      <a16:colId xmlns:a16="http://schemas.microsoft.com/office/drawing/2014/main" val="20001"/>
                    </a:ext>
                  </a:extLst>
                </a:gridCol>
              </a:tblGrid>
              <a:tr h="152222">
                <a:tc>
                  <a:txBody>
                    <a:bodyPr/>
                    <a:lstStyle/>
                    <a:p>
                      <a:pPr algn="l">
                        <a:spcAft>
                          <a:spcPts val="150"/>
                        </a:spcAft>
                      </a:pPr>
                      <a:r>
                        <a:rPr sz="1400" b="1" dirty="0">
                          <a:solidFill>
                            <a:srgbClr val="F6EDDF"/>
                          </a:solidFill>
                          <a:latin typeface="Arial"/>
                        </a:rPr>
                        <a:t>Activity area</a:t>
                      </a:r>
                    </a:p>
                  </a:txBody>
                  <a:tcPr marL="54864" marR="54864" marT="36576" marB="36576">
                    <a:lnL w="6350">
                      <a:solidFill>
                        <a:srgbClr val="2A2825"/>
                      </a:solidFill>
                      <a:prstDash val="solid"/>
                    </a:lnL>
                    <a:lnR w="6350">
                      <a:solidFill>
                        <a:srgbClr val="2A2825"/>
                      </a:solidFill>
                      <a:prstDash val="solid"/>
                    </a:lnR>
                    <a:lnT w="6350">
                      <a:solidFill>
                        <a:srgbClr val="2A2825"/>
                      </a:solidFill>
                      <a:prstDash val="solid"/>
                    </a:lnT>
                    <a:lnB w="6350">
                      <a:solidFill>
                        <a:srgbClr val="2A2825"/>
                      </a:solidFill>
                      <a:prstDash val="solid"/>
                    </a:lnB>
                    <a:solidFill>
                      <a:srgbClr val="2A2825"/>
                    </a:solidFill>
                  </a:tcPr>
                </a:tc>
                <a:tc>
                  <a:txBody>
                    <a:bodyPr/>
                    <a:lstStyle/>
                    <a:p>
                      <a:pPr algn="l">
                        <a:spcAft>
                          <a:spcPts val="150"/>
                        </a:spcAft>
                      </a:pPr>
                      <a:r>
                        <a:rPr sz="1400" b="1" dirty="0">
                          <a:solidFill>
                            <a:srgbClr val="F6EDDF"/>
                          </a:solidFill>
                          <a:latin typeface="Arial"/>
                        </a:rPr>
                        <a:t>Included in both half-day and full-day sessions</a:t>
                      </a:r>
                    </a:p>
                  </a:txBody>
                  <a:tcPr marL="54864" marR="54864" marT="36576" marB="36576">
                    <a:lnL w="6350">
                      <a:solidFill>
                        <a:srgbClr val="2A2825"/>
                      </a:solidFill>
                      <a:prstDash val="solid"/>
                    </a:lnL>
                    <a:lnR w="6350">
                      <a:solidFill>
                        <a:srgbClr val="2A2825"/>
                      </a:solidFill>
                      <a:prstDash val="solid"/>
                    </a:lnR>
                    <a:lnT w="6350">
                      <a:solidFill>
                        <a:srgbClr val="2A2825"/>
                      </a:solidFill>
                      <a:prstDash val="solid"/>
                    </a:lnT>
                    <a:lnB w="6350">
                      <a:solidFill>
                        <a:srgbClr val="2A2825"/>
                      </a:solidFill>
                      <a:prstDash val="solid"/>
                    </a:lnB>
                    <a:solidFill>
                      <a:srgbClr val="2A2825"/>
                    </a:solidFill>
                  </a:tcPr>
                </a:tc>
                <a:extLst>
                  <a:ext uri="{0D108BD9-81ED-4DB2-BD59-A6C34878D82A}">
                    <a16:rowId xmlns:a16="http://schemas.microsoft.com/office/drawing/2014/main" val="10000"/>
                  </a:ext>
                </a:extLst>
              </a:tr>
              <a:tr h="765590">
                <a:tc>
                  <a:txBody>
                    <a:bodyPr/>
                    <a:lstStyle/>
                    <a:p>
                      <a:pPr algn="l">
                        <a:spcAft>
                          <a:spcPts val="150"/>
                        </a:spcAft>
                      </a:pPr>
                      <a:r>
                        <a:rPr sz="1400" b="1" dirty="0">
                          <a:solidFill>
                            <a:srgbClr val="2A2825"/>
                          </a:solidFill>
                          <a:latin typeface="Arial"/>
                        </a:rPr>
                        <a:t>Sessional EWO support</a:t>
                      </a:r>
                    </a:p>
                  </a:txBody>
                  <a:tcPr marL="54864" marR="54864" marT="36576" marB="36576">
                    <a:lnL w="6350">
                      <a:solidFill>
                        <a:srgbClr val="D8C6B3"/>
                      </a:solidFill>
                      <a:prstDash val="solid"/>
                    </a:lnL>
                    <a:lnR w="6350">
                      <a:solidFill>
                        <a:srgbClr val="D8C6B3"/>
                      </a:solidFill>
                      <a:prstDash val="solid"/>
                    </a:lnR>
                    <a:lnT w="6350" cap="flat" cmpd="sng" algn="ctr">
                      <a:solidFill>
                        <a:srgbClr val="2A2825"/>
                      </a:solidFill>
                      <a:prstDash val="solid"/>
                      <a:round/>
                      <a:headEnd type="none" w="med" len="med"/>
                      <a:tailEnd type="none" w="med" len="med"/>
                    </a:lnT>
                    <a:lnB w="6350">
                      <a:solidFill>
                        <a:srgbClr val="D8C6B3"/>
                      </a:solidFill>
                      <a:prstDash val="solid"/>
                    </a:lnB>
                    <a:solidFill>
                      <a:srgbClr val="FFFBF4"/>
                    </a:solidFill>
                  </a:tcPr>
                </a:tc>
                <a:tc>
                  <a:txBody>
                    <a:bodyPr/>
                    <a:lstStyle/>
                    <a:p>
                      <a:pPr algn="l">
                        <a:spcAft>
                          <a:spcPts val="150"/>
                        </a:spcAft>
                      </a:pPr>
                      <a:r>
                        <a:rPr lang="en-GB" sz="1400" b="0" dirty="0">
                          <a:solidFill>
                            <a:srgbClr val="2A2825"/>
                          </a:solidFill>
                          <a:latin typeface="Arial"/>
                        </a:rPr>
                        <a:t>Data analysis; staged intervention planning; CME process support; early-intervention strategies including clinics; telephone and email advice.</a:t>
                      </a:r>
                    </a:p>
                  </a:txBody>
                  <a:tcPr marL="54864" marR="54864" marT="36576" marB="36576">
                    <a:lnL w="6350">
                      <a:solidFill>
                        <a:srgbClr val="D8C6B3"/>
                      </a:solidFill>
                      <a:prstDash val="solid"/>
                    </a:lnL>
                    <a:lnR w="6350">
                      <a:solidFill>
                        <a:srgbClr val="D8C6B3"/>
                      </a:solidFill>
                      <a:prstDash val="solid"/>
                    </a:lnR>
                    <a:lnT w="6350" cap="flat" cmpd="sng" algn="ctr">
                      <a:solidFill>
                        <a:srgbClr val="2A2825"/>
                      </a:solidFill>
                      <a:prstDash val="solid"/>
                      <a:round/>
                      <a:headEnd type="none" w="med" len="med"/>
                      <a:tailEnd type="none" w="med" len="med"/>
                    </a:lnT>
                    <a:lnB w="6350">
                      <a:solidFill>
                        <a:srgbClr val="D8C6B3"/>
                      </a:solidFill>
                      <a:prstDash val="solid"/>
                    </a:lnB>
                    <a:solidFill>
                      <a:srgbClr val="FFFBF4"/>
                    </a:solidFill>
                  </a:tcPr>
                </a:tc>
                <a:extLst>
                  <a:ext uri="{0D108BD9-81ED-4DB2-BD59-A6C34878D82A}">
                    <a16:rowId xmlns:a16="http://schemas.microsoft.com/office/drawing/2014/main" val="10001"/>
                  </a:ext>
                </a:extLst>
              </a:tr>
            </a:tbl>
          </a:graphicData>
        </a:graphic>
      </p:graphicFrame>
      <p:graphicFrame>
        <p:nvGraphicFramePr>
          <p:cNvPr id="8" name="Table 7"/>
          <p:cNvGraphicFramePr>
            <a:graphicFrameLocks noGrp="1"/>
          </p:cNvGraphicFramePr>
          <p:nvPr/>
        </p:nvGraphicFramePr>
        <p:xfrm>
          <a:off x="475488" y="2258567"/>
          <a:ext cx="8183880" cy="1280160"/>
        </p:xfrm>
        <a:graphic>
          <a:graphicData uri="http://schemas.openxmlformats.org/drawingml/2006/table">
            <a:tbl>
              <a:tblPr firstRow="1" bandRow="1">
                <a:tableStyleId>{5C22544A-7EE6-4342-B048-85BDC9FD1C3A}</a:tableStyleId>
              </a:tblPr>
              <a:tblGrid>
                <a:gridCol w="2331720">
                  <a:extLst>
                    <a:ext uri="{9D8B030D-6E8A-4147-A177-3AD203B41FA5}">
                      <a16:colId xmlns:a16="http://schemas.microsoft.com/office/drawing/2014/main" val="20000"/>
                    </a:ext>
                  </a:extLst>
                </a:gridCol>
                <a:gridCol w="4160520">
                  <a:extLst>
                    <a:ext uri="{9D8B030D-6E8A-4147-A177-3AD203B41FA5}">
                      <a16:colId xmlns:a16="http://schemas.microsoft.com/office/drawing/2014/main" val="20001"/>
                    </a:ext>
                  </a:extLst>
                </a:gridCol>
                <a:gridCol w="1691640">
                  <a:extLst>
                    <a:ext uri="{9D8B030D-6E8A-4147-A177-3AD203B41FA5}">
                      <a16:colId xmlns:a16="http://schemas.microsoft.com/office/drawing/2014/main" val="20002"/>
                    </a:ext>
                  </a:extLst>
                </a:gridCol>
              </a:tblGrid>
              <a:tr h="310896">
                <a:tc>
                  <a:txBody>
                    <a:bodyPr/>
                    <a:lstStyle/>
                    <a:p>
                      <a:pPr algn="l">
                        <a:spcAft>
                          <a:spcPts val="150"/>
                        </a:spcAft>
                      </a:pPr>
                      <a:r>
                        <a:rPr sz="1400" b="1">
                          <a:solidFill>
                            <a:srgbClr val="F6EDDF"/>
                          </a:solidFill>
                          <a:latin typeface="Arial"/>
                        </a:rPr>
                        <a:t>Support package</a:t>
                      </a:r>
                    </a:p>
                  </a:txBody>
                  <a:tcPr marL="54864" marR="54864" marT="36576" marB="36576">
                    <a:lnL w="6350">
                      <a:solidFill>
                        <a:srgbClr val="2A2825"/>
                      </a:solidFill>
                      <a:prstDash val="solid"/>
                    </a:lnL>
                    <a:lnR w="6350">
                      <a:solidFill>
                        <a:srgbClr val="2A2825"/>
                      </a:solidFill>
                      <a:prstDash val="solid"/>
                    </a:lnR>
                    <a:lnT w="6350">
                      <a:solidFill>
                        <a:srgbClr val="2A2825"/>
                      </a:solidFill>
                      <a:prstDash val="solid"/>
                    </a:lnT>
                    <a:lnB w="6350">
                      <a:solidFill>
                        <a:srgbClr val="2A2825"/>
                      </a:solidFill>
                      <a:prstDash val="solid"/>
                    </a:lnB>
                    <a:solidFill>
                      <a:srgbClr val="2A2825"/>
                    </a:solidFill>
                  </a:tcPr>
                </a:tc>
                <a:tc>
                  <a:txBody>
                    <a:bodyPr/>
                    <a:lstStyle/>
                    <a:p>
                      <a:pPr algn="l">
                        <a:spcAft>
                          <a:spcPts val="150"/>
                        </a:spcAft>
                      </a:pPr>
                      <a:r>
                        <a:rPr sz="1400" b="1" dirty="0">
                          <a:solidFill>
                            <a:srgbClr val="F6EDDF"/>
                          </a:solidFill>
                          <a:latin typeface="Arial"/>
                        </a:rPr>
                        <a:t>Typical use</a:t>
                      </a:r>
                    </a:p>
                  </a:txBody>
                  <a:tcPr marL="54864" marR="54864" marT="36576" marB="36576">
                    <a:lnL w="6350">
                      <a:solidFill>
                        <a:srgbClr val="2A2825"/>
                      </a:solidFill>
                      <a:prstDash val="solid"/>
                    </a:lnL>
                    <a:lnR w="6350">
                      <a:solidFill>
                        <a:srgbClr val="2A2825"/>
                      </a:solidFill>
                      <a:prstDash val="solid"/>
                    </a:lnR>
                    <a:lnT w="6350">
                      <a:solidFill>
                        <a:srgbClr val="2A2825"/>
                      </a:solidFill>
                      <a:prstDash val="solid"/>
                    </a:lnT>
                    <a:lnB w="6350">
                      <a:solidFill>
                        <a:srgbClr val="2A2825"/>
                      </a:solidFill>
                      <a:prstDash val="solid"/>
                    </a:lnB>
                    <a:solidFill>
                      <a:srgbClr val="2A2825"/>
                    </a:solidFill>
                  </a:tcPr>
                </a:tc>
                <a:tc>
                  <a:txBody>
                    <a:bodyPr/>
                    <a:lstStyle/>
                    <a:p>
                      <a:pPr algn="l">
                        <a:spcAft>
                          <a:spcPts val="150"/>
                        </a:spcAft>
                      </a:pPr>
                      <a:r>
                        <a:rPr sz="1400" b="1">
                          <a:solidFill>
                            <a:srgbClr val="F6EDDF"/>
                          </a:solidFill>
                          <a:latin typeface="Arial"/>
                        </a:rPr>
                        <a:t>Cost</a:t>
                      </a:r>
                    </a:p>
                  </a:txBody>
                  <a:tcPr marL="54864" marR="54864" marT="36576" marB="36576">
                    <a:lnL w="6350">
                      <a:solidFill>
                        <a:srgbClr val="2A2825"/>
                      </a:solidFill>
                      <a:prstDash val="solid"/>
                    </a:lnL>
                    <a:lnR w="6350">
                      <a:solidFill>
                        <a:srgbClr val="2A2825"/>
                      </a:solidFill>
                      <a:prstDash val="solid"/>
                    </a:lnR>
                    <a:lnT w="6350">
                      <a:solidFill>
                        <a:srgbClr val="2A2825"/>
                      </a:solidFill>
                      <a:prstDash val="solid"/>
                    </a:lnT>
                    <a:lnB w="6350">
                      <a:solidFill>
                        <a:srgbClr val="2A2825"/>
                      </a:solidFill>
                      <a:prstDash val="solid"/>
                    </a:lnB>
                    <a:solidFill>
                      <a:srgbClr val="2A2825"/>
                    </a:solidFill>
                  </a:tcPr>
                </a:tc>
                <a:extLst>
                  <a:ext uri="{0D108BD9-81ED-4DB2-BD59-A6C34878D82A}">
                    <a16:rowId xmlns:a16="http://schemas.microsoft.com/office/drawing/2014/main" val="10000"/>
                  </a:ext>
                </a:extLst>
              </a:tr>
              <a:tr h="484632">
                <a:tc>
                  <a:txBody>
                    <a:bodyPr/>
                    <a:lstStyle/>
                    <a:p>
                      <a:pPr algn="l">
                        <a:spcAft>
                          <a:spcPts val="150"/>
                        </a:spcAft>
                      </a:pPr>
                      <a:r>
                        <a:rPr sz="1400" b="1">
                          <a:solidFill>
                            <a:srgbClr val="2A2825"/>
                          </a:solidFill>
                          <a:latin typeface="Arial"/>
                        </a:rPr>
                        <a:t>Single half day session</a:t>
                      </a:r>
                    </a:p>
                  </a:txBody>
                  <a:tcPr marL="54864" marR="54864" marT="36576" marB="36576">
                    <a:lnL w="6350">
                      <a:solidFill>
                        <a:srgbClr val="D8C6B3"/>
                      </a:solidFill>
                      <a:prstDash val="solid"/>
                    </a:lnL>
                    <a:lnR w="6350">
                      <a:solidFill>
                        <a:srgbClr val="D8C6B3"/>
                      </a:solidFill>
                      <a:prstDash val="solid"/>
                    </a:lnR>
                    <a:lnT w="6350" cap="flat" cmpd="sng" algn="ctr">
                      <a:solidFill>
                        <a:srgbClr val="2A2825"/>
                      </a:solidFill>
                      <a:prstDash val="solid"/>
                      <a:round/>
                      <a:headEnd type="none" w="med" len="med"/>
                      <a:tailEnd type="none" w="med" len="med"/>
                    </a:lnT>
                    <a:lnB w="6350">
                      <a:solidFill>
                        <a:srgbClr val="D8C6B3"/>
                      </a:solidFill>
                      <a:prstDash val="solid"/>
                    </a:lnB>
                    <a:solidFill>
                      <a:srgbClr val="FFFBF4"/>
                    </a:solidFill>
                  </a:tcPr>
                </a:tc>
                <a:tc>
                  <a:txBody>
                    <a:bodyPr/>
                    <a:lstStyle/>
                    <a:p>
                      <a:pPr algn="l">
                        <a:spcAft>
                          <a:spcPts val="150"/>
                        </a:spcAft>
                      </a:pPr>
                      <a:r>
                        <a:rPr lang="en-GB" sz="1400" b="0">
                          <a:solidFill>
                            <a:srgbClr val="FF0000"/>
                          </a:solidFill>
                          <a:latin typeface="Arial"/>
                        </a:rPr>
                        <a:t>One half-day </a:t>
                      </a:r>
                      <a:r>
                        <a:rPr lang="en-GB" sz="1400" b="0" dirty="0">
                          <a:solidFill>
                            <a:srgbClr val="FF0000"/>
                          </a:solidFill>
                          <a:latin typeface="Arial"/>
                        </a:rPr>
                        <a:t>per half-term</a:t>
                      </a:r>
                    </a:p>
                  </a:txBody>
                  <a:tcPr marL="54864" marR="54864" marT="36576" marB="36576">
                    <a:lnL w="6350">
                      <a:solidFill>
                        <a:srgbClr val="D8C6B3"/>
                      </a:solidFill>
                      <a:prstDash val="solid"/>
                    </a:lnL>
                    <a:lnR w="6350">
                      <a:solidFill>
                        <a:srgbClr val="D8C6B3"/>
                      </a:solidFill>
                      <a:prstDash val="solid"/>
                    </a:lnR>
                    <a:lnT w="6350" cap="flat" cmpd="sng" algn="ctr">
                      <a:solidFill>
                        <a:srgbClr val="2A2825"/>
                      </a:solidFill>
                      <a:prstDash val="solid"/>
                      <a:round/>
                      <a:headEnd type="none" w="med" len="med"/>
                      <a:tailEnd type="none" w="med" len="med"/>
                    </a:lnT>
                    <a:lnB w="6350">
                      <a:solidFill>
                        <a:srgbClr val="D8C6B3"/>
                      </a:solidFill>
                      <a:prstDash val="solid"/>
                    </a:lnB>
                    <a:solidFill>
                      <a:srgbClr val="FFFBF4"/>
                    </a:solidFill>
                  </a:tcPr>
                </a:tc>
                <a:tc>
                  <a:txBody>
                    <a:bodyPr/>
                    <a:lstStyle/>
                    <a:p>
                      <a:pPr algn="l">
                        <a:spcAft>
                          <a:spcPts val="150"/>
                        </a:spcAft>
                      </a:pPr>
                      <a:r>
                        <a:rPr sz="1400" b="1" dirty="0">
                          <a:solidFill>
                            <a:schemeClr val="tx1"/>
                          </a:solidFill>
                          <a:latin typeface="Arial"/>
                        </a:rPr>
                        <a:t>£325 per session</a:t>
                      </a:r>
                    </a:p>
                  </a:txBody>
                  <a:tcPr marL="54864" marR="54864" marT="36576" marB="36576">
                    <a:lnL w="6350">
                      <a:solidFill>
                        <a:srgbClr val="D8C6B3"/>
                      </a:solidFill>
                      <a:prstDash val="solid"/>
                    </a:lnL>
                    <a:lnR w="6350">
                      <a:solidFill>
                        <a:srgbClr val="D8C6B3"/>
                      </a:solidFill>
                      <a:prstDash val="solid"/>
                    </a:lnR>
                    <a:lnT w="6350" cap="flat" cmpd="sng" algn="ctr">
                      <a:solidFill>
                        <a:srgbClr val="2A2825"/>
                      </a:solidFill>
                      <a:prstDash val="solid"/>
                      <a:round/>
                      <a:headEnd type="none" w="med" len="med"/>
                      <a:tailEnd type="none" w="med" len="med"/>
                    </a:lnT>
                    <a:lnB w="6350">
                      <a:solidFill>
                        <a:srgbClr val="D8C6B3"/>
                      </a:solidFill>
                      <a:prstDash val="solid"/>
                    </a:lnB>
                    <a:solidFill>
                      <a:srgbClr val="F2E5D5"/>
                    </a:solidFill>
                  </a:tcPr>
                </a:tc>
                <a:extLst>
                  <a:ext uri="{0D108BD9-81ED-4DB2-BD59-A6C34878D82A}">
                    <a16:rowId xmlns:a16="http://schemas.microsoft.com/office/drawing/2014/main" val="10001"/>
                  </a:ext>
                </a:extLst>
              </a:tr>
              <a:tr h="484632">
                <a:tc>
                  <a:txBody>
                    <a:bodyPr/>
                    <a:lstStyle/>
                    <a:p>
                      <a:pPr algn="l">
                        <a:spcAft>
                          <a:spcPts val="150"/>
                        </a:spcAft>
                      </a:pPr>
                      <a:r>
                        <a:rPr sz="1400" b="1">
                          <a:solidFill>
                            <a:srgbClr val="2A2825"/>
                          </a:solidFill>
                          <a:latin typeface="Arial"/>
                        </a:rPr>
                        <a:t>Single full day</a:t>
                      </a:r>
                    </a:p>
                  </a:txBody>
                  <a:tcPr marL="54864" marR="54864" marT="36576" marB="36576">
                    <a:lnL w="6350">
                      <a:solidFill>
                        <a:srgbClr val="D8C6B3"/>
                      </a:solidFill>
                      <a:prstDash val="solid"/>
                    </a:lnL>
                    <a:lnR w="6350">
                      <a:solidFill>
                        <a:srgbClr val="D8C6B3"/>
                      </a:solidFill>
                      <a:prstDash val="solid"/>
                    </a:lnR>
                    <a:lnT w="6350">
                      <a:solidFill>
                        <a:srgbClr val="D8C6B3"/>
                      </a:solidFill>
                      <a:prstDash val="solid"/>
                    </a:lnT>
                    <a:lnB w="6350">
                      <a:solidFill>
                        <a:srgbClr val="D8C6B3"/>
                      </a:solidFill>
                      <a:prstDash val="solid"/>
                    </a:lnB>
                    <a:solidFill>
                      <a:srgbClr val="FBF6EC"/>
                    </a:solidFill>
                  </a:tcPr>
                </a:tc>
                <a:tc>
                  <a:txBody>
                    <a:bodyPr/>
                    <a:lstStyle/>
                    <a:p>
                      <a:pPr algn="l">
                        <a:spcAft>
                          <a:spcPts val="150"/>
                        </a:spcAft>
                      </a:pPr>
                      <a:r>
                        <a:rPr lang="en-GB" sz="1400" b="0" dirty="0">
                          <a:solidFill>
                            <a:srgbClr val="FF0000"/>
                          </a:solidFill>
                          <a:latin typeface="Arial"/>
                        </a:rPr>
                        <a:t>One </a:t>
                      </a:r>
                      <a:r>
                        <a:rPr lang="en-GB" sz="1400" b="0">
                          <a:solidFill>
                            <a:srgbClr val="FF0000"/>
                          </a:solidFill>
                          <a:latin typeface="Arial"/>
                        </a:rPr>
                        <a:t>full-day per </a:t>
                      </a:r>
                      <a:r>
                        <a:rPr lang="en-GB" sz="1400" b="0" dirty="0">
                          <a:solidFill>
                            <a:srgbClr val="FF0000"/>
                          </a:solidFill>
                          <a:latin typeface="Arial"/>
                        </a:rPr>
                        <a:t>half-term</a:t>
                      </a:r>
                    </a:p>
                  </a:txBody>
                  <a:tcPr marL="54864" marR="54864" marT="36576" marB="36576">
                    <a:lnL w="6350">
                      <a:solidFill>
                        <a:srgbClr val="D8C6B3"/>
                      </a:solidFill>
                      <a:prstDash val="solid"/>
                    </a:lnL>
                    <a:lnR w="6350">
                      <a:solidFill>
                        <a:srgbClr val="D8C6B3"/>
                      </a:solidFill>
                      <a:prstDash val="solid"/>
                    </a:lnR>
                    <a:lnT w="6350">
                      <a:solidFill>
                        <a:srgbClr val="D8C6B3"/>
                      </a:solidFill>
                      <a:prstDash val="solid"/>
                    </a:lnT>
                    <a:lnB w="6350">
                      <a:solidFill>
                        <a:srgbClr val="D8C6B3"/>
                      </a:solidFill>
                      <a:prstDash val="solid"/>
                    </a:lnB>
                    <a:solidFill>
                      <a:srgbClr val="FBF6EC"/>
                    </a:solidFill>
                  </a:tcPr>
                </a:tc>
                <a:tc>
                  <a:txBody>
                    <a:bodyPr/>
                    <a:lstStyle/>
                    <a:p>
                      <a:pPr algn="l">
                        <a:spcAft>
                          <a:spcPts val="150"/>
                        </a:spcAft>
                      </a:pPr>
                      <a:r>
                        <a:rPr sz="1400" b="1" dirty="0">
                          <a:solidFill>
                            <a:schemeClr val="tx1"/>
                          </a:solidFill>
                          <a:latin typeface="Arial"/>
                        </a:rPr>
                        <a:t>£600 per session</a:t>
                      </a:r>
                    </a:p>
                  </a:txBody>
                  <a:tcPr marL="54864" marR="54864" marT="36576" marB="36576">
                    <a:lnL w="6350">
                      <a:solidFill>
                        <a:srgbClr val="D8C6B3"/>
                      </a:solidFill>
                      <a:prstDash val="solid"/>
                    </a:lnL>
                    <a:lnR w="6350">
                      <a:solidFill>
                        <a:srgbClr val="D8C6B3"/>
                      </a:solidFill>
                      <a:prstDash val="solid"/>
                    </a:lnR>
                    <a:lnT w="6350">
                      <a:solidFill>
                        <a:srgbClr val="D8C6B3"/>
                      </a:solidFill>
                      <a:prstDash val="solid"/>
                    </a:lnT>
                    <a:lnB w="6350">
                      <a:solidFill>
                        <a:srgbClr val="D8C6B3"/>
                      </a:solidFill>
                      <a:prstDash val="solid"/>
                    </a:lnB>
                    <a:solidFill>
                      <a:srgbClr val="F2E5D5"/>
                    </a:solidFill>
                  </a:tcPr>
                </a:tc>
                <a:extLst>
                  <a:ext uri="{0D108BD9-81ED-4DB2-BD59-A6C34878D82A}">
                    <a16:rowId xmlns:a16="http://schemas.microsoft.com/office/drawing/2014/main" val="10002"/>
                  </a:ext>
                </a:extLst>
              </a:tr>
            </a:tbl>
          </a:graphicData>
        </a:graphic>
      </p:graphicFrame>
      <p:graphicFrame>
        <p:nvGraphicFramePr>
          <p:cNvPr id="9" name="Table 8">
            <a:extLst>
              <a:ext uri="{FF2B5EF4-FFF2-40B4-BE49-F238E27FC236}">
                <a16:creationId xmlns:a16="http://schemas.microsoft.com/office/drawing/2014/main" id="{A9D718B4-DCB3-5247-959D-3B0C0D099ECB}"/>
              </a:ext>
            </a:extLst>
          </p:cNvPr>
          <p:cNvGraphicFramePr>
            <a:graphicFrameLocks noGrp="1"/>
          </p:cNvGraphicFramePr>
          <p:nvPr/>
        </p:nvGraphicFramePr>
        <p:xfrm>
          <a:off x="475488" y="4793197"/>
          <a:ext cx="8183880" cy="1050544"/>
        </p:xfrm>
        <a:graphic>
          <a:graphicData uri="http://schemas.openxmlformats.org/drawingml/2006/table">
            <a:tbl>
              <a:tblPr firstRow="1" bandRow="1">
                <a:tableStyleId>{5C22544A-7EE6-4342-B048-85BDC9FD1C3A}</a:tableStyleId>
              </a:tblPr>
              <a:tblGrid>
                <a:gridCol w="1920240">
                  <a:extLst>
                    <a:ext uri="{9D8B030D-6E8A-4147-A177-3AD203B41FA5}">
                      <a16:colId xmlns:a16="http://schemas.microsoft.com/office/drawing/2014/main" val="1638745866"/>
                    </a:ext>
                  </a:extLst>
                </a:gridCol>
                <a:gridCol w="6263640">
                  <a:extLst>
                    <a:ext uri="{9D8B030D-6E8A-4147-A177-3AD203B41FA5}">
                      <a16:colId xmlns:a16="http://schemas.microsoft.com/office/drawing/2014/main" val="1337519988"/>
                    </a:ext>
                  </a:extLst>
                </a:gridCol>
              </a:tblGrid>
              <a:tr h="261612">
                <a:tc>
                  <a:txBody>
                    <a:bodyPr/>
                    <a:lstStyle/>
                    <a:p>
                      <a:pPr algn="l">
                        <a:spcAft>
                          <a:spcPts val="150"/>
                        </a:spcAft>
                      </a:pPr>
                      <a:r>
                        <a:rPr lang="en-GB" sz="1400" b="1" dirty="0">
                          <a:solidFill>
                            <a:srgbClr val="F6EDDF"/>
                          </a:solidFill>
                          <a:latin typeface="Arial"/>
                        </a:rPr>
                        <a:t>Three types of SLA’s</a:t>
                      </a:r>
                      <a:endParaRPr sz="1400" b="1" dirty="0">
                        <a:solidFill>
                          <a:srgbClr val="F6EDDF"/>
                        </a:solidFill>
                        <a:latin typeface="Arial"/>
                      </a:endParaRPr>
                    </a:p>
                  </a:txBody>
                  <a:tcPr marL="54864" marR="54864" marT="36576" marB="36576">
                    <a:lnL w="6350">
                      <a:solidFill>
                        <a:srgbClr val="2A2825"/>
                      </a:solidFill>
                      <a:prstDash val="solid"/>
                    </a:lnL>
                    <a:lnR w="6350">
                      <a:solidFill>
                        <a:srgbClr val="2A2825"/>
                      </a:solidFill>
                      <a:prstDash val="solid"/>
                    </a:lnR>
                    <a:lnT w="6350">
                      <a:solidFill>
                        <a:srgbClr val="2A2825"/>
                      </a:solidFill>
                      <a:prstDash val="solid"/>
                    </a:lnT>
                    <a:lnB w="6350">
                      <a:solidFill>
                        <a:srgbClr val="2A2825"/>
                      </a:solidFill>
                      <a:prstDash val="solid"/>
                    </a:lnB>
                    <a:solidFill>
                      <a:srgbClr val="2A2825"/>
                    </a:solidFill>
                  </a:tcPr>
                </a:tc>
                <a:tc>
                  <a:txBody>
                    <a:bodyPr/>
                    <a:lstStyle/>
                    <a:p>
                      <a:pPr algn="l">
                        <a:spcAft>
                          <a:spcPts val="150"/>
                        </a:spcAft>
                      </a:pPr>
                      <a:endParaRPr sz="1400" b="1" dirty="0">
                        <a:solidFill>
                          <a:srgbClr val="F6EDDF"/>
                        </a:solidFill>
                        <a:latin typeface="Arial"/>
                      </a:endParaRPr>
                    </a:p>
                  </a:txBody>
                  <a:tcPr marL="54864" marR="54864" marT="36576" marB="36576">
                    <a:lnL w="6350">
                      <a:solidFill>
                        <a:srgbClr val="2A2825"/>
                      </a:solidFill>
                      <a:prstDash val="solid"/>
                    </a:lnL>
                    <a:lnR w="6350">
                      <a:solidFill>
                        <a:srgbClr val="2A2825"/>
                      </a:solidFill>
                      <a:prstDash val="solid"/>
                    </a:lnR>
                    <a:lnT w="6350">
                      <a:solidFill>
                        <a:srgbClr val="2A2825"/>
                      </a:solidFill>
                      <a:prstDash val="solid"/>
                    </a:lnT>
                    <a:lnB w="6350">
                      <a:solidFill>
                        <a:srgbClr val="2A2825"/>
                      </a:solidFill>
                      <a:prstDash val="solid"/>
                    </a:lnB>
                    <a:solidFill>
                      <a:srgbClr val="2A2825"/>
                    </a:solidFill>
                  </a:tcPr>
                </a:tc>
                <a:extLst>
                  <a:ext uri="{0D108BD9-81ED-4DB2-BD59-A6C34878D82A}">
                    <a16:rowId xmlns:a16="http://schemas.microsoft.com/office/drawing/2014/main" val="1063362361"/>
                  </a:ext>
                </a:extLst>
              </a:tr>
              <a:tr h="699053">
                <a:tc>
                  <a:txBody>
                    <a:bodyPr/>
                    <a:lstStyle/>
                    <a:p>
                      <a:pPr algn="r">
                        <a:spcAft>
                          <a:spcPts val="150"/>
                        </a:spcAft>
                      </a:pPr>
                      <a:r>
                        <a:rPr lang="en-GB" sz="1400" b="1" dirty="0">
                          <a:solidFill>
                            <a:srgbClr val="2A2825"/>
                          </a:solidFill>
                          <a:latin typeface="Arial"/>
                        </a:rPr>
                        <a:t>1</a:t>
                      </a:r>
                    </a:p>
                    <a:p>
                      <a:pPr algn="r">
                        <a:spcAft>
                          <a:spcPts val="150"/>
                        </a:spcAft>
                      </a:pPr>
                      <a:r>
                        <a:rPr lang="en-GB" sz="1400" b="1" dirty="0">
                          <a:solidFill>
                            <a:srgbClr val="2A2825"/>
                          </a:solidFill>
                          <a:latin typeface="Arial"/>
                        </a:rPr>
                        <a:t>2</a:t>
                      </a:r>
                    </a:p>
                    <a:p>
                      <a:pPr algn="r">
                        <a:spcAft>
                          <a:spcPts val="150"/>
                        </a:spcAft>
                      </a:pPr>
                      <a:r>
                        <a:rPr lang="en-GB" sz="1400" b="1" dirty="0">
                          <a:solidFill>
                            <a:srgbClr val="2A2825"/>
                          </a:solidFill>
                          <a:latin typeface="Arial"/>
                        </a:rPr>
                        <a:t>3</a:t>
                      </a:r>
                      <a:endParaRPr sz="1400" b="1" dirty="0">
                        <a:solidFill>
                          <a:srgbClr val="2A2825"/>
                        </a:solidFill>
                        <a:latin typeface="Arial"/>
                      </a:endParaRPr>
                    </a:p>
                  </a:txBody>
                  <a:tcPr marL="54864" marR="54864" marT="36576" marB="36576">
                    <a:lnL w="6350">
                      <a:solidFill>
                        <a:srgbClr val="D8C6B3"/>
                      </a:solidFill>
                      <a:prstDash val="solid"/>
                    </a:lnL>
                    <a:lnR w="6350">
                      <a:solidFill>
                        <a:srgbClr val="D8C6B3"/>
                      </a:solidFill>
                      <a:prstDash val="solid"/>
                    </a:lnR>
                    <a:lnT w="6350" cap="flat" cmpd="sng" algn="ctr">
                      <a:solidFill>
                        <a:srgbClr val="2A2825"/>
                      </a:solidFill>
                      <a:prstDash val="solid"/>
                      <a:round/>
                      <a:headEnd type="none" w="med" len="med"/>
                      <a:tailEnd type="none" w="med" len="med"/>
                    </a:lnT>
                    <a:lnB w="6350">
                      <a:solidFill>
                        <a:srgbClr val="D8C6B3"/>
                      </a:solidFill>
                      <a:prstDash val="solid"/>
                    </a:lnB>
                    <a:solidFill>
                      <a:srgbClr val="FFFBF4"/>
                    </a:solidFill>
                  </a:tcPr>
                </a:tc>
                <a:tc>
                  <a:txBody>
                    <a:bodyPr/>
                    <a:lstStyle/>
                    <a:p>
                      <a:r>
                        <a:rPr lang="en-GB" sz="1350" b="1" kern="1200" dirty="0">
                          <a:solidFill>
                            <a:schemeClr val="dk1"/>
                          </a:solidFill>
                          <a:effectLst/>
                          <a:latin typeface="+mn-lt"/>
                          <a:ea typeface="+mn-ea"/>
                          <a:cs typeface="+mn-cs"/>
                        </a:rPr>
                        <a:t>Prevention and early support</a:t>
                      </a:r>
                      <a:endParaRPr lang="en-GB" sz="1350" kern="1200" dirty="0">
                        <a:solidFill>
                          <a:schemeClr val="dk1"/>
                        </a:solidFill>
                        <a:effectLst/>
                        <a:latin typeface="+mn-lt"/>
                        <a:ea typeface="+mn-ea"/>
                        <a:cs typeface="+mn-cs"/>
                      </a:endParaRPr>
                    </a:p>
                    <a:p>
                      <a:r>
                        <a:rPr lang="en-GB" sz="1350" b="1" kern="1200" dirty="0">
                          <a:solidFill>
                            <a:schemeClr val="dk1"/>
                          </a:solidFill>
                          <a:effectLst/>
                          <a:latin typeface="+mn-lt"/>
                          <a:ea typeface="+mn-ea"/>
                          <a:cs typeface="+mn-cs"/>
                        </a:rPr>
                        <a:t>Intensive casework intervention</a:t>
                      </a:r>
                      <a:endParaRPr lang="en-GB" sz="1350" kern="1200" dirty="0">
                        <a:solidFill>
                          <a:schemeClr val="dk1"/>
                        </a:solidFill>
                        <a:effectLst/>
                        <a:latin typeface="+mn-lt"/>
                        <a:ea typeface="+mn-ea"/>
                        <a:cs typeface="+mn-cs"/>
                      </a:endParaRPr>
                    </a:p>
                    <a:p>
                      <a:pPr algn="l">
                        <a:spcAft>
                          <a:spcPts val="150"/>
                        </a:spcAft>
                      </a:pPr>
                      <a:r>
                        <a:rPr lang="en-GB" sz="1350" b="1" kern="1200" dirty="0">
                          <a:solidFill>
                            <a:schemeClr val="dk1"/>
                          </a:solidFill>
                          <a:effectLst/>
                          <a:latin typeface="+mn-lt"/>
                          <a:ea typeface="+mn-ea"/>
                          <a:cs typeface="+mn-cs"/>
                        </a:rPr>
                        <a:t>Early Intervention + Direct Referral Casework</a:t>
                      </a:r>
                      <a:endParaRPr lang="en-GB" sz="1400" b="0" dirty="0">
                        <a:solidFill>
                          <a:srgbClr val="2A2825"/>
                        </a:solidFill>
                        <a:latin typeface="Arial"/>
                      </a:endParaRPr>
                    </a:p>
                  </a:txBody>
                  <a:tcPr marL="54864" marR="54864" marT="36576" marB="36576">
                    <a:lnL w="6350">
                      <a:solidFill>
                        <a:srgbClr val="D8C6B3"/>
                      </a:solidFill>
                      <a:prstDash val="solid"/>
                    </a:lnL>
                    <a:lnR w="6350">
                      <a:solidFill>
                        <a:srgbClr val="D8C6B3"/>
                      </a:solidFill>
                      <a:prstDash val="solid"/>
                    </a:lnR>
                    <a:lnT w="6350" cap="flat" cmpd="sng" algn="ctr">
                      <a:solidFill>
                        <a:srgbClr val="2A2825"/>
                      </a:solidFill>
                      <a:prstDash val="solid"/>
                      <a:round/>
                      <a:headEnd type="none" w="med" len="med"/>
                      <a:tailEnd type="none" w="med" len="med"/>
                    </a:lnT>
                    <a:lnB w="6350">
                      <a:solidFill>
                        <a:srgbClr val="D8C6B3"/>
                      </a:solidFill>
                      <a:prstDash val="solid"/>
                    </a:lnB>
                    <a:solidFill>
                      <a:srgbClr val="FFFBF4"/>
                    </a:solidFill>
                  </a:tcPr>
                </a:tc>
                <a:extLst>
                  <a:ext uri="{0D108BD9-81ED-4DB2-BD59-A6C34878D82A}">
                    <a16:rowId xmlns:a16="http://schemas.microsoft.com/office/drawing/2014/main" val="2269514894"/>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rgbClr val="F6EDDF"/>
        </a:solidFill>
        <a:effectLst/>
      </p:bgPr>
    </p:bg>
    <p:spTree>
      <p:nvGrpSpPr>
        <p:cNvPr id="1" name=""/>
        <p:cNvGrpSpPr/>
        <p:nvPr/>
      </p:nvGrpSpPr>
      <p:grpSpPr>
        <a:xfrm>
          <a:off x="0" y="0"/>
          <a:ext cx="0" cy="0"/>
          <a:chOff x="0" y="0"/>
          <a:chExt cx="0" cy="0"/>
        </a:xfrm>
      </p:grpSpPr>
      <p:cxnSp>
        <p:nvCxnSpPr>
          <p:cNvPr id="2" name="Connector 1"/>
          <p:cNvCxnSpPr/>
          <p:nvPr/>
        </p:nvCxnSpPr>
        <p:spPr>
          <a:xfrm>
            <a:off x="457200" y="1570482"/>
            <a:ext cx="8183880" cy="0"/>
          </a:xfrm>
          <a:prstGeom prst="line">
            <a:avLst/>
          </a:prstGeom>
          <a:ln w="9525">
            <a:solidFill>
              <a:srgbClr val="D8C6B3"/>
            </a:solidFill>
          </a:ln>
        </p:spPr>
        <p:style>
          <a:lnRef idx="2">
            <a:schemeClr val="accent1"/>
          </a:lnRef>
          <a:fillRef idx="0">
            <a:schemeClr val="accent1"/>
          </a:fillRef>
          <a:effectRef idx="1">
            <a:schemeClr val="accent1"/>
          </a:effectRef>
          <a:fontRef idx="minor">
            <a:schemeClr val="tx1"/>
          </a:fontRef>
        </p:style>
      </p:cxnSp>
      <p:sp>
        <p:nvSpPr>
          <p:cNvPr id="3" name="Rectangle 2"/>
          <p:cNvSpPr/>
          <p:nvPr/>
        </p:nvSpPr>
        <p:spPr>
          <a:xfrm>
            <a:off x="457200" y="1543050"/>
            <a:ext cx="1051560" cy="50292"/>
          </a:xfrm>
          <a:prstGeom prst="rect">
            <a:avLst/>
          </a:prstGeom>
          <a:solidFill>
            <a:srgbClr val="C87D1B"/>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solidFill>
                <a:srgbClr val="FFFFFF"/>
              </a:solidFill>
              <a:latin typeface="Arial"/>
              <a:ea typeface="ＭＳ Ｐゴシック"/>
            </a:endParaRPr>
          </a:p>
        </p:txBody>
      </p:sp>
      <p:sp>
        <p:nvSpPr>
          <p:cNvPr id="4" name="TextBox 3"/>
          <p:cNvSpPr txBox="1"/>
          <p:nvPr/>
        </p:nvSpPr>
        <p:spPr>
          <a:xfrm>
            <a:off x="457200" y="1085851"/>
            <a:ext cx="6949440" cy="375487"/>
          </a:xfrm>
          <a:prstGeom prst="rect">
            <a:avLst/>
          </a:prstGeom>
          <a:noFill/>
        </p:spPr>
        <p:txBody>
          <a:bodyPr wrap="square" lIns="18288" tIns="18288" rIns="18288" bIns="18288" anchor="t">
            <a:spAutoFit/>
          </a:bodyPr>
          <a:lstStyle/>
          <a:p>
            <a:r>
              <a:rPr sz="2200" b="1">
                <a:solidFill>
                  <a:srgbClr val="2A2825"/>
                </a:solidFill>
                <a:latin typeface="Georgia"/>
                <a:ea typeface="ＭＳ Ｐゴシック" panose="020B0600070205080204" pitchFamily="34" charset="-128"/>
              </a:rPr>
              <a:t>Additional EWO support</a:t>
            </a:r>
          </a:p>
        </p:txBody>
      </p:sp>
      <p:sp>
        <p:nvSpPr>
          <p:cNvPr id="5" name="TextBox 4"/>
          <p:cNvSpPr txBox="1"/>
          <p:nvPr/>
        </p:nvSpPr>
        <p:spPr>
          <a:xfrm>
            <a:off x="475488" y="1661922"/>
            <a:ext cx="7635240" cy="467820"/>
          </a:xfrm>
          <a:prstGeom prst="rect">
            <a:avLst/>
          </a:prstGeom>
          <a:noFill/>
        </p:spPr>
        <p:txBody>
          <a:bodyPr wrap="square" lIns="18288" tIns="18288" rIns="18288" bIns="18288" anchor="t">
            <a:spAutoFit/>
          </a:bodyPr>
          <a:lstStyle/>
          <a:p>
            <a:r>
              <a:rPr sz="1400">
                <a:solidFill>
                  <a:srgbClr val="6F665C"/>
                </a:solidFill>
                <a:latin typeface="Arial"/>
                <a:ea typeface="ＭＳ Ｐゴシック" panose="020B0600070205080204" pitchFamily="34" charset="-128"/>
              </a:rPr>
              <a:t>Additional capacity or project work is scoped separately where support </a:t>
            </a:r>
            <a:r>
              <a:rPr lang="en-GB" sz="1400">
                <a:solidFill>
                  <a:srgbClr val="6F665C"/>
                </a:solidFill>
                <a:latin typeface="Arial"/>
                <a:ea typeface="ＭＳ Ｐゴシック" panose="020B0600070205080204" pitchFamily="34" charset="-128"/>
              </a:rPr>
              <a:t>is needed </a:t>
            </a:r>
            <a:r>
              <a:rPr sz="1400">
                <a:solidFill>
                  <a:srgbClr val="6F665C"/>
                </a:solidFill>
                <a:latin typeface="Arial"/>
                <a:ea typeface="ＭＳ Ｐゴシック" panose="020B0600070205080204" pitchFamily="34" charset="-128"/>
              </a:rPr>
              <a:t>beyond standard packages.</a:t>
            </a:r>
          </a:p>
        </p:txBody>
      </p:sp>
      <p:graphicFrame>
        <p:nvGraphicFramePr>
          <p:cNvPr id="7" name="Table 6"/>
          <p:cNvGraphicFramePr>
            <a:graphicFrameLocks noGrp="1"/>
          </p:cNvGraphicFramePr>
          <p:nvPr/>
        </p:nvGraphicFramePr>
        <p:xfrm>
          <a:off x="475488" y="2155698"/>
          <a:ext cx="8183880" cy="2395728"/>
        </p:xfrm>
        <a:graphic>
          <a:graphicData uri="http://schemas.openxmlformats.org/drawingml/2006/table">
            <a:tbl>
              <a:tblPr firstRow="1" bandRow="1">
                <a:tableStyleId>{5C22544A-7EE6-4342-B048-85BDC9FD1C3A}</a:tableStyleId>
              </a:tblPr>
              <a:tblGrid>
                <a:gridCol w="2011680">
                  <a:extLst>
                    <a:ext uri="{9D8B030D-6E8A-4147-A177-3AD203B41FA5}">
                      <a16:colId xmlns:a16="http://schemas.microsoft.com/office/drawing/2014/main" val="20000"/>
                    </a:ext>
                  </a:extLst>
                </a:gridCol>
                <a:gridCol w="4526280">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tblGrid>
              <a:tr h="310896">
                <a:tc>
                  <a:txBody>
                    <a:bodyPr/>
                    <a:lstStyle/>
                    <a:p>
                      <a:pPr algn="l">
                        <a:spcAft>
                          <a:spcPts val="150"/>
                        </a:spcAft>
                      </a:pPr>
                      <a:r>
                        <a:rPr sz="1400" b="1">
                          <a:solidFill>
                            <a:srgbClr val="F6EDDF"/>
                          </a:solidFill>
                          <a:latin typeface="Arial"/>
                        </a:rPr>
                        <a:t>Support option</a:t>
                      </a:r>
                    </a:p>
                  </a:txBody>
                  <a:tcPr marL="54864" marR="54864" marT="36576" marB="36576">
                    <a:lnL w="6350">
                      <a:solidFill>
                        <a:srgbClr val="2A2825"/>
                      </a:solidFill>
                      <a:prstDash val="solid"/>
                    </a:lnL>
                    <a:lnR w="6350">
                      <a:solidFill>
                        <a:srgbClr val="2A2825"/>
                      </a:solidFill>
                      <a:prstDash val="solid"/>
                    </a:lnR>
                    <a:lnT w="6350">
                      <a:solidFill>
                        <a:srgbClr val="2A2825"/>
                      </a:solidFill>
                      <a:prstDash val="solid"/>
                    </a:lnT>
                    <a:lnB w="6350">
                      <a:solidFill>
                        <a:srgbClr val="2A2825"/>
                      </a:solidFill>
                      <a:prstDash val="solid"/>
                    </a:lnB>
                    <a:solidFill>
                      <a:srgbClr val="2A2825"/>
                    </a:solidFill>
                  </a:tcPr>
                </a:tc>
                <a:tc>
                  <a:txBody>
                    <a:bodyPr/>
                    <a:lstStyle/>
                    <a:p>
                      <a:pPr algn="l">
                        <a:spcAft>
                          <a:spcPts val="150"/>
                        </a:spcAft>
                      </a:pPr>
                      <a:r>
                        <a:rPr sz="1400" b="1">
                          <a:solidFill>
                            <a:srgbClr val="F6EDDF"/>
                          </a:solidFill>
                          <a:latin typeface="Arial"/>
                        </a:rPr>
                        <a:t>How it is positioned</a:t>
                      </a:r>
                    </a:p>
                  </a:txBody>
                  <a:tcPr marL="54864" marR="54864" marT="36576" marB="36576">
                    <a:lnL w="6350">
                      <a:solidFill>
                        <a:srgbClr val="2A2825"/>
                      </a:solidFill>
                      <a:prstDash val="solid"/>
                    </a:lnL>
                    <a:lnR w="6350">
                      <a:solidFill>
                        <a:srgbClr val="2A2825"/>
                      </a:solidFill>
                      <a:prstDash val="solid"/>
                    </a:lnR>
                    <a:lnT w="6350">
                      <a:solidFill>
                        <a:srgbClr val="2A2825"/>
                      </a:solidFill>
                      <a:prstDash val="solid"/>
                    </a:lnT>
                    <a:lnB w="6350">
                      <a:solidFill>
                        <a:srgbClr val="2A2825"/>
                      </a:solidFill>
                      <a:prstDash val="solid"/>
                    </a:lnB>
                    <a:solidFill>
                      <a:srgbClr val="2A2825"/>
                    </a:solidFill>
                  </a:tcPr>
                </a:tc>
                <a:tc>
                  <a:txBody>
                    <a:bodyPr/>
                    <a:lstStyle/>
                    <a:p>
                      <a:pPr algn="l">
                        <a:spcAft>
                          <a:spcPts val="150"/>
                        </a:spcAft>
                      </a:pPr>
                      <a:r>
                        <a:rPr sz="1400" b="1">
                          <a:solidFill>
                            <a:srgbClr val="F6EDDF"/>
                          </a:solidFill>
                          <a:latin typeface="Arial"/>
                        </a:rPr>
                        <a:t>Pricing</a:t>
                      </a:r>
                    </a:p>
                  </a:txBody>
                  <a:tcPr marL="54864" marR="54864" marT="36576" marB="36576">
                    <a:lnL w="6350">
                      <a:solidFill>
                        <a:srgbClr val="2A2825"/>
                      </a:solidFill>
                      <a:prstDash val="solid"/>
                    </a:lnL>
                    <a:lnR w="6350">
                      <a:solidFill>
                        <a:srgbClr val="2A2825"/>
                      </a:solidFill>
                      <a:prstDash val="solid"/>
                    </a:lnR>
                    <a:lnT w="6350">
                      <a:solidFill>
                        <a:srgbClr val="2A2825"/>
                      </a:solidFill>
                      <a:prstDash val="solid"/>
                    </a:lnT>
                    <a:lnB w="6350">
                      <a:solidFill>
                        <a:srgbClr val="2A2825"/>
                      </a:solidFill>
                      <a:prstDash val="solid"/>
                    </a:lnB>
                    <a:solidFill>
                      <a:srgbClr val="2A2825"/>
                    </a:solidFill>
                  </a:tcPr>
                </a:tc>
                <a:extLst>
                  <a:ext uri="{0D108BD9-81ED-4DB2-BD59-A6C34878D82A}">
                    <a16:rowId xmlns:a16="http://schemas.microsoft.com/office/drawing/2014/main" val="10000"/>
                  </a:ext>
                </a:extLst>
              </a:tr>
              <a:tr h="694944">
                <a:tc>
                  <a:txBody>
                    <a:bodyPr/>
                    <a:lstStyle/>
                    <a:p>
                      <a:pPr algn="l">
                        <a:spcAft>
                          <a:spcPts val="150"/>
                        </a:spcAft>
                      </a:pPr>
                      <a:r>
                        <a:rPr sz="1400" b="1">
                          <a:solidFill>
                            <a:srgbClr val="2A2825"/>
                          </a:solidFill>
                          <a:latin typeface="Arial"/>
                        </a:rPr>
                        <a:t>Data project</a:t>
                      </a:r>
                    </a:p>
                  </a:txBody>
                  <a:tcPr marL="54864" marR="54864" marT="36576" marB="36576">
                    <a:lnL w="6350">
                      <a:solidFill>
                        <a:srgbClr val="D8C6B3"/>
                      </a:solidFill>
                      <a:prstDash val="solid"/>
                    </a:lnL>
                    <a:lnR w="6350">
                      <a:solidFill>
                        <a:srgbClr val="D8C6B3"/>
                      </a:solidFill>
                      <a:prstDash val="solid"/>
                    </a:lnR>
                    <a:lnT w="6350" cap="flat" cmpd="sng" algn="ctr">
                      <a:solidFill>
                        <a:srgbClr val="2A2825"/>
                      </a:solidFill>
                      <a:prstDash val="solid"/>
                      <a:round/>
                      <a:headEnd type="none" w="med" len="med"/>
                      <a:tailEnd type="none" w="med" len="med"/>
                    </a:lnT>
                    <a:lnB w="6350">
                      <a:solidFill>
                        <a:srgbClr val="D8C6B3"/>
                      </a:solidFill>
                      <a:prstDash val="solid"/>
                    </a:lnB>
                    <a:solidFill>
                      <a:srgbClr val="FFFBF4"/>
                    </a:solidFill>
                  </a:tcPr>
                </a:tc>
                <a:tc>
                  <a:txBody>
                    <a:bodyPr/>
                    <a:lstStyle/>
                    <a:p>
                      <a:pPr algn="l">
                        <a:spcAft>
                          <a:spcPts val="150"/>
                        </a:spcAft>
                      </a:pPr>
                      <a:r>
                        <a:rPr lang="en-GB" sz="1400" b="0">
                          <a:solidFill>
                            <a:srgbClr val="2A2825"/>
                          </a:solidFill>
                          <a:latin typeface="Arial"/>
                        </a:rPr>
                        <a:t>Scoped attendance-data analysis or agreed project support.</a:t>
                      </a:r>
                    </a:p>
                  </a:txBody>
                  <a:tcPr marL="54864" marR="54864" marT="36576" marB="36576">
                    <a:lnL w="6350">
                      <a:solidFill>
                        <a:srgbClr val="D8C6B3"/>
                      </a:solidFill>
                      <a:prstDash val="solid"/>
                    </a:lnL>
                    <a:lnR w="6350">
                      <a:solidFill>
                        <a:srgbClr val="D8C6B3"/>
                      </a:solidFill>
                      <a:prstDash val="solid"/>
                    </a:lnR>
                    <a:lnT w="6350" cap="flat" cmpd="sng" algn="ctr">
                      <a:solidFill>
                        <a:srgbClr val="2A2825"/>
                      </a:solidFill>
                      <a:prstDash val="solid"/>
                      <a:round/>
                      <a:headEnd type="none" w="med" len="med"/>
                      <a:tailEnd type="none" w="med" len="med"/>
                    </a:lnT>
                    <a:lnB w="6350">
                      <a:solidFill>
                        <a:srgbClr val="D8C6B3"/>
                      </a:solidFill>
                      <a:prstDash val="solid"/>
                    </a:lnB>
                    <a:solidFill>
                      <a:srgbClr val="FFFBF4"/>
                    </a:solidFill>
                  </a:tcPr>
                </a:tc>
                <a:tc>
                  <a:txBody>
                    <a:bodyPr/>
                    <a:lstStyle/>
                    <a:p>
                      <a:pPr algn="l">
                        <a:spcAft>
                          <a:spcPts val="150"/>
                        </a:spcAft>
                      </a:pPr>
                      <a:r>
                        <a:rPr sz="1400" b="1">
                          <a:solidFill>
                            <a:srgbClr val="2A2825"/>
                          </a:solidFill>
                          <a:latin typeface="Arial"/>
                        </a:rPr>
                        <a:t>Price on request</a:t>
                      </a:r>
                    </a:p>
                  </a:txBody>
                  <a:tcPr marL="54864" marR="54864" marT="36576" marB="36576">
                    <a:lnL w="6350">
                      <a:solidFill>
                        <a:srgbClr val="D8C6B3"/>
                      </a:solidFill>
                      <a:prstDash val="solid"/>
                    </a:lnL>
                    <a:lnR w="6350">
                      <a:solidFill>
                        <a:srgbClr val="D8C6B3"/>
                      </a:solidFill>
                      <a:prstDash val="solid"/>
                    </a:lnR>
                    <a:lnT w="6350" cap="flat" cmpd="sng" algn="ctr">
                      <a:solidFill>
                        <a:srgbClr val="2A2825"/>
                      </a:solidFill>
                      <a:prstDash val="solid"/>
                      <a:round/>
                      <a:headEnd type="none" w="med" len="med"/>
                      <a:tailEnd type="none" w="med" len="med"/>
                    </a:lnT>
                    <a:lnB w="6350">
                      <a:solidFill>
                        <a:srgbClr val="D8C6B3"/>
                      </a:solidFill>
                      <a:prstDash val="solid"/>
                    </a:lnB>
                    <a:solidFill>
                      <a:srgbClr val="F2E5D5"/>
                    </a:solidFill>
                  </a:tcPr>
                </a:tc>
                <a:extLst>
                  <a:ext uri="{0D108BD9-81ED-4DB2-BD59-A6C34878D82A}">
                    <a16:rowId xmlns:a16="http://schemas.microsoft.com/office/drawing/2014/main" val="10001"/>
                  </a:ext>
                </a:extLst>
              </a:tr>
              <a:tr h="694944">
                <a:tc>
                  <a:txBody>
                    <a:bodyPr/>
                    <a:lstStyle/>
                    <a:p>
                      <a:pPr algn="l">
                        <a:spcAft>
                          <a:spcPts val="150"/>
                        </a:spcAft>
                      </a:pPr>
                      <a:r>
                        <a:rPr sz="1400" b="1">
                          <a:solidFill>
                            <a:srgbClr val="2A2825"/>
                          </a:solidFill>
                          <a:latin typeface="Arial"/>
                        </a:rPr>
                        <a:t>Senior support</a:t>
                      </a:r>
                    </a:p>
                  </a:txBody>
                  <a:tcPr marL="54864" marR="54864" marT="36576" marB="36576">
                    <a:lnL w="6350">
                      <a:solidFill>
                        <a:srgbClr val="D8C6B3"/>
                      </a:solidFill>
                      <a:prstDash val="solid"/>
                    </a:lnL>
                    <a:lnR w="6350">
                      <a:solidFill>
                        <a:srgbClr val="D8C6B3"/>
                      </a:solidFill>
                      <a:prstDash val="solid"/>
                    </a:lnR>
                    <a:lnT w="6350">
                      <a:solidFill>
                        <a:srgbClr val="D8C6B3"/>
                      </a:solidFill>
                      <a:prstDash val="solid"/>
                    </a:lnT>
                    <a:lnB w="6350">
                      <a:solidFill>
                        <a:srgbClr val="D8C6B3"/>
                      </a:solidFill>
                      <a:prstDash val="solid"/>
                    </a:lnB>
                    <a:solidFill>
                      <a:srgbClr val="FBF6EC"/>
                    </a:solidFill>
                  </a:tcPr>
                </a:tc>
                <a:tc>
                  <a:txBody>
                    <a:bodyPr/>
                    <a:lstStyle/>
                    <a:p>
                      <a:pPr algn="l">
                        <a:spcAft>
                          <a:spcPts val="150"/>
                        </a:spcAft>
                      </a:pPr>
                      <a:r>
                        <a:rPr lang="en-GB" sz="1400" b="0">
                          <a:solidFill>
                            <a:srgbClr val="2A2825"/>
                          </a:solidFill>
                          <a:latin typeface="Arial"/>
                        </a:rPr>
                        <a:t>Senior attendance advice, escalation support or oversight for complex matters.</a:t>
                      </a:r>
                    </a:p>
                  </a:txBody>
                  <a:tcPr marL="54864" marR="54864" marT="36576" marB="36576">
                    <a:lnL w="6350">
                      <a:solidFill>
                        <a:srgbClr val="D8C6B3"/>
                      </a:solidFill>
                      <a:prstDash val="solid"/>
                    </a:lnL>
                    <a:lnR w="6350">
                      <a:solidFill>
                        <a:srgbClr val="D8C6B3"/>
                      </a:solidFill>
                      <a:prstDash val="solid"/>
                    </a:lnR>
                    <a:lnT w="6350">
                      <a:solidFill>
                        <a:srgbClr val="D8C6B3"/>
                      </a:solidFill>
                      <a:prstDash val="solid"/>
                    </a:lnT>
                    <a:lnB w="6350">
                      <a:solidFill>
                        <a:srgbClr val="D8C6B3"/>
                      </a:solidFill>
                      <a:prstDash val="solid"/>
                    </a:lnB>
                    <a:solidFill>
                      <a:srgbClr val="FBF6EC"/>
                    </a:solidFill>
                  </a:tcPr>
                </a:tc>
                <a:tc>
                  <a:txBody>
                    <a:bodyPr/>
                    <a:lstStyle/>
                    <a:p>
                      <a:pPr algn="l">
                        <a:spcAft>
                          <a:spcPts val="150"/>
                        </a:spcAft>
                      </a:pPr>
                      <a:r>
                        <a:rPr sz="1400" b="1">
                          <a:solidFill>
                            <a:srgbClr val="2A2825"/>
                          </a:solidFill>
                          <a:latin typeface="Arial"/>
                        </a:rPr>
                        <a:t>Price on request</a:t>
                      </a:r>
                    </a:p>
                  </a:txBody>
                  <a:tcPr marL="54864" marR="54864" marT="36576" marB="36576">
                    <a:lnL w="6350">
                      <a:solidFill>
                        <a:srgbClr val="D8C6B3"/>
                      </a:solidFill>
                      <a:prstDash val="solid"/>
                    </a:lnL>
                    <a:lnR w="6350">
                      <a:solidFill>
                        <a:srgbClr val="D8C6B3"/>
                      </a:solidFill>
                      <a:prstDash val="solid"/>
                    </a:lnR>
                    <a:lnT w="6350">
                      <a:solidFill>
                        <a:srgbClr val="D8C6B3"/>
                      </a:solidFill>
                      <a:prstDash val="solid"/>
                    </a:lnT>
                    <a:lnB w="6350">
                      <a:solidFill>
                        <a:srgbClr val="D8C6B3"/>
                      </a:solidFill>
                      <a:prstDash val="solid"/>
                    </a:lnB>
                    <a:solidFill>
                      <a:srgbClr val="F2E5D5"/>
                    </a:solidFill>
                  </a:tcPr>
                </a:tc>
                <a:extLst>
                  <a:ext uri="{0D108BD9-81ED-4DB2-BD59-A6C34878D82A}">
                    <a16:rowId xmlns:a16="http://schemas.microsoft.com/office/drawing/2014/main" val="10002"/>
                  </a:ext>
                </a:extLst>
              </a:tr>
              <a:tr h="694944">
                <a:tc>
                  <a:txBody>
                    <a:bodyPr/>
                    <a:lstStyle/>
                    <a:p>
                      <a:pPr algn="l">
                        <a:spcAft>
                          <a:spcPts val="150"/>
                        </a:spcAft>
                      </a:pPr>
                      <a:r>
                        <a:rPr sz="1400" b="1">
                          <a:solidFill>
                            <a:srgbClr val="2A2825"/>
                          </a:solidFill>
                          <a:latin typeface="Arial"/>
                        </a:rPr>
                        <a:t>EWO support</a:t>
                      </a:r>
                    </a:p>
                  </a:txBody>
                  <a:tcPr marL="54864" marR="54864" marT="36576" marB="36576">
                    <a:lnL w="6350">
                      <a:solidFill>
                        <a:srgbClr val="D8C6B3"/>
                      </a:solidFill>
                      <a:prstDash val="solid"/>
                    </a:lnL>
                    <a:lnR w="6350">
                      <a:solidFill>
                        <a:srgbClr val="D8C6B3"/>
                      </a:solidFill>
                      <a:prstDash val="solid"/>
                    </a:lnR>
                    <a:lnT w="6350">
                      <a:solidFill>
                        <a:srgbClr val="D8C6B3"/>
                      </a:solidFill>
                      <a:prstDash val="solid"/>
                    </a:lnT>
                    <a:lnB w="6350">
                      <a:solidFill>
                        <a:srgbClr val="D8C6B3"/>
                      </a:solidFill>
                      <a:prstDash val="solid"/>
                    </a:lnB>
                    <a:solidFill>
                      <a:srgbClr val="FFFBF4"/>
                    </a:solidFill>
                  </a:tcPr>
                </a:tc>
                <a:tc>
                  <a:txBody>
                    <a:bodyPr/>
                    <a:lstStyle/>
                    <a:p>
                      <a:pPr algn="l">
                        <a:spcAft>
                          <a:spcPts val="150"/>
                        </a:spcAft>
                      </a:pPr>
                      <a:r>
                        <a:rPr lang="en-GB" sz="1400" b="0">
                          <a:solidFill>
                            <a:srgbClr val="2A2825"/>
                          </a:solidFill>
                          <a:latin typeface="Arial"/>
                        </a:rPr>
                        <a:t>Additional EWO capacity beyond the core or sessional offer.</a:t>
                      </a:r>
                    </a:p>
                  </a:txBody>
                  <a:tcPr marL="54864" marR="54864" marT="36576" marB="36576">
                    <a:lnL w="6350">
                      <a:solidFill>
                        <a:srgbClr val="D8C6B3"/>
                      </a:solidFill>
                      <a:prstDash val="solid"/>
                    </a:lnL>
                    <a:lnR w="6350">
                      <a:solidFill>
                        <a:srgbClr val="D8C6B3"/>
                      </a:solidFill>
                      <a:prstDash val="solid"/>
                    </a:lnR>
                    <a:lnT w="6350">
                      <a:solidFill>
                        <a:srgbClr val="D8C6B3"/>
                      </a:solidFill>
                      <a:prstDash val="solid"/>
                    </a:lnT>
                    <a:lnB w="6350">
                      <a:solidFill>
                        <a:srgbClr val="D8C6B3"/>
                      </a:solidFill>
                      <a:prstDash val="solid"/>
                    </a:lnB>
                    <a:solidFill>
                      <a:srgbClr val="FFFBF4"/>
                    </a:solidFill>
                  </a:tcPr>
                </a:tc>
                <a:tc>
                  <a:txBody>
                    <a:bodyPr/>
                    <a:lstStyle/>
                    <a:p>
                      <a:pPr algn="l">
                        <a:spcAft>
                          <a:spcPts val="150"/>
                        </a:spcAft>
                      </a:pPr>
                      <a:r>
                        <a:rPr sz="1400" b="1">
                          <a:solidFill>
                            <a:srgbClr val="2A2825"/>
                          </a:solidFill>
                          <a:latin typeface="Arial"/>
                        </a:rPr>
                        <a:t>Price on request</a:t>
                      </a:r>
                    </a:p>
                  </a:txBody>
                  <a:tcPr marL="54864" marR="54864" marT="36576" marB="36576">
                    <a:lnL w="6350">
                      <a:solidFill>
                        <a:srgbClr val="D8C6B3"/>
                      </a:solidFill>
                      <a:prstDash val="solid"/>
                    </a:lnL>
                    <a:lnR w="6350">
                      <a:solidFill>
                        <a:srgbClr val="D8C6B3"/>
                      </a:solidFill>
                      <a:prstDash val="solid"/>
                    </a:lnR>
                    <a:lnT w="6350">
                      <a:solidFill>
                        <a:srgbClr val="D8C6B3"/>
                      </a:solidFill>
                      <a:prstDash val="solid"/>
                    </a:lnT>
                    <a:lnB w="6350">
                      <a:solidFill>
                        <a:srgbClr val="D8C6B3"/>
                      </a:solidFill>
                      <a:prstDash val="solid"/>
                    </a:lnB>
                    <a:solidFill>
                      <a:srgbClr val="F2E5D5"/>
                    </a:solidFill>
                  </a:tcPr>
                </a:tc>
                <a:extLst>
                  <a:ext uri="{0D108BD9-81ED-4DB2-BD59-A6C34878D82A}">
                    <a16:rowId xmlns:a16="http://schemas.microsoft.com/office/drawing/2014/main" val="10003"/>
                  </a:ext>
                </a:extLst>
              </a:tr>
            </a:tbl>
          </a:graphicData>
        </a:graphic>
      </p:graphicFrame>
      <p:sp>
        <p:nvSpPr>
          <p:cNvPr id="10" name="TextBox 9">
            <a:extLst>
              <a:ext uri="{FF2B5EF4-FFF2-40B4-BE49-F238E27FC236}">
                <a16:creationId xmlns:a16="http://schemas.microsoft.com/office/drawing/2014/main" id="{AA6ECD06-397D-9ADC-F5E1-3B91C0614A27}"/>
              </a:ext>
            </a:extLst>
          </p:cNvPr>
          <p:cNvSpPr txBox="1"/>
          <p:nvPr/>
        </p:nvSpPr>
        <p:spPr>
          <a:xfrm>
            <a:off x="439138" y="4901925"/>
            <a:ext cx="7445752" cy="400110"/>
          </a:xfrm>
          <a:prstGeom prst="rect">
            <a:avLst/>
          </a:prstGeom>
          <a:noFill/>
        </p:spPr>
        <p:txBody>
          <a:bodyPr wrap="square" rtlCol="0">
            <a:spAutoFit/>
          </a:bodyPr>
          <a:lstStyle/>
          <a:p>
            <a:r>
              <a:rPr lang="en-GB" sz="2000" b="1" dirty="0">
                <a:solidFill>
                  <a:srgbClr val="000000"/>
                </a:solidFill>
                <a:latin typeface="Times" charset="0"/>
                <a:ea typeface="ＭＳ Ｐゴシック" panose="020B0600070205080204" pitchFamily="34" charset="-128"/>
              </a:rPr>
              <a:t>Schools that choose not to trade will receive statutory services only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35287" y="1755448"/>
            <a:ext cx="6065970" cy="1406138"/>
            <a:chOff x="0" y="0"/>
            <a:chExt cx="3967342" cy="919660"/>
          </a:xfrm>
        </p:grpSpPr>
        <p:sp>
          <p:nvSpPr>
            <p:cNvPr id="3" name="Freeform 3"/>
            <p:cNvSpPr/>
            <p:nvPr/>
          </p:nvSpPr>
          <p:spPr>
            <a:xfrm>
              <a:off x="0" y="0"/>
              <a:ext cx="3967342" cy="919660"/>
            </a:xfrm>
            <a:custGeom>
              <a:avLst/>
              <a:gdLst/>
              <a:ahLst/>
              <a:cxnLst/>
              <a:rect l="l" t="t" r="r" b="b"/>
              <a:pathLst>
                <a:path w="3967342" h="919660">
                  <a:moveTo>
                    <a:pt x="63814" y="0"/>
                  </a:moveTo>
                  <a:lnTo>
                    <a:pt x="3903527" y="0"/>
                  </a:lnTo>
                  <a:cubicBezTo>
                    <a:pt x="3938771" y="0"/>
                    <a:pt x="3967342" y="28571"/>
                    <a:pt x="3967342" y="63814"/>
                  </a:cubicBezTo>
                  <a:lnTo>
                    <a:pt x="3967342" y="855845"/>
                  </a:lnTo>
                  <a:cubicBezTo>
                    <a:pt x="3967342" y="891089"/>
                    <a:pt x="3938771" y="919660"/>
                    <a:pt x="3903527" y="919660"/>
                  </a:cubicBezTo>
                  <a:lnTo>
                    <a:pt x="63814" y="919660"/>
                  </a:lnTo>
                  <a:cubicBezTo>
                    <a:pt x="46890" y="919660"/>
                    <a:pt x="30658" y="912936"/>
                    <a:pt x="18691" y="900969"/>
                  </a:cubicBezTo>
                  <a:cubicBezTo>
                    <a:pt x="6723" y="889001"/>
                    <a:pt x="0" y="872770"/>
                    <a:pt x="0" y="855845"/>
                  </a:cubicBezTo>
                  <a:lnTo>
                    <a:pt x="0" y="63814"/>
                  </a:lnTo>
                  <a:cubicBezTo>
                    <a:pt x="0" y="46890"/>
                    <a:pt x="6723" y="30658"/>
                    <a:pt x="18691" y="18691"/>
                  </a:cubicBezTo>
                  <a:cubicBezTo>
                    <a:pt x="30658" y="6723"/>
                    <a:pt x="46890" y="0"/>
                    <a:pt x="63814" y="0"/>
                  </a:cubicBezTo>
                  <a:close/>
                </a:path>
              </a:pathLst>
            </a:custGeom>
            <a:gradFill rotWithShape="1">
              <a:gsLst>
                <a:gs pos="0">
                  <a:srgbClr val="9C39D8">
                    <a:alpha val="100000"/>
                  </a:srgbClr>
                </a:gs>
                <a:gs pos="50000">
                  <a:srgbClr val="B971E6">
                    <a:alpha val="100000"/>
                  </a:srgbClr>
                </a:gs>
                <a:gs pos="100000">
                  <a:srgbClr val="F4AC61">
                    <a:alpha val="100000"/>
                  </a:srgbClr>
                </a:gs>
              </a:gsLst>
              <a:lin ang="0"/>
            </a:grad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4" name="TextBox 4"/>
            <p:cNvSpPr txBox="1"/>
            <p:nvPr/>
          </p:nvSpPr>
          <p:spPr>
            <a:xfrm>
              <a:off x="0" y="-47625"/>
              <a:ext cx="3967342" cy="967285"/>
            </a:xfrm>
            <a:prstGeom prst="rect">
              <a:avLst/>
            </a:prstGeom>
          </p:spPr>
          <p:txBody>
            <a:bodyPr lIns="20457" tIns="20457" rIns="20457" bIns="20457" rtlCol="0" anchor="ctr"/>
            <a:lstStyle/>
            <a:p>
              <a:pPr algn="ctr" defTabSz="457200" eaLnBrk="1" fontAlgn="auto" hangingPunct="1">
                <a:lnSpc>
                  <a:spcPts val="1330"/>
                </a:lnSpc>
                <a:spcAft>
                  <a:spcPts val="0"/>
                </a:spcAft>
              </a:pPr>
              <a:endParaRPr sz="900">
                <a:solidFill>
                  <a:prstClr val="black"/>
                </a:solidFill>
                <a:latin typeface="Calibri"/>
              </a:endParaRPr>
            </a:p>
          </p:txBody>
        </p:sp>
      </p:grpSp>
      <p:sp>
        <p:nvSpPr>
          <p:cNvPr id="5" name="Freeform 5"/>
          <p:cNvSpPr/>
          <p:nvPr/>
        </p:nvSpPr>
        <p:spPr>
          <a:xfrm>
            <a:off x="5323965" y="-368436"/>
            <a:ext cx="5267732" cy="5267732"/>
          </a:xfrm>
          <a:custGeom>
            <a:avLst/>
            <a:gdLst/>
            <a:ahLst/>
            <a:cxnLst/>
            <a:rect l="l" t="t" r="r" b="b"/>
            <a:pathLst>
              <a:path w="10535463" h="10535463">
                <a:moveTo>
                  <a:pt x="0" y="0"/>
                </a:moveTo>
                <a:lnTo>
                  <a:pt x="10535463" y="0"/>
                </a:lnTo>
                <a:lnTo>
                  <a:pt x="10535463" y="10535463"/>
                </a:lnTo>
                <a:lnTo>
                  <a:pt x="0" y="10535463"/>
                </a:lnTo>
                <a:lnTo>
                  <a:pt x="0" y="0"/>
                </a:lnTo>
                <a:close/>
              </a:path>
            </a:pathLst>
          </a:custGeom>
          <a:blipFill>
            <a:blip r:embed="rId2"/>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grpSp>
        <p:nvGrpSpPr>
          <p:cNvPr id="6" name="Group 6"/>
          <p:cNvGrpSpPr/>
          <p:nvPr/>
        </p:nvGrpSpPr>
        <p:grpSpPr>
          <a:xfrm>
            <a:off x="5737601" y="45201"/>
            <a:ext cx="4440458" cy="4440458"/>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9C39D8">
                    <a:alpha val="100000"/>
                  </a:srgbClr>
                </a:gs>
                <a:gs pos="50000">
                  <a:srgbClr val="B971E6">
                    <a:alpha val="100000"/>
                  </a:srgbClr>
                </a:gs>
                <a:gs pos="100000">
                  <a:srgbClr val="F4AC61">
                    <a:alpha val="100000"/>
                  </a:srgbClr>
                </a:gs>
              </a:gsLst>
              <a:lin ang="0"/>
            </a:grad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8" name="TextBox 8"/>
            <p:cNvSpPr txBox="1"/>
            <p:nvPr/>
          </p:nvSpPr>
          <p:spPr>
            <a:xfrm>
              <a:off x="76200" y="38100"/>
              <a:ext cx="660400" cy="698500"/>
            </a:xfrm>
            <a:prstGeom prst="rect">
              <a:avLst/>
            </a:prstGeom>
          </p:spPr>
          <p:txBody>
            <a:bodyPr lIns="23197" tIns="23197" rIns="23197" bIns="23197" rtlCol="0" anchor="ctr"/>
            <a:lstStyle/>
            <a:p>
              <a:pPr algn="ctr" defTabSz="457200" eaLnBrk="1" fontAlgn="auto" hangingPunct="1">
                <a:lnSpc>
                  <a:spcPts val="1330"/>
                </a:lnSpc>
                <a:spcBef>
                  <a:spcPts val="0"/>
                </a:spcBef>
                <a:spcAft>
                  <a:spcPts val="0"/>
                </a:spcAft>
              </a:pPr>
              <a:endParaRPr sz="900">
                <a:solidFill>
                  <a:prstClr val="black"/>
                </a:solidFill>
                <a:latin typeface="Calibri"/>
              </a:endParaRPr>
            </a:p>
          </p:txBody>
        </p:sp>
      </p:grpSp>
      <p:grpSp>
        <p:nvGrpSpPr>
          <p:cNvPr id="9" name="Group 9"/>
          <p:cNvGrpSpPr/>
          <p:nvPr/>
        </p:nvGrpSpPr>
        <p:grpSpPr>
          <a:xfrm>
            <a:off x="4808086" y="1362636"/>
            <a:ext cx="4176255" cy="4176255"/>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32BD"/>
            </a:solid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11" name="TextBox 11"/>
            <p:cNvSpPr txBox="1"/>
            <p:nvPr/>
          </p:nvSpPr>
          <p:spPr>
            <a:xfrm>
              <a:off x="76200" y="38100"/>
              <a:ext cx="660400" cy="698500"/>
            </a:xfrm>
            <a:prstGeom prst="rect">
              <a:avLst/>
            </a:prstGeom>
          </p:spPr>
          <p:txBody>
            <a:bodyPr lIns="25400" tIns="25400" rIns="25400" bIns="25400" rtlCol="0" anchor="ctr"/>
            <a:lstStyle/>
            <a:p>
              <a:pPr algn="ctr" defTabSz="457200" eaLnBrk="1" fontAlgn="auto" hangingPunct="1">
                <a:lnSpc>
                  <a:spcPts val="1330"/>
                </a:lnSpc>
                <a:spcBef>
                  <a:spcPts val="0"/>
                </a:spcBef>
                <a:spcAft>
                  <a:spcPts val="0"/>
                </a:spcAft>
              </a:pPr>
              <a:endParaRPr sz="900">
                <a:solidFill>
                  <a:prstClr val="black"/>
                </a:solidFill>
                <a:latin typeface="Calibri"/>
              </a:endParaRPr>
            </a:p>
          </p:txBody>
        </p:sp>
      </p:grpSp>
      <p:grpSp>
        <p:nvGrpSpPr>
          <p:cNvPr id="12" name="Group 12"/>
          <p:cNvGrpSpPr/>
          <p:nvPr/>
        </p:nvGrpSpPr>
        <p:grpSpPr>
          <a:xfrm rot="-2727614">
            <a:off x="7514029" y="972704"/>
            <a:ext cx="2554406" cy="1842850"/>
            <a:chOff x="0" y="0"/>
            <a:chExt cx="1345531" cy="970719"/>
          </a:xfrm>
        </p:grpSpPr>
        <p:sp>
          <p:nvSpPr>
            <p:cNvPr id="13" name="Freeform 13"/>
            <p:cNvSpPr/>
            <p:nvPr/>
          </p:nvSpPr>
          <p:spPr>
            <a:xfrm>
              <a:off x="0" y="0"/>
              <a:ext cx="1345531" cy="970719"/>
            </a:xfrm>
            <a:custGeom>
              <a:avLst/>
              <a:gdLst/>
              <a:ahLst/>
              <a:cxnLst/>
              <a:rect l="l" t="t" r="r" b="b"/>
              <a:pathLst>
                <a:path w="1345531" h="970719">
                  <a:moveTo>
                    <a:pt x="0" y="0"/>
                  </a:moveTo>
                  <a:lnTo>
                    <a:pt x="1345531" y="0"/>
                  </a:lnTo>
                  <a:lnTo>
                    <a:pt x="1345531"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14" name="TextBox 14"/>
            <p:cNvSpPr txBox="1"/>
            <p:nvPr/>
          </p:nvSpPr>
          <p:spPr>
            <a:xfrm>
              <a:off x="0" y="-38100"/>
              <a:ext cx="1345531" cy="1008819"/>
            </a:xfrm>
            <a:prstGeom prst="rect">
              <a:avLst/>
            </a:prstGeom>
          </p:spPr>
          <p:txBody>
            <a:bodyPr lIns="25400" tIns="25400" rIns="25400" bIns="25400" rtlCol="0" anchor="ctr"/>
            <a:lstStyle/>
            <a:p>
              <a:pPr algn="ctr" defTabSz="457200" eaLnBrk="1" fontAlgn="auto" hangingPunct="1">
                <a:lnSpc>
                  <a:spcPts val="1330"/>
                </a:lnSpc>
                <a:spcAft>
                  <a:spcPts val="0"/>
                </a:spcAft>
              </a:pPr>
              <a:endParaRPr sz="900">
                <a:solidFill>
                  <a:prstClr val="black"/>
                </a:solidFill>
                <a:latin typeface="Calibri"/>
              </a:endParaRPr>
            </a:p>
          </p:txBody>
        </p:sp>
      </p:grpSp>
      <p:grpSp>
        <p:nvGrpSpPr>
          <p:cNvPr id="15" name="Group 15"/>
          <p:cNvGrpSpPr/>
          <p:nvPr/>
        </p:nvGrpSpPr>
        <p:grpSpPr>
          <a:xfrm>
            <a:off x="5571721" y="3058424"/>
            <a:ext cx="5405630" cy="5405630"/>
            <a:chOff x="0" y="0"/>
            <a:chExt cx="14415012" cy="14415012"/>
          </a:xfrm>
        </p:grpSpPr>
        <p:sp>
          <p:nvSpPr>
            <p:cNvPr id="16" name="Freeform 16"/>
            <p:cNvSpPr/>
            <p:nvPr/>
          </p:nvSpPr>
          <p:spPr>
            <a:xfrm>
              <a:off x="0" y="0"/>
              <a:ext cx="14415012" cy="14415012"/>
            </a:xfrm>
            <a:custGeom>
              <a:avLst/>
              <a:gdLst/>
              <a:ahLst/>
              <a:cxnLst/>
              <a:rect l="l" t="t" r="r" b="b"/>
              <a:pathLst>
                <a:path w="14415012" h="14415012">
                  <a:moveTo>
                    <a:pt x="0" y="0"/>
                  </a:moveTo>
                  <a:lnTo>
                    <a:pt x="14415012" y="0"/>
                  </a:lnTo>
                  <a:lnTo>
                    <a:pt x="14415012" y="14415012"/>
                  </a:lnTo>
                  <a:lnTo>
                    <a:pt x="0" y="14415012"/>
                  </a:lnTo>
                  <a:lnTo>
                    <a:pt x="0" y="0"/>
                  </a:lnTo>
                  <a:close/>
                </a:path>
              </a:pathLst>
            </a:custGeom>
            <a:blipFill>
              <a:blip r:embed="rId2"/>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grpSp>
          <p:nvGrpSpPr>
            <p:cNvPr id="17" name="Group 17"/>
            <p:cNvGrpSpPr/>
            <p:nvPr/>
          </p:nvGrpSpPr>
          <p:grpSpPr>
            <a:xfrm>
              <a:off x="1286895" y="1286895"/>
              <a:ext cx="11841222" cy="11841222"/>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9C39D8">
                      <a:alpha val="100000"/>
                    </a:srgbClr>
                  </a:gs>
                  <a:gs pos="50000">
                    <a:srgbClr val="B971E6">
                      <a:alpha val="100000"/>
                    </a:srgbClr>
                  </a:gs>
                  <a:gs pos="100000">
                    <a:srgbClr val="F4AC61">
                      <a:alpha val="100000"/>
                    </a:srgbClr>
                  </a:gs>
                </a:gsLst>
                <a:lin ang="0"/>
              </a:grad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19" name="TextBox 19"/>
              <p:cNvSpPr txBox="1"/>
              <p:nvPr/>
            </p:nvSpPr>
            <p:spPr>
              <a:xfrm>
                <a:off x="76200" y="38100"/>
                <a:ext cx="660400" cy="698500"/>
              </a:xfrm>
              <a:prstGeom prst="rect">
                <a:avLst/>
              </a:prstGeom>
            </p:spPr>
            <p:txBody>
              <a:bodyPr lIns="15683" tIns="15683" rIns="15683" bIns="15683" rtlCol="0" anchor="ctr"/>
              <a:lstStyle/>
              <a:p>
                <a:pPr algn="ctr" defTabSz="457200" eaLnBrk="1" fontAlgn="auto" hangingPunct="1">
                  <a:lnSpc>
                    <a:spcPts val="1330"/>
                  </a:lnSpc>
                  <a:spcBef>
                    <a:spcPts val="0"/>
                  </a:spcBef>
                  <a:spcAft>
                    <a:spcPts val="0"/>
                  </a:spcAft>
                </a:pPr>
                <a:endParaRPr sz="900">
                  <a:solidFill>
                    <a:prstClr val="black"/>
                  </a:solidFill>
                  <a:latin typeface="Calibri"/>
                </a:endParaRPr>
              </a:p>
            </p:txBody>
          </p:sp>
        </p:grpSp>
      </p:grpSp>
      <p:sp>
        <p:nvSpPr>
          <p:cNvPr id="20" name="Freeform 20"/>
          <p:cNvSpPr/>
          <p:nvPr/>
        </p:nvSpPr>
        <p:spPr>
          <a:xfrm>
            <a:off x="4142838" y="4552149"/>
            <a:ext cx="3950324" cy="3950324"/>
          </a:xfrm>
          <a:custGeom>
            <a:avLst/>
            <a:gdLst/>
            <a:ahLst/>
            <a:cxnLst/>
            <a:rect l="l" t="t" r="r" b="b"/>
            <a:pathLst>
              <a:path w="7900647" h="7900647">
                <a:moveTo>
                  <a:pt x="0" y="0"/>
                </a:moveTo>
                <a:lnTo>
                  <a:pt x="7900647" y="0"/>
                </a:lnTo>
                <a:lnTo>
                  <a:pt x="7900647" y="7900647"/>
                </a:lnTo>
                <a:lnTo>
                  <a:pt x="0" y="7900647"/>
                </a:lnTo>
                <a:lnTo>
                  <a:pt x="0" y="0"/>
                </a:lnTo>
                <a:close/>
              </a:path>
            </a:pathLst>
          </a:custGeom>
          <a:blipFill>
            <a:blip r:embed="rId2"/>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grpSp>
        <p:nvGrpSpPr>
          <p:cNvPr id="21" name="Group 21"/>
          <p:cNvGrpSpPr/>
          <p:nvPr/>
        </p:nvGrpSpPr>
        <p:grpSpPr>
          <a:xfrm>
            <a:off x="4443583" y="4852894"/>
            <a:ext cx="3348833" cy="3348833"/>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9C39D8">
                    <a:alpha val="100000"/>
                  </a:srgbClr>
                </a:gs>
                <a:gs pos="50000">
                  <a:srgbClr val="B971E6">
                    <a:alpha val="100000"/>
                  </a:srgbClr>
                </a:gs>
                <a:gs pos="100000">
                  <a:srgbClr val="F4AC61">
                    <a:alpha val="100000"/>
                  </a:srgbClr>
                </a:gs>
              </a:gsLst>
              <a:lin ang="0"/>
            </a:grad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23" name="TextBox 23"/>
            <p:cNvSpPr txBox="1"/>
            <p:nvPr/>
          </p:nvSpPr>
          <p:spPr>
            <a:xfrm>
              <a:off x="76200" y="38100"/>
              <a:ext cx="660400" cy="698500"/>
            </a:xfrm>
            <a:prstGeom prst="rect">
              <a:avLst/>
            </a:prstGeom>
          </p:spPr>
          <p:txBody>
            <a:bodyPr lIns="17495" tIns="17495" rIns="17495" bIns="17495" rtlCol="0" anchor="ctr"/>
            <a:lstStyle/>
            <a:p>
              <a:pPr algn="ctr" defTabSz="457200" eaLnBrk="1" fontAlgn="auto" hangingPunct="1">
                <a:lnSpc>
                  <a:spcPts val="1330"/>
                </a:lnSpc>
                <a:spcBef>
                  <a:spcPts val="0"/>
                </a:spcBef>
                <a:spcAft>
                  <a:spcPts val="0"/>
                </a:spcAft>
              </a:pPr>
              <a:endParaRPr sz="900">
                <a:solidFill>
                  <a:prstClr val="black"/>
                </a:solidFill>
                <a:latin typeface="Calibri"/>
              </a:endParaRPr>
            </a:p>
          </p:txBody>
        </p:sp>
      </p:grpSp>
      <p:sp>
        <p:nvSpPr>
          <p:cNvPr id="24" name="Freeform 24"/>
          <p:cNvSpPr/>
          <p:nvPr/>
        </p:nvSpPr>
        <p:spPr>
          <a:xfrm>
            <a:off x="4912861" y="1484741"/>
            <a:ext cx="4023095" cy="4023095"/>
          </a:xfrm>
          <a:custGeom>
            <a:avLst/>
            <a:gdLst/>
            <a:ahLst/>
            <a:cxnLst/>
            <a:rect l="l" t="t" r="r" b="b"/>
            <a:pathLst>
              <a:path w="8046190" h="8046190">
                <a:moveTo>
                  <a:pt x="0" y="0"/>
                </a:moveTo>
                <a:lnTo>
                  <a:pt x="8046190" y="0"/>
                </a:lnTo>
                <a:lnTo>
                  <a:pt x="8046190" y="8046190"/>
                </a:lnTo>
                <a:lnTo>
                  <a:pt x="0" y="8046190"/>
                </a:lnTo>
                <a:lnTo>
                  <a:pt x="0" y="0"/>
                </a:lnTo>
                <a:close/>
              </a:path>
            </a:pathLst>
          </a:custGeom>
          <a:blipFill>
            <a:blip r:embed="rId2"/>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grpSp>
        <p:nvGrpSpPr>
          <p:cNvPr id="25" name="Group 25"/>
          <p:cNvGrpSpPr/>
          <p:nvPr/>
        </p:nvGrpSpPr>
        <p:grpSpPr>
          <a:xfrm>
            <a:off x="5193258" y="1755448"/>
            <a:ext cx="3481680" cy="3481680"/>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27" name="TextBox 27"/>
            <p:cNvSpPr txBox="1"/>
            <p:nvPr/>
          </p:nvSpPr>
          <p:spPr>
            <a:xfrm>
              <a:off x="76200" y="38100"/>
              <a:ext cx="660400" cy="698500"/>
            </a:xfrm>
            <a:prstGeom prst="rect">
              <a:avLst/>
            </a:prstGeom>
          </p:spPr>
          <p:txBody>
            <a:bodyPr lIns="25400" tIns="25400" rIns="25400" bIns="25400" rtlCol="0" anchor="ctr"/>
            <a:lstStyle/>
            <a:p>
              <a:pPr algn="ctr" defTabSz="457200" eaLnBrk="1" fontAlgn="auto" hangingPunct="1">
                <a:lnSpc>
                  <a:spcPts val="1330"/>
                </a:lnSpc>
                <a:spcBef>
                  <a:spcPts val="0"/>
                </a:spcBef>
                <a:spcAft>
                  <a:spcPts val="0"/>
                </a:spcAft>
              </a:pPr>
              <a:endParaRPr sz="900">
                <a:solidFill>
                  <a:prstClr val="black"/>
                </a:solidFill>
                <a:latin typeface="Calibri"/>
              </a:endParaRPr>
            </a:p>
          </p:txBody>
        </p:sp>
      </p:grpSp>
      <p:grpSp>
        <p:nvGrpSpPr>
          <p:cNvPr id="28" name="Group 28"/>
          <p:cNvGrpSpPr/>
          <p:nvPr/>
        </p:nvGrpSpPr>
        <p:grpSpPr>
          <a:xfrm>
            <a:off x="5338575" y="1900766"/>
            <a:ext cx="3191044" cy="3191044"/>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30" name="TextBox 30"/>
            <p:cNvSpPr txBox="1"/>
            <p:nvPr/>
          </p:nvSpPr>
          <p:spPr>
            <a:xfrm>
              <a:off x="76200" y="38100"/>
              <a:ext cx="660400" cy="698500"/>
            </a:xfrm>
            <a:prstGeom prst="rect">
              <a:avLst/>
            </a:prstGeom>
          </p:spPr>
          <p:txBody>
            <a:bodyPr lIns="25400" tIns="25400" rIns="25400" bIns="25400" rtlCol="0" anchor="ctr"/>
            <a:lstStyle/>
            <a:p>
              <a:pPr algn="ctr" defTabSz="457200" eaLnBrk="1" fontAlgn="auto" hangingPunct="1">
                <a:lnSpc>
                  <a:spcPts val="1330"/>
                </a:lnSpc>
                <a:spcBef>
                  <a:spcPts val="0"/>
                </a:spcBef>
                <a:spcAft>
                  <a:spcPts val="0"/>
                </a:spcAft>
              </a:pPr>
              <a:endParaRPr sz="900">
                <a:solidFill>
                  <a:prstClr val="black"/>
                </a:solidFill>
                <a:latin typeface="Calibri"/>
              </a:endParaRPr>
            </a:p>
          </p:txBody>
        </p:sp>
      </p:grpSp>
      <p:grpSp>
        <p:nvGrpSpPr>
          <p:cNvPr id="31" name="Group 31"/>
          <p:cNvGrpSpPr/>
          <p:nvPr/>
        </p:nvGrpSpPr>
        <p:grpSpPr>
          <a:xfrm rot="-2727614">
            <a:off x="7568901" y="4686889"/>
            <a:ext cx="2554406" cy="1543050"/>
            <a:chOff x="0" y="0"/>
            <a:chExt cx="1345531" cy="812800"/>
          </a:xfrm>
        </p:grpSpPr>
        <p:sp>
          <p:nvSpPr>
            <p:cNvPr id="32" name="Freeform 32"/>
            <p:cNvSpPr/>
            <p:nvPr/>
          </p:nvSpPr>
          <p:spPr>
            <a:xfrm>
              <a:off x="0" y="0"/>
              <a:ext cx="1345531" cy="812800"/>
            </a:xfrm>
            <a:custGeom>
              <a:avLst/>
              <a:gdLst/>
              <a:ahLst/>
              <a:cxnLst/>
              <a:rect l="l" t="t" r="r" b="b"/>
              <a:pathLst>
                <a:path w="1345531" h="812800">
                  <a:moveTo>
                    <a:pt x="0" y="0"/>
                  </a:moveTo>
                  <a:lnTo>
                    <a:pt x="1345531" y="0"/>
                  </a:lnTo>
                  <a:lnTo>
                    <a:pt x="1345531" y="812800"/>
                  </a:lnTo>
                  <a:lnTo>
                    <a:pt x="0" y="812800"/>
                  </a:lnTo>
                  <a:close/>
                </a:path>
              </a:pathLst>
            </a:custGeom>
            <a:gradFill rotWithShape="1">
              <a:gsLst>
                <a:gs pos="0">
                  <a:srgbClr val="E8E8E8">
                    <a:alpha val="0"/>
                  </a:srgbClr>
                </a:gs>
                <a:gs pos="100000">
                  <a:srgbClr val="E8E8E8">
                    <a:alpha val="35000"/>
                  </a:srgbClr>
                </a:gs>
              </a:gsLst>
              <a:lin ang="0"/>
            </a:grad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33" name="TextBox 33"/>
            <p:cNvSpPr txBox="1"/>
            <p:nvPr/>
          </p:nvSpPr>
          <p:spPr>
            <a:xfrm>
              <a:off x="0" y="-38100"/>
              <a:ext cx="1345531" cy="850900"/>
            </a:xfrm>
            <a:prstGeom prst="rect">
              <a:avLst/>
            </a:prstGeom>
          </p:spPr>
          <p:txBody>
            <a:bodyPr lIns="25400" tIns="25400" rIns="25400" bIns="25400" rtlCol="0" anchor="ctr"/>
            <a:lstStyle/>
            <a:p>
              <a:pPr algn="ctr" defTabSz="457200" eaLnBrk="1" fontAlgn="auto" hangingPunct="1">
                <a:lnSpc>
                  <a:spcPts val="1330"/>
                </a:lnSpc>
                <a:spcBef>
                  <a:spcPts val="0"/>
                </a:spcBef>
                <a:spcAft>
                  <a:spcPts val="0"/>
                </a:spcAft>
              </a:pPr>
              <a:endParaRPr sz="900">
                <a:solidFill>
                  <a:prstClr val="black"/>
                </a:solidFill>
                <a:latin typeface="Calibri"/>
              </a:endParaRPr>
            </a:p>
          </p:txBody>
        </p:sp>
      </p:grpSp>
      <p:grpSp>
        <p:nvGrpSpPr>
          <p:cNvPr id="34" name="Group 34"/>
          <p:cNvGrpSpPr/>
          <p:nvPr/>
        </p:nvGrpSpPr>
        <p:grpSpPr>
          <a:xfrm rot="-2727614">
            <a:off x="8355891" y="4578189"/>
            <a:ext cx="2554406" cy="1543050"/>
            <a:chOff x="0" y="0"/>
            <a:chExt cx="1345531" cy="812800"/>
          </a:xfrm>
        </p:grpSpPr>
        <p:sp>
          <p:nvSpPr>
            <p:cNvPr id="35" name="Freeform 35"/>
            <p:cNvSpPr/>
            <p:nvPr/>
          </p:nvSpPr>
          <p:spPr>
            <a:xfrm>
              <a:off x="0" y="0"/>
              <a:ext cx="1345531" cy="812800"/>
            </a:xfrm>
            <a:custGeom>
              <a:avLst/>
              <a:gdLst/>
              <a:ahLst/>
              <a:cxnLst/>
              <a:rect l="l" t="t" r="r" b="b"/>
              <a:pathLst>
                <a:path w="1345531" h="812800">
                  <a:moveTo>
                    <a:pt x="0" y="0"/>
                  </a:moveTo>
                  <a:lnTo>
                    <a:pt x="1345531" y="0"/>
                  </a:lnTo>
                  <a:lnTo>
                    <a:pt x="1345531" y="812800"/>
                  </a:lnTo>
                  <a:lnTo>
                    <a:pt x="0" y="812800"/>
                  </a:lnTo>
                  <a:close/>
                </a:path>
              </a:pathLst>
            </a:custGeom>
            <a:gradFill rotWithShape="1">
              <a:gsLst>
                <a:gs pos="0">
                  <a:srgbClr val="E8E8E8">
                    <a:alpha val="0"/>
                  </a:srgbClr>
                </a:gs>
                <a:gs pos="100000">
                  <a:srgbClr val="E8E8E8">
                    <a:alpha val="35000"/>
                  </a:srgbClr>
                </a:gs>
              </a:gsLst>
              <a:lin ang="0"/>
            </a:grad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36" name="TextBox 36"/>
            <p:cNvSpPr txBox="1"/>
            <p:nvPr/>
          </p:nvSpPr>
          <p:spPr>
            <a:xfrm>
              <a:off x="0" y="-38100"/>
              <a:ext cx="1345531" cy="850900"/>
            </a:xfrm>
            <a:prstGeom prst="rect">
              <a:avLst/>
            </a:prstGeom>
          </p:spPr>
          <p:txBody>
            <a:bodyPr lIns="25400" tIns="25400" rIns="25400" bIns="25400" rtlCol="0" anchor="ctr"/>
            <a:lstStyle/>
            <a:p>
              <a:pPr algn="ctr" defTabSz="457200" eaLnBrk="1" fontAlgn="auto" hangingPunct="1">
                <a:lnSpc>
                  <a:spcPts val="1330"/>
                </a:lnSpc>
                <a:spcBef>
                  <a:spcPts val="0"/>
                </a:spcBef>
                <a:spcAft>
                  <a:spcPts val="0"/>
                </a:spcAft>
              </a:pPr>
              <a:endParaRPr sz="900">
                <a:solidFill>
                  <a:prstClr val="black"/>
                </a:solidFill>
                <a:latin typeface="Calibri"/>
              </a:endParaRPr>
            </a:p>
          </p:txBody>
        </p:sp>
      </p:grpSp>
      <p:grpSp>
        <p:nvGrpSpPr>
          <p:cNvPr id="37" name="Group 37"/>
          <p:cNvGrpSpPr/>
          <p:nvPr/>
        </p:nvGrpSpPr>
        <p:grpSpPr>
          <a:xfrm rot="-2727614">
            <a:off x="7276132" y="-115671"/>
            <a:ext cx="2554406" cy="1946103"/>
            <a:chOff x="0" y="0"/>
            <a:chExt cx="1345531" cy="1025107"/>
          </a:xfrm>
        </p:grpSpPr>
        <p:sp>
          <p:nvSpPr>
            <p:cNvPr id="38" name="Freeform 38"/>
            <p:cNvSpPr/>
            <p:nvPr/>
          </p:nvSpPr>
          <p:spPr>
            <a:xfrm>
              <a:off x="0" y="0"/>
              <a:ext cx="1345531" cy="1025107"/>
            </a:xfrm>
            <a:custGeom>
              <a:avLst/>
              <a:gdLst/>
              <a:ahLst/>
              <a:cxnLst/>
              <a:rect l="l" t="t" r="r" b="b"/>
              <a:pathLst>
                <a:path w="1345531" h="1025107">
                  <a:moveTo>
                    <a:pt x="0" y="0"/>
                  </a:moveTo>
                  <a:lnTo>
                    <a:pt x="1345531" y="0"/>
                  </a:lnTo>
                  <a:lnTo>
                    <a:pt x="1345531" y="1025107"/>
                  </a:lnTo>
                  <a:lnTo>
                    <a:pt x="0" y="1025107"/>
                  </a:lnTo>
                  <a:close/>
                </a:path>
              </a:pathLst>
            </a:custGeom>
            <a:gradFill rotWithShape="1">
              <a:gsLst>
                <a:gs pos="0">
                  <a:srgbClr val="E8E8E8">
                    <a:alpha val="0"/>
                  </a:srgbClr>
                </a:gs>
                <a:gs pos="100000">
                  <a:srgbClr val="E8E8E8">
                    <a:alpha val="35000"/>
                  </a:srgbClr>
                </a:gs>
              </a:gsLst>
              <a:lin ang="0"/>
            </a:grad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39" name="TextBox 39"/>
            <p:cNvSpPr txBox="1"/>
            <p:nvPr/>
          </p:nvSpPr>
          <p:spPr>
            <a:xfrm>
              <a:off x="0" y="-38100"/>
              <a:ext cx="1345531" cy="1063207"/>
            </a:xfrm>
            <a:prstGeom prst="rect">
              <a:avLst/>
            </a:prstGeom>
          </p:spPr>
          <p:txBody>
            <a:bodyPr lIns="25400" tIns="25400" rIns="25400" bIns="25400" rtlCol="0" anchor="ctr"/>
            <a:lstStyle/>
            <a:p>
              <a:pPr algn="ctr" defTabSz="457200" eaLnBrk="1" fontAlgn="auto" hangingPunct="1">
                <a:lnSpc>
                  <a:spcPts val="1330"/>
                </a:lnSpc>
                <a:spcBef>
                  <a:spcPts val="0"/>
                </a:spcBef>
                <a:spcAft>
                  <a:spcPts val="0"/>
                </a:spcAft>
              </a:pPr>
              <a:endParaRPr sz="900">
                <a:solidFill>
                  <a:prstClr val="black"/>
                </a:solidFill>
                <a:latin typeface="Calibri"/>
              </a:endParaRPr>
            </a:p>
          </p:txBody>
        </p:sp>
      </p:grpSp>
      <p:sp>
        <p:nvSpPr>
          <p:cNvPr id="40" name="Freeform 40"/>
          <p:cNvSpPr/>
          <p:nvPr/>
        </p:nvSpPr>
        <p:spPr>
          <a:xfrm>
            <a:off x="55403" y="978787"/>
            <a:ext cx="1022837" cy="441838"/>
          </a:xfrm>
          <a:custGeom>
            <a:avLst/>
            <a:gdLst/>
            <a:ahLst/>
            <a:cxnLst/>
            <a:rect l="l" t="t" r="r" b="b"/>
            <a:pathLst>
              <a:path w="2045673" h="883675">
                <a:moveTo>
                  <a:pt x="0" y="0"/>
                </a:moveTo>
                <a:lnTo>
                  <a:pt x="2045673" y="0"/>
                </a:lnTo>
                <a:lnTo>
                  <a:pt x="2045673" y="883676"/>
                </a:lnTo>
                <a:lnTo>
                  <a:pt x="0" y="883676"/>
                </a:lnTo>
                <a:lnTo>
                  <a:pt x="0" y="0"/>
                </a:lnTo>
                <a:close/>
              </a:path>
            </a:pathLst>
          </a:custGeom>
          <a:blipFill>
            <a:blip r:embed="rId3"/>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41" name="Freeform 41"/>
          <p:cNvSpPr/>
          <p:nvPr/>
        </p:nvSpPr>
        <p:spPr>
          <a:xfrm>
            <a:off x="1290658" y="954622"/>
            <a:ext cx="779285" cy="428607"/>
          </a:xfrm>
          <a:custGeom>
            <a:avLst/>
            <a:gdLst/>
            <a:ahLst/>
            <a:cxnLst/>
            <a:rect l="l" t="t" r="r" b="b"/>
            <a:pathLst>
              <a:path w="1558569" h="857213">
                <a:moveTo>
                  <a:pt x="0" y="0"/>
                </a:moveTo>
                <a:lnTo>
                  <a:pt x="1558569" y="0"/>
                </a:lnTo>
                <a:lnTo>
                  <a:pt x="1558569" y="857213"/>
                </a:lnTo>
                <a:lnTo>
                  <a:pt x="0" y="857213"/>
                </a:lnTo>
                <a:lnTo>
                  <a:pt x="0" y="0"/>
                </a:lnTo>
                <a:close/>
              </a:path>
            </a:pathLst>
          </a:custGeom>
          <a:blipFill>
            <a:blip r:embed="rId4"/>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42" name="Freeform 42"/>
          <p:cNvSpPr/>
          <p:nvPr/>
        </p:nvSpPr>
        <p:spPr>
          <a:xfrm>
            <a:off x="2242486" y="966051"/>
            <a:ext cx="954486" cy="428607"/>
          </a:xfrm>
          <a:custGeom>
            <a:avLst/>
            <a:gdLst/>
            <a:ahLst/>
            <a:cxnLst/>
            <a:rect l="l" t="t" r="r" b="b"/>
            <a:pathLst>
              <a:path w="1908971" h="857213">
                <a:moveTo>
                  <a:pt x="0" y="0"/>
                </a:moveTo>
                <a:lnTo>
                  <a:pt x="1908972" y="0"/>
                </a:lnTo>
                <a:lnTo>
                  <a:pt x="1908972" y="857213"/>
                </a:lnTo>
                <a:lnTo>
                  <a:pt x="0" y="857213"/>
                </a:lnTo>
                <a:lnTo>
                  <a:pt x="0" y="0"/>
                </a:lnTo>
                <a:close/>
              </a:path>
            </a:pathLst>
          </a:custGeom>
          <a:blipFill>
            <a:blip r:embed="rId5"/>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43" name="Freeform 43"/>
          <p:cNvSpPr/>
          <p:nvPr/>
        </p:nvSpPr>
        <p:spPr>
          <a:xfrm>
            <a:off x="187743" y="4521722"/>
            <a:ext cx="538310" cy="538310"/>
          </a:xfrm>
          <a:custGeom>
            <a:avLst/>
            <a:gdLst/>
            <a:ahLst/>
            <a:cxnLst/>
            <a:rect l="l" t="t" r="r" b="b"/>
            <a:pathLst>
              <a:path w="1076620" h="1076620">
                <a:moveTo>
                  <a:pt x="0" y="0"/>
                </a:moveTo>
                <a:lnTo>
                  <a:pt x="1076620" y="0"/>
                </a:lnTo>
                <a:lnTo>
                  <a:pt x="1076620" y="1076620"/>
                </a:lnTo>
                <a:lnTo>
                  <a:pt x="0" y="107662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grpSp>
        <p:nvGrpSpPr>
          <p:cNvPr id="44" name="Group 44"/>
          <p:cNvGrpSpPr/>
          <p:nvPr/>
        </p:nvGrpSpPr>
        <p:grpSpPr>
          <a:xfrm rot="-10800000">
            <a:off x="187743" y="3237924"/>
            <a:ext cx="538310" cy="538310"/>
            <a:chOff x="0" y="0"/>
            <a:chExt cx="812800" cy="812800"/>
          </a:xfrm>
        </p:grpSpPr>
        <p:sp>
          <p:nvSpPr>
            <p:cNvPr id="45" name="Freeform 4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C52FF"/>
            </a:solidFill>
            <a:ln cap="sq">
              <a:noFill/>
              <a:prstDash val="solid"/>
              <a:miter/>
            </a:ln>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46" name="TextBox 46"/>
            <p:cNvSpPr txBox="1"/>
            <p:nvPr/>
          </p:nvSpPr>
          <p:spPr>
            <a:xfrm>
              <a:off x="76200" y="57150"/>
              <a:ext cx="660400" cy="679450"/>
            </a:xfrm>
            <a:prstGeom prst="rect">
              <a:avLst/>
            </a:prstGeom>
          </p:spPr>
          <p:txBody>
            <a:bodyPr lIns="15781" tIns="15781" rIns="15781" bIns="15781" rtlCol="0" anchor="ctr"/>
            <a:lstStyle/>
            <a:p>
              <a:pPr algn="ctr" defTabSz="457200" eaLnBrk="1" fontAlgn="auto" hangingPunct="1">
                <a:lnSpc>
                  <a:spcPts val="210"/>
                </a:lnSpc>
                <a:spcAft>
                  <a:spcPts val="0"/>
                </a:spcAft>
              </a:pPr>
              <a:endParaRPr sz="900">
                <a:solidFill>
                  <a:prstClr val="black"/>
                </a:solidFill>
                <a:latin typeface="Calibri"/>
              </a:endParaRPr>
            </a:p>
          </p:txBody>
        </p:sp>
      </p:grpSp>
      <p:sp>
        <p:nvSpPr>
          <p:cNvPr id="47" name="Freeform 47"/>
          <p:cNvSpPr/>
          <p:nvPr/>
        </p:nvSpPr>
        <p:spPr>
          <a:xfrm>
            <a:off x="173988" y="3874406"/>
            <a:ext cx="552066" cy="552066"/>
          </a:xfrm>
          <a:custGeom>
            <a:avLst/>
            <a:gdLst/>
            <a:ahLst/>
            <a:cxnLst/>
            <a:rect l="l" t="t" r="r" b="b"/>
            <a:pathLst>
              <a:path w="1104131" h="1104131">
                <a:moveTo>
                  <a:pt x="0" y="0"/>
                </a:moveTo>
                <a:lnTo>
                  <a:pt x="1104130" y="0"/>
                </a:lnTo>
                <a:lnTo>
                  <a:pt x="1104130" y="1104131"/>
                </a:lnTo>
                <a:lnTo>
                  <a:pt x="0" y="110413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48" name="Freeform 48"/>
          <p:cNvSpPr/>
          <p:nvPr/>
        </p:nvSpPr>
        <p:spPr>
          <a:xfrm>
            <a:off x="269644" y="3315912"/>
            <a:ext cx="360753" cy="360753"/>
          </a:xfrm>
          <a:custGeom>
            <a:avLst/>
            <a:gdLst/>
            <a:ahLst/>
            <a:cxnLst/>
            <a:rect l="l" t="t" r="r" b="b"/>
            <a:pathLst>
              <a:path w="721506" h="721506">
                <a:moveTo>
                  <a:pt x="0" y="0"/>
                </a:moveTo>
                <a:lnTo>
                  <a:pt x="721506" y="0"/>
                </a:lnTo>
                <a:lnTo>
                  <a:pt x="721506" y="721506"/>
                </a:lnTo>
                <a:lnTo>
                  <a:pt x="0" y="72150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49" name="Freeform 49"/>
          <p:cNvSpPr/>
          <p:nvPr/>
        </p:nvSpPr>
        <p:spPr>
          <a:xfrm>
            <a:off x="5781619" y="2155682"/>
            <a:ext cx="2285579" cy="2441206"/>
          </a:xfrm>
          <a:custGeom>
            <a:avLst/>
            <a:gdLst/>
            <a:ahLst/>
            <a:cxnLst/>
            <a:rect l="l" t="t" r="r" b="b"/>
            <a:pathLst>
              <a:path w="4571158" h="4882411">
                <a:moveTo>
                  <a:pt x="0" y="0"/>
                </a:moveTo>
                <a:lnTo>
                  <a:pt x="4571158" y="0"/>
                </a:lnTo>
                <a:lnTo>
                  <a:pt x="4571158" y="4882412"/>
                </a:lnTo>
                <a:lnTo>
                  <a:pt x="0" y="488241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50" name="Freeform 50"/>
          <p:cNvSpPr/>
          <p:nvPr/>
        </p:nvSpPr>
        <p:spPr>
          <a:xfrm>
            <a:off x="7370571" y="1156254"/>
            <a:ext cx="1445180" cy="1109176"/>
          </a:xfrm>
          <a:custGeom>
            <a:avLst/>
            <a:gdLst/>
            <a:ahLst/>
            <a:cxnLst/>
            <a:rect l="l" t="t" r="r" b="b"/>
            <a:pathLst>
              <a:path w="2890359" h="2218351">
                <a:moveTo>
                  <a:pt x="0" y="0"/>
                </a:moveTo>
                <a:lnTo>
                  <a:pt x="2890360" y="0"/>
                </a:lnTo>
                <a:lnTo>
                  <a:pt x="2890360" y="2218351"/>
                </a:lnTo>
                <a:lnTo>
                  <a:pt x="0" y="2218351"/>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51" name="Freeform 51"/>
          <p:cNvSpPr/>
          <p:nvPr/>
        </p:nvSpPr>
        <p:spPr>
          <a:xfrm>
            <a:off x="6053617" y="2594026"/>
            <a:ext cx="1760960" cy="1814323"/>
          </a:xfrm>
          <a:custGeom>
            <a:avLst/>
            <a:gdLst/>
            <a:ahLst/>
            <a:cxnLst/>
            <a:rect l="l" t="t" r="r" b="b"/>
            <a:pathLst>
              <a:path w="3521920" h="3628645">
                <a:moveTo>
                  <a:pt x="0" y="0"/>
                </a:moveTo>
                <a:lnTo>
                  <a:pt x="3521920" y="0"/>
                </a:lnTo>
                <a:lnTo>
                  <a:pt x="3521920" y="3628645"/>
                </a:lnTo>
                <a:lnTo>
                  <a:pt x="0" y="3628645"/>
                </a:lnTo>
                <a:lnTo>
                  <a:pt x="0" y="0"/>
                </a:lnTo>
                <a:close/>
              </a:path>
            </a:pathLst>
          </a:custGeom>
          <a:blipFill>
            <a:blip r:embed="rId11"/>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52" name="Freeform 52"/>
          <p:cNvSpPr/>
          <p:nvPr/>
        </p:nvSpPr>
        <p:spPr>
          <a:xfrm>
            <a:off x="0" y="1987306"/>
            <a:ext cx="1480809" cy="1071119"/>
          </a:xfrm>
          <a:custGeom>
            <a:avLst/>
            <a:gdLst/>
            <a:ahLst/>
            <a:cxnLst/>
            <a:rect l="l" t="t" r="r" b="b"/>
            <a:pathLst>
              <a:path w="2961617" h="2142237">
                <a:moveTo>
                  <a:pt x="0" y="0"/>
                </a:moveTo>
                <a:lnTo>
                  <a:pt x="2961617" y="0"/>
                </a:lnTo>
                <a:lnTo>
                  <a:pt x="2961617" y="2142236"/>
                </a:lnTo>
                <a:lnTo>
                  <a:pt x="0" y="214223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53" name="Freeform 53"/>
          <p:cNvSpPr/>
          <p:nvPr/>
        </p:nvSpPr>
        <p:spPr>
          <a:xfrm>
            <a:off x="3435097" y="1015809"/>
            <a:ext cx="707741" cy="306234"/>
          </a:xfrm>
          <a:custGeom>
            <a:avLst/>
            <a:gdLst/>
            <a:ahLst/>
            <a:cxnLst/>
            <a:rect l="l" t="t" r="r" b="b"/>
            <a:pathLst>
              <a:path w="1415481" h="612468">
                <a:moveTo>
                  <a:pt x="0" y="0"/>
                </a:moveTo>
                <a:lnTo>
                  <a:pt x="1415481" y="0"/>
                </a:lnTo>
                <a:lnTo>
                  <a:pt x="1415481" y="612467"/>
                </a:lnTo>
                <a:lnTo>
                  <a:pt x="0" y="612467"/>
                </a:lnTo>
                <a:lnTo>
                  <a:pt x="0" y="0"/>
                </a:lnTo>
                <a:close/>
              </a:path>
            </a:pathLst>
          </a:custGeom>
          <a:blipFill>
            <a:blip r:embed="rId13"/>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54" name="Freeform 54"/>
          <p:cNvSpPr/>
          <p:nvPr/>
        </p:nvSpPr>
        <p:spPr>
          <a:xfrm>
            <a:off x="4480405" y="1006786"/>
            <a:ext cx="655362" cy="298937"/>
          </a:xfrm>
          <a:custGeom>
            <a:avLst/>
            <a:gdLst/>
            <a:ahLst/>
            <a:cxnLst/>
            <a:rect l="l" t="t" r="r" b="b"/>
            <a:pathLst>
              <a:path w="1310723" h="597874">
                <a:moveTo>
                  <a:pt x="0" y="0"/>
                </a:moveTo>
                <a:lnTo>
                  <a:pt x="1310724" y="0"/>
                </a:lnTo>
                <a:lnTo>
                  <a:pt x="1310724" y="597874"/>
                </a:lnTo>
                <a:lnTo>
                  <a:pt x="0" y="597874"/>
                </a:lnTo>
                <a:lnTo>
                  <a:pt x="0" y="0"/>
                </a:lnTo>
                <a:close/>
              </a:path>
            </a:pathLst>
          </a:custGeom>
          <a:blipFill>
            <a:blip r:embed="rId14"/>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grpSp>
        <p:nvGrpSpPr>
          <p:cNvPr id="55" name="Group 55"/>
          <p:cNvGrpSpPr/>
          <p:nvPr/>
        </p:nvGrpSpPr>
        <p:grpSpPr>
          <a:xfrm rot="-10800000">
            <a:off x="202095" y="5179094"/>
            <a:ext cx="538310" cy="538310"/>
            <a:chOff x="0" y="0"/>
            <a:chExt cx="812800" cy="812800"/>
          </a:xfrm>
        </p:grpSpPr>
        <p:sp>
          <p:nvSpPr>
            <p:cNvPr id="56" name="Freeform 5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C52FF"/>
            </a:solidFill>
            <a:ln cap="sq">
              <a:noFill/>
              <a:prstDash val="solid"/>
              <a:miter/>
            </a:ln>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57" name="TextBox 57"/>
            <p:cNvSpPr txBox="1"/>
            <p:nvPr/>
          </p:nvSpPr>
          <p:spPr>
            <a:xfrm>
              <a:off x="76200" y="57150"/>
              <a:ext cx="660400" cy="679450"/>
            </a:xfrm>
            <a:prstGeom prst="rect">
              <a:avLst/>
            </a:prstGeom>
          </p:spPr>
          <p:txBody>
            <a:bodyPr lIns="15781" tIns="15781" rIns="15781" bIns="15781" rtlCol="0" anchor="ctr"/>
            <a:lstStyle/>
            <a:p>
              <a:pPr algn="ctr" defTabSz="457200" eaLnBrk="1" fontAlgn="auto" hangingPunct="1">
                <a:lnSpc>
                  <a:spcPts val="210"/>
                </a:lnSpc>
                <a:spcAft>
                  <a:spcPts val="0"/>
                </a:spcAft>
              </a:pPr>
              <a:endParaRPr sz="900">
                <a:solidFill>
                  <a:prstClr val="black"/>
                </a:solidFill>
                <a:latin typeface="Calibri"/>
              </a:endParaRPr>
            </a:p>
          </p:txBody>
        </p:sp>
      </p:grpSp>
      <p:sp>
        <p:nvSpPr>
          <p:cNvPr id="58" name="Freeform 58"/>
          <p:cNvSpPr/>
          <p:nvPr/>
        </p:nvSpPr>
        <p:spPr>
          <a:xfrm>
            <a:off x="208569" y="5287795"/>
            <a:ext cx="506182" cy="242968"/>
          </a:xfrm>
          <a:custGeom>
            <a:avLst/>
            <a:gdLst/>
            <a:ahLst/>
            <a:cxnLst/>
            <a:rect l="l" t="t" r="r" b="b"/>
            <a:pathLst>
              <a:path w="1012364" h="485935">
                <a:moveTo>
                  <a:pt x="0" y="0"/>
                </a:moveTo>
                <a:lnTo>
                  <a:pt x="1012364" y="0"/>
                </a:lnTo>
                <a:lnTo>
                  <a:pt x="1012364" y="485935"/>
                </a:lnTo>
                <a:lnTo>
                  <a:pt x="0" y="485935"/>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59" name="TextBox 59"/>
          <p:cNvSpPr txBox="1"/>
          <p:nvPr/>
        </p:nvSpPr>
        <p:spPr>
          <a:xfrm>
            <a:off x="1435070" y="1941607"/>
            <a:ext cx="3241827" cy="1045864"/>
          </a:xfrm>
          <a:prstGeom prst="rect">
            <a:avLst/>
          </a:prstGeom>
        </p:spPr>
        <p:txBody>
          <a:bodyPr lIns="0" tIns="0" rIns="0" bIns="0" rtlCol="0" anchor="t">
            <a:spAutoFit/>
          </a:bodyPr>
          <a:lstStyle/>
          <a:p>
            <a:pPr algn="ctr" defTabSz="457200" eaLnBrk="1" fontAlgn="auto" hangingPunct="1">
              <a:lnSpc>
                <a:spcPts val="2800"/>
              </a:lnSpc>
              <a:spcBef>
                <a:spcPts val="0"/>
              </a:spcBef>
              <a:spcAft>
                <a:spcPts val="0"/>
              </a:spcAft>
            </a:pPr>
            <a:r>
              <a:rPr lang="en-US" sz="2000" b="1" dirty="0">
                <a:solidFill>
                  <a:srgbClr val="FFFFFF"/>
                </a:solidFill>
                <a:latin typeface="Canva Sans Bold"/>
                <a:ea typeface="Canva Sans Bold"/>
                <a:cs typeface="Canva Sans Bold"/>
                <a:sym typeface="Canva Sans Bold"/>
              </a:rPr>
              <a:t>Enfield Speech, Language and Communication CONFERENCE 2026</a:t>
            </a:r>
          </a:p>
        </p:txBody>
      </p:sp>
      <p:sp>
        <p:nvSpPr>
          <p:cNvPr id="60" name="TextBox 60"/>
          <p:cNvSpPr txBox="1"/>
          <p:nvPr/>
        </p:nvSpPr>
        <p:spPr>
          <a:xfrm>
            <a:off x="963885" y="3398336"/>
            <a:ext cx="2381153" cy="210122"/>
          </a:xfrm>
          <a:prstGeom prst="rect">
            <a:avLst/>
          </a:prstGeom>
        </p:spPr>
        <p:txBody>
          <a:bodyPr lIns="0" tIns="0" rIns="0" bIns="0" rtlCol="0" anchor="t">
            <a:spAutoFit/>
          </a:bodyPr>
          <a:lstStyle/>
          <a:p>
            <a:pPr defTabSz="457200" eaLnBrk="1" fontAlgn="auto" hangingPunct="1">
              <a:lnSpc>
                <a:spcPts val="1581"/>
              </a:lnSpc>
              <a:spcBef>
                <a:spcPts val="0"/>
              </a:spcBef>
              <a:spcAft>
                <a:spcPts val="0"/>
              </a:spcAft>
            </a:pPr>
            <a:r>
              <a:rPr lang="en-US" sz="1565">
                <a:solidFill>
                  <a:srgbClr val="1F3154"/>
                </a:solidFill>
                <a:latin typeface="Poppins"/>
                <a:ea typeface="Poppins"/>
                <a:cs typeface="Poppins"/>
                <a:sym typeface="Poppins"/>
              </a:rPr>
              <a:t>12th November 2026</a:t>
            </a:r>
          </a:p>
        </p:txBody>
      </p:sp>
      <p:sp>
        <p:nvSpPr>
          <p:cNvPr id="61" name="TextBox 61"/>
          <p:cNvSpPr txBox="1"/>
          <p:nvPr/>
        </p:nvSpPr>
        <p:spPr>
          <a:xfrm>
            <a:off x="963885" y="3958722"/>
            <a:ext cx="3059890" cy="210122"/>
          </a:xfrm>
          <a:prstGeom prst="rect">
            <a:avLst/>
          </a:prstGeom>
        </p:spPr>
        <p:txBody>
          <a:bodyPr lIns="0" tIns="0" rIns="0" bIns="0" rtlCol="0" anchor="t">
            <a:spAutoFit/>
          </a:bodyPr>
          <a:lstStyle/>
          <a:p>
            <a:pPr defTabSz="457200" eaLnBrk="1" fontAlgn="auto" hangingPunct="1">
              <a:lnSpc>
                <a:spcPts val="1581"/>
              </a:lnSpc>
              <a:spcBef>
                <a:spcPts val="0"/>
              </a:spcBef>
              <a:spcAft>
                <a:spcPts val="0"/>
              </a:spcAft>
            </a:pPr>
            <a:r>
              <a:rPr lang="en-US" sz="1565">
                <a:solidFill>
                  <a:srgbClr val="000000"/>
                </a:solidFill>
                <a:latin typeface="Poppins"/>
                <a:ea typeface="Poppins"/>
                <a:cs typeface="Poppins"/>
                <a:sym typeface="Poppins"/>
              </a:rPr>
              <a:t>Time: 9:00am - 3:45pm</a:t>
            </a:r>
          </a:p>
        </p:txBody>
      </p:sp>
      <p:sp>
        <p:nvSpPr>
          <p:cNvPr id="62" name="TextBox 62"/>
          <p:cNvSpPr txBox="1"/>
          <p:nvPr/>
        </p:nvSpPr>
        <p:spPr>
          <a:xfrm>
            <a:off x="963885" y="4454235"/>
            <a:ext cx="3059890" cy="549959"/>
          </a:xfrm>
          <a:prstGeom prst="rect">
            <a:avLst/>
          </a:prstGeom>
        </p:spPr>
        <p:txBody>
          <a:bodyPr lIns="0" tIns="0" rIns="0" bIns="0" rtlCol="0" anchor="t">
            <a:spAutoFit/>
          </a:bodyPr>
          <a:lstStyle/>
          <a:p>
            <a:pPr defTabSz="457200" eaLnBrk="1" fontAlgn="auto" hangingPunct="1">
              <a:lnSpc>
                <a:spcPts val="2191"/>
              </a:lnSpc>
              <a:spcAft>
                <a:spcPts val="0"/>
              </a:spcAft>
            </a:pPr>
            <a:r>
              <a:rPr lang="en-US" sz="1565">
                <a:solidFill>
                  <a:srgbClr val="000000"/>
                </a:solidFill>
                <a:latin typeface="Poppins"/>
                <a:ea typeface="Poppins"/>
                <a:cs typeface="Poppins"/>
                <a:sym typeface="Poppins"/>
              </a:rPr>
              <a:t>The Dugdale Arts Centre, 39 London Road, EN2 6DS</a:t>
            </a:r>
          </a:p>
        </p:txBody>
      </p:sp>
      <p:sp>
        <p:nvSpPr>
          <p:cNvPr id="63" name="TextBox 63"/>
          <p:cNvSpPr txBox="1"/>
          <p:nvPr/>
        </p:nvSpPr>
        <p:spPr>
          <a:xfrm>
            <a:off x="959123" y="5189503"/>
            <a:ext cx="4817734" cy="267830"/>
          </a:xfrm>
          <a:prstGeom prst="rect">
            <a:avLst/>
          </a:prstGeom>
        </p:spPr>
        <p:txBody>
          <a:bodyPr lIns="0" tIns="0" rIns="0" bIns="0" rtlCol="0" anchor="t">
            <a:spAutoFit/>
          </a:bodyPr>
          <a:lstStyle/>
          <a:p>
            <a:pPr defTabSz="457200" eaLnBrk="1" fontAlgn="auto" hangingPunct="1">
              <a:lnSpc>
                <a:spcPts val="2191"/>
              </a:lnSpc>
              <a:spcAft>
                <a:spcPts val="0"/>
              </a:spcAft>
            </a:pPr>
            <a:r>
              <a:rPr lang="en-US" sz="1565" b="1">
                <a:solidFill>
                  <a:srgbClr val="000000"/>
                </a:solidFill>
                <a:latin typeface="Poppins Bold"/>
                <a:ea typeface="Poppins Bold"/>
                <a:cs typeface="Poppins Bold"/>
                <a:sym typeface="Poppins Bold"/>
              </a:rPr>
              <a:t>Keynote </a:t>
            </a:r>
            <a:r>
              <a:rPr lang="en-US" sz="1565" b="1" dirty="0">
                <a:solidFill>
                  <a:srgbClr val="000000"/>
                </a:solidFill>
                <a:latin typeface="Poppins Bold"/>
                <a:ea typeface="Poppins Bold"/>
                <a:cs typeface="Poppins Bold"/>
                <a:sym typeface="Poppins Bold"/>
              </a:rPr>
              <a:t>Audience:</a:t>
            </a:r>
            <a:r>
              <a:rPr lang="en-US" sz="1565" dirty="0">
                <a:solidFill>
                  <a:srgbClr val="000000"/>
                </a:solidFill>
                <a:latin typeface="Poppins"/>
                <a:ea typeface="Poppins"/>
                <a:cs typeface="Poppins"/>
                <a:sym typeface="Poppins"/>
              </a:rPr>
              <a:t> Headteacher and SENCO </a:t>
            </a:r>
          </a:p>
        </p:txBody>
      </p:sp>
      <p:sp>
        <p:nvSpPr>
          <p:cNvPr id="64" name="TextBox 64"/>
          <p:cNvSpPr txBox="1"/>
          <p:nvPr/>
        </p:nvSpPr>
        <p:spPr>
          <a:xfrm>
            <a:off x="954360" y="5468840"/>
            <a:ext cx="5932328" cy="267830"/>
          </a:xfrm>
          <a:prstGeom prst="rect">
            <a:avLst/>
          </a:prstGeom>
        </p:spPr>
        <p:txBody>
          <a:bodyPr lIns="0" tIns="0" rIns="0" bIns="0" rtlCol="0" anchor="t">
            <a:spAutoFit/>
          </a:bodyPr>
          <a:lstStyle/>
          <a:p>
            <a:pPr defTabSz="457200" eaLnBrk="1" fontAlgn="auto" hangingPunct="1">
              <a:lnSpc>
                <a:spcPts val="2191"/>
              </a:lnSpc>
              <a:spcAft>
                <a:spcPts val="0"/>
              </a:spcAft>
            </a:pPr>
            <a:r>
              <a:rPr lang="en-US" sz="1565" b="1">
                <a:solidFill>
                  <a:srgbClr val="000000"/>
                </a:solidFill>
                <a:latin typeface="Poppins Bold"/>
                <a:ea typeface="Poppins Bold"/>
                <a:cs typeface="Poppins Bold"/>
                <a:sym typeface="Poppins Bold"/>
              </a:rPr>
              <a:t>Workshop Audience:</a:t>
            </a:r>
            <a:r>
              <a:rPr lang="en-US" sz="1565">
                <a:solidFill>
                  <a:srgbClr val="000000"/>
                </a:solidFill>
                <a:latin typeface="Poppins"/>
                <a:ea typeface="Poppins"/>
                <a:cs typeface="Poppins"/>
                <a:sym typeface="Poppins"/>
              </a:rPr>
              <a:t> Middle Leader or Class Teacher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3"/>
          <p:cNvGrpSpPr/>
          <p:nvPr/>
        </p:nvGrpSpPr>
        <p:grpSpPr>
          <a:xfrm>
            <a:off x="-182478" y="1428571"/>
            <a:ext cx="6143376" cy="1149117"/>
            <a:chOff x="0" y="0"/>
            <a:chExt cx="3898815" cy="751559"/>
          </a:xfrm>
        </p:grpSpPr>
        <p:sp>
          <p:nvSpPr>
            <p:cNvPr id="44" name="Freeform 44"/>
            <p:cNvSpPr/>
            <p:nvPr/>
          </p:nvSpPr>
          <p:spPr>
            <a:xfrm>
              <a:off x="0" y="0"/>
              <a:ext cx="3898816" cy="751559"/>
            </a:xfrm>
            <a:custGeom>
              <a:avLst/>
              <a:gdLst/>
              <a:ahLst/>
              <a:cxnLst/>
              <a:rect l="l" t="t" r="r" b="b"/>
              <a:pathLst>
                <a:path w="3898816" h="751559">
                  <a:moveTo>
                    <a:pt x="64936" y="0"/>
                  </a:moveTo>
                  <a:lnTo>
                    <a:pt x="3833880" y="0"/>
                  </a:lnTo>
                  <a:cubicBezTo>
                    <a:pt x="3869743" y="0"/>
                    <a:pt x="3898816" y="29073"/>
                    <a:pt x="3898816" y="64936"/>
                  </a:cubicBezTo>
                  <a:lnTo>
                    <a:pt x="3898816" y="686623"/>
                  </a:lnTo>
                  <a:cubicBezTo>
                    <a:pt x="3898816" y="722487"/>
                    <a:pt x="3869743" y="751559"/>
                    <a:pt x="3833880" y="751559"/>
                  </a:cubicBezTo>
                  <a:lnTo>
                    <a:pt x="64936" y="751559"/>
                  </a:lnTo>
                  <a:cubicBezTo>
                    <a:pt x="29073" y="751559"/>
                    <a:pt x="0" y="722487"/>
                    <a:pt x="0" y="686623"/>
                  </a:cubicBezTo>
                  <a:lnTo>
                    <a:pt x="0" y="64936"/>
                  </a:lnTo>
                  <a:cubicBezTo>
                    <a:pt x="0" y="29073"/>
                    <a:pt x="29073" y="0"/>
                    <a:pt x="64936" y="0"/>
                  </a:cubicBezTo>
                  <a:close/>
                </a:path>
              </a:pathLst>
            </a:custGeom>
            <a:gradFill rotWithShape="1">
              <a:gsLst>
                <a:gs pos="0">
                  <a:srgbClr val="9C39D8">
                    <a:alpha val="100000"/>
                  </a:srgbClr>
                </a:gs>
                <a:gs pos="50000">
                  <a:srgbClr val="B971E6">
                    <a:alpha val="100000"/>
                  </a:srgbClr>
                </a:gs>
                <a:gs pos="100000">
                  <a:srgbClr val="F4AC61">
                    <a:alpha val="100000"/>
                  </a:srgbClr>
                </a:gs>
              </a:gsLst>
              <a:lin ang="0"/>
            </a:grad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45" name="TextBox 45"/>
            <p:cNvSpPr txBox="1"/>
            <p:nvPr/>
          </p:nvSpPr>
          <p:spPr>
            <a:xfrm>
              <a:off x="0" y="-47625"/>
              <a:ext cx="3898815" cy="799184"/>
            </a:xfrm>
            <a:prstGeom prst="rect">
              <a:avLst/>
            </a:prstGeom>
          </p:spPr>
          <p:txBody>
            <a:bodyPr lIns="20457" tIns="20457" rIns="20457" bIns="20457" rtlCol="0" anchor="ctr"/>
            <a:lstStyle/>
            <a:p>
              <a:pPr algn="ctr" defTabSz="457200" eaLnBrk="1" fontAlgn="auto" hangingPunct="1">
                <a:lnSpc>
                  <a:spcPts val="1330"/>
                </a:lnSpc>
                <a:spcAft>
                  <a:spcPts val="0"/>
                </a:spcAft>
              </a:pPr>
              <a:endParaRPr sz="900">
                <a:solidFill>
                  <a:prstClr val="black"/>
                </a:solidFill>
                <a:latin typeface="Calibri"/>
              </a:endParaRPr>
            </a:p>
          </p:txBody>
        </p:sp>
      </p:grpSp>
      <p:sp>
        <p:nvSpPr>
          <p:cNvPr id="2" name="Freeform 2"/>
          <p:cNvSpPr/>
          <p:nvPr/>
        </p:nvSpPr>
        <p:spPr>
          <a:xfrm>
            <a:off x="5323965" y="-368436"/>
            <a:ext cx="5267732" cy="5267732"/>
          </a:xfrm>
          <a:custGeom>
            <a:avLst/>
            <a:gdLst/>
            <a:ahLst/>
            <a:cxnLst/>
            <a:rect l="l" t="t" r="r" b="b"/>
            <a:pathLst>
              <a:path w="10535463" h="10535463">
                <a:moveTo>
                  <a:pt x="0" y="0"/>
                </a:moveTo>
                <a:lnTo>
                  <a:pt x="10535463" y="0"/>
                </a:lnTo>
                <a:lnTo>
                  <a:pt x="10535463" y="10535463"/>
                </a:lnTo>
                <a:lnTo>
                  <a:pt x="0" y="10535463"/>
                </a:lnTo>
                <a:lnTo>
                  <a:pt x="0" y="0"/>
                </a:lnTo>
                <a:close/>
              </a:path>
            </a:pathLst>
          </a:custGeom>
          <a:blipFill>
            <a:blip r:embed="rId2"/>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grpSp>
        <p:nvGrpSpPr>
          <p:cNvPr id="3" name="Group 3"/>
          <p:cNvGrpSpPr/>
          <p:nvPr/>
        </p:nvGrpSpPr>
        <p:grpSpPr>
          <a:xfrm>
            <a:off x="5737601" y="45201"/>
            <a:ext cx="4440458" cy="4440458"/>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9C39D8">
                    <a:alpha val="100000"/>
                  </a:srgbClr>
                </a:gs>
                <a:gs pos="50000">
                  <a:srgbClr val="B971E6">
                    <a:alpha val="100000"/>
                  </a:srgbClr>
                </a:gs>
                <a:gs pos="100000">
                  <a:srgbClr val="F4AC61">
                    <a:alpha val="100000"/>
                  </a:srgbClr>
                </a:gs>
              </a:gsLst>
              <a:lin ang="0"/>
            </a:grad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5" name="TextBox 5"/>
            <p:cNvSpPr txBox="1"/>
            <p:nvPr/>
          </p:nvSpPr>
          <p:spPr>
            <a:xfrm>
              <a:off x="76200" y="38100"/>
              <a:ext cx="660400" cy="698500"/>
            </a:xfrm>
            <a:prstGeom prst="rect">
              <a:avLst/>
            </a:prstGeom>
          </p:spPr>
          <p:txBody>
            <a:bodyPr lIns="23197" tIns="23197" rIns="23197" bIns="23197" rtlCol="0" anchor="ctr"/>
            <a:lstStyle/>
            <a:p>
              <a:pPr algn="ctr" defTabSz="457200" eaLnBrk="1" fontAlgn="auto" hangingPunct="1">
                <a:lnSpc>
                  <a:spcPts val="1330"/>
                </a:lnSpc>
                <a:spcBef>
                  <a:spcPts val="0"/>
                </a:spcBef>
                <a:spcAft>
                  <a:spcPts val="0"/>
                </a:spcAft>
              </a:pPr>
              <a:endParaRPr sz="900">
                <a:solidFill>
                  <a:prstClr val="black"/>
                </a:solidFill>
                <a:latin typeface="Calibri"/>
              </a:endParaRPr>
            </a:p>
          </p:txBody>
        </p:sp>
      </p:grpSp>
      <p:grpSp>
        <p:nvGrpSpPr>
          <p:cNvPr id="6" name="Group 6"/>
          <p:cNvGrpSpPr/>
          <p:nvPr/>
        </p:nvGrpSpPr>
        <p:grpSpPr>
          <a:xfrm>
            <a:off x="4808086" y="1362636"/>
            <a:ext cx="4176255" cy="4176255"/>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32BD"/>
            </a:solid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8" name="TextBox 8"/>
            <p:cNvSpPr txBox="1"/>
            <p:nvPr/>
          </p:nvSpPr>
          <p:spPr>
            <a:xfrm>
              <a:off x="76200" y="38100"/>
              <a:ext cx="660400" cy="698500"/>
            </a:xfrm>
            <a:prstGeom prst="rect">
              <a:avLst/>
            </a:prstGeom>
          </p:spPr>
          <p:txBody>
            <a:bodyPr lIns="25400" tIns="25400" rIns="25400" bIns="25400" rtlCol="0" anchor="ctr"/>
            <a:lstStyle/>
            <a:p>
              <a:pPr algn="ctr" defTabSz="457200" eaLnBrk="1" fontAlgn="auto" hangingPunct="1">
                <a:lnSpc>
                  <a:spcPts val="1330"/>
                </a:lnSpc>
                <a:spcBef>
                  <a:spcPts val="0"/>
                </a:spcBef>
                <a:spcAft>
                  <a:spcPts val="0"/>
                </a:spcAft>
              </a:pPr>
              <a:endParaRPr sz="900">
                <a:solidFill>
                  <a:prstClr val="black"/>
                </a:solidFill>
                <a:latin typeface="Calibri"/>
              </a:endParaRPr>
            </a:p>
          </p:txBody>
        </p:sp>
      </p:grpSp>
      <p:grpSp>
        <p:nvGrpSpPr>
          <p:cNvPr id="9" name="Group 9"/>
          <p:cNvGrpSpPr/>
          <p:nvPr/>
        </p:nvGrpSpPr>
        <p:grpSpPr>
          <a:xfrm rot="-2727614">
            <a:off x="7514029" y="972704"/>
            <a:ext cx="2554406" cy="1842850"/>
            <a:chOff x="0" y="0"/>
            <a:chExt cx="1345531" cy="970719"/>
          </a:xfrm>
        </p:grpSpPr>
        <p:sp>
          <p:nvSpPr>
            <p:cNvPr id="10" name="Freeform 10"/>
            <p:cNvSpPr/>
            <p:nvPr/>
          </p:nvSpPr>
          <p:spPr>
            <a:xfrm>
              <a:off x="0" y="0"/>
              <a:ext cx="1345531" cy="970719"/>
            </a:xfrm>
            <a:custGeom>
              <a:avLst/>
              <a:gdLst/>
              <a:ahLst/>
              <a:cxnLst/>
              <a:rect l="l" t="t" r="r" b="b"/>
              <a:pathLst>
                <a:path w="1345531" h="970719">
                  <a:moveTo>
                    <a:pt x="0" y="0"/>
                  </a:moveTo>
                  <a:lnTo>
                    <a:pt x="1345531" y="0"/>
                  </a:lnTo>
                  <a:lnTo>
                    <a:pt x="1345531"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11" name="TextBox 11"/>
            <p:cNvSpPr txBox="1"/>
            <p:nvPr/>
          </p:nvSpPr>
          <p:spPr>
            <a:xfrm>
              <a:off x="0" y="-38100"/>
              <a:ext cx="1345531" cy="1008819"/>
            </a:xfrm>
            <a:prstGeom prst="rect">
              <a:avLst/>
            </a:prstGeom>
          </p:spPr>
          <p:txBody>
            <a:bodyPr lIns="25400" tIns="25400" rIns="25400" bIns="25400" rtlCol="0" anchor="ctr"/>
            <a:lstStyle/>
            <a:p>
              <a:pPr algn="ctr" defTabSz="457200" eaLnBrk="1" fontAlgn="auto" hangingPunct="1">
                <a:lnSpc>
                  <a:spcPts val="1330"/>
                </a:lnSpc>
                <a:spcAft>
                  <a:spcPts val="0"/>
                </a:spcAft>
              </a:pPr>
              <a:endParaRPr sz="900">
                <a:solidFill>
                  <a:prstClr val="black"/>
                </a:solidFill>
                <a:latin typeface="Calibri"/>
              </a:endParaRPr>
            </a:p>
          </p:txBody>
        </p:sp>
      </p:grpSp>
      <p:grpSp>
        <p:nvGrpSpPr>
          <p:cNvPr id="12" name="Group 12"/>
          <p:cNvGrpSpPr/>
          <p:nvPr/>
        </p:nvGrpSpPr>
        <p:grpSpPr>
          <a:xfrm>
            <a:off x="5571721" y="3058424"/>
            <a:ext cx="5405630" cy="5405630"/>
            <a:chOff x="0" y="0"/>
            <a:chExt cx="14415012" cy="14415012"/>
          </a:xfrm>
        </p:grpSpPr>
        <p:sp>
          <p:nvSpPr>
            <p:cNvPr id="13" name="Freeform 13"/>
            <p:cNvSpPr/>
            <p:nvPr/>
          </p:nvSpPr>
          <p:spPr>
            <a:xfrm>
              <a:off x="0" y="0"/>
              <a:ext cx="14415012" cy="14415012"/>
            </a:xfrm>
            <a:custGeom>
              <a:avLst/>
              <a:gdLst/>
              <a:ahLst/>
              <a:cxnLst/>
              <a:rect l="l" t="t" r="r" b="b"/>
              <a:pathLst>
                <a:path w="14415012" h="14415012">
                  <a:moveTo>
                    <a:pt x="0" y="0"/>
                  </a:moveTo>
                  <a:lnTo>
                    <a:pt x="14415012" y="0"/>
                  </a:lnTo>
                  <a:lnTo>
                    <a:pt x="14415012" y="14415012"/>
                  </a:lnTo>
                  <a:lnTo>
                    <a:pt x="0" y="14415012"/>
                  </a:lnTo>
                  <a:lnTo>
                    <a:pt x="0" y="0"/>
                  </a:lnTo>
                  <a:close/>
                </a:path>
              </a:pathLst>
            </a:custGeom>
            <a:blipFill>
              <a:blip r:embed="rId2"/>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grpSp>
          <p:nvGrpSpPr>
            <p:cNvPr id="14" name="Group 14"/>
            <p:cNvGrpSpPr/>
            <p:nvPr/>
          </p:nvGrpSpPr>
          <p:grpSpPr>
            <a:xfrm>
              <a:off x="1286895" y="1286895"/>
              <a:ext cx="11841222" cy="11841222"/>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9C39D8">
                      <a:alpha val="100000"/>
                    </a:srgbClr>
                  </a:gs>
                  <a:gs pos="50000">
                    <a:srgbClr val="B971E6">
                      <a:alpha val="100000"/>
                    </a:srgbClr>
                  </a:gs>
                  <a:gs pos="100000">
                    <a:srgbClr val="F4AC61">
                      <a:alpha val="100000"/>
                    </a:srgbClr>
                  </a:gs>
                </a:gsLst>
                <a:lin ang="0"/>
              </a:grad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16" name="TextBox 16"/>
              <p:cNvSpPr txBox="1"/>
              <p:nvPr/>
            </p:nvSpPr>
            <p:spPr>
              <a:xfrm>
                <a:off x="76200" y="38100"/>
                <a:ext cx="660400" cy="698500"/>
              </a:xfrm>
              <a:prstGeom prst="rect">
                <a:avLst/>
              </a:prstGeom>
            </p:spPr>
            <p:txBody>
              <a:bodyPr lIns="15683" tIns="15683" rIns="15683" bIns="15683" rtlCol="0" anchor="ctr"/>
              <a:lstStyle/>
              <a:p>
                <a:pPr algn="ctr" defTabSz="457200" eaLnBrk="1" fontAlgn="auto" hangingPunct="1">
                  <a:lnSpc>
                    <a:spcPts val="1330"/>
                  </a:lnSpc>
                  <a:spcBef>
                    <a:spcPts val="0"/>
                  </a:spcBef>
                  <a:spcAft>
                    <a:spcPts val="0"/>
                  </a:spcAft>
                </a:pPr>
                <a:endParaRPr sz="900">
                  <a:solidFill>
                    <a:prstClr val="black"/>
                  </a:solidFill>
                  <a:latin typeface="Calibri"/>
                </a:endParaRPr>
              </a:p>
            </p:txBody>
          </p:sp>
        </p:grpSp>
      </p:grpSp>
      <p:sp>
        <p:nvSpPr>
          <p:cNvPr id="17" name="Freeform 17"/>
          <p:cNvSpPr/>
          <p:nvPr/>
        </p:nvSpPr>
        <p:spPr>
          <a:xfrm>
            <a:off x="4142838" y="4552149"/>
            <a:ext cx="3950324" cy="3950324"/>
          </a:xfrm>
          <a:custGeom>
            <a:avLst/>
            <a:gdLst/>
            <a:ahLst/>
            <a:cxnLst/>
            <a:rect l="l" t="t" r="r" b="b"/>
            <a:pathLst>
              <a:path w="7900647" h="7900647">
                <a:moveTo>
                  <a:pt x="0" y="0"/>
                </a:moveTo>
                <a:lnTo>
                  <a:pt x="7900647" y="0"/>
                </a:lnTo>
                <a:lnTo>
                  <a:pt x="7900647" y="7900647"/>
                </a:lnTo>
                <a:lnTo>
                  <a:pt x="0" y="7900647"/>
                </a:lnTo>
                <a:lnTo>
                  <a:pt x="0" y="0"/>
                </a:lnTo>
                <a:close/>
              </a:path>
            </a:pathLst>
          </a:custGeom>
          <a:blipFill>
            <a:blip r:embed="rId2"/>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grpSp>
        <p:nvGrpSpPr>
          <p:cNvPr id="18" name="Group 18"/>
          <p:cNvGrpSpPr/>
          <p:nvPr/>
        </p:nvGrpSpPr>
        <p:grpSpPr>
          <a:xfrm>
            <a:off x="4443583" y="4852894"/>
            <a:ext cx="3348833" cy="3348833"/>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9C39D8">
                    <a:alpha val="100000"/>
                  </a:srgbClr>
                </a:gs>
                <a:gs pos="50000">
                  <a:srgbClr val="B971E6">
                    <a:alpha val="100000"/>
                  </a:srgbClr>
                </a:gs>
                <a:gs pos="100000">
                  <a:srgbClr val="F4AC61">
                    <a:alpha val="100000"/>
                  </a:srgbClr>
                </a:gs>
              </a:gsLst>
              <a:lin ang="0"/>
            </a:grad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20" name="TextBox 20"/>
            <p:cNvSpPr txBox="1"/>
            <p:nvPr/>
          </p:nvSpPr>
          <p:spPr>
            <a:xfrm>
              <a:off x="76200" y="38100"/>
              <a:ext cx="660400" cy="698500"/>
            </a:xfrm>
            <a:prstGeom prst="rect">
              <a:avLst/>
            </a:prstGeom>
          </p:spPr>
          <p:txBody>
            <a:bodyPr lIns="17495" tIns="17495" rIns="17495" bIns="17495" rtlCol="0" anchor="ctr"/>
            <a:lstStyle/>
            <a:p>
              <a:pPr algn="ctr" defTabSz="457200" eaLnBrk="1" fontAlgn="auto" hangingPunct="1">
                <a:lnSpc>
                  <a:spcPts val="1330"/>
                </a:lnSpc>
                <a:spcBef>
                  <a:spcPts val="0"/>
                </a:spcBef>
                <a:spcAft>
                  <a:spcPts val="0"/>
                </a:spcAft>
              </a:pPr>
              <a:endParaRPr sz="900">
                <a:solidFill>
                  <a:prstClr val="black"/>
                </a:solidFill>
                <a:latin typeface="Calibri"/>
              </a:endParaRPr>
            </a:p>
          </p:txBody>
        </p:sp>
      </p:grpSp>
      <p:sp>
        <p:nvSpPr>
          <p:cNvPr id="21" name="Freeform 21"/>
          <p:cNvSpPr/>
          <p:nvPr/>
        </p:nvSpPr>
        <p:spPr>
          <a:xfrm>
            <a:off x="4912861" y="1484741"/>
            <a:ext cx="4023095" cy="4023095"/>
          </a:xfrm>
          <a:custGeom>
            <a:avLst/>
            <a:gdLst/>
            <a:ahLst/>
            <a:cxnLst/>
            <a:rect l="l" t="t" r="r" b="b"/>
            <a:pathLst>
              <a:path w="8046190" h="8046190">
                <a:moveTo>
                  <a:pt x="0" y="0"/>
                </a:moveTo>
                <a:lnTo>
                  <a:pt x="8046190" y="0"/>
                </a:lnTo>
                <a:lnTo>
                  <a:pt x="8046190" y="8046190"/>
                </a:lnTo>
                <a:lnTo>
                  <a:pt x="0" y="8046190"/>
                </a:lnTo>
                <a:lnTo>
                  <a:pt x="0" y="0"/>
                </a:lnTo>
                <a:close/>
              </a:path>
            </a:pathLst>
          </a:custGeom>
          <a:blipFill>
            <a:blip r:embed="rId2"/>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grpSp>
        <p:nvGrpSpPr>
          <p:cNvPr id="22" name="Group 22"/>
          <p:cNvGrpSpPr/>
          <p:nvPr/>
        </p:nvGrpSpPr>
        <p:grpSpPr>
          <a:xfrm>
            <a:off x="5193258" y="1755448"/>
            <a:ext cx="3481680" cy="3481680"/>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24" name="TextBox 24"/>
            <p:cNvSpPr txBox="1"/>
            <p:nvPr/>
          </p:nvSpPr>
          <p:spPr>
            <a:xfrm>
              <a:off x="76200" y="38100"/>
              <a:ext cx="660400" cy="698500"/>
            </a:xfrm>
            <a:prstGeom prst="rect">
              <a:avLst/>
            </a:prstGeom>
          </p:spPr>
          <p:txBody>
            <a:bodyPr lIns="25400" tIns="25400" rIns="25400" bIns="25400" rtlCol="0" anchor="ctr"/>
            <a:lstStyle/>
            <a:p>
              <a:pPr algn="ctr" defTabSz="457200" eaLnBrk="1" fontAlgn="auto" hangingPunct="1">
                <a:lnSpc>
                  <a:spcPts val="1330"/>
                </a:lnSpc>
                <a:spcBef>
                  <a:spcPts val="0"/>
                </a:spcBef>
                <a:spcAft>
                  <a:spcPts val="0"/>
                </a:spcAft>
              </a:pPr>
              <a:endParaRPr sz="900">
                <a:solidFill>
                  <a:prstClr val="black"/>
                </a:solidFill>
                <a:latin typeface="Calibri"/>
              </a:endParaRPr>
            </a:p>
          </p:txBody>
        </p:sp>
      </p:grpSp>
      <p:grpSp>
        <p:nvGrpSpPr>
          <p:cNvPr id="25" name="Group 25"/>
          <p:cNvGrpSpPr/>
          <p:nvPr/>
        </p:nvGrpSpPr>
        <p:grpSpPr>
          <a:xfrm>
            <a:off x="5338575" y="1900766"/>
            <a:ext cx="3191044" cy="3191044"/>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27" name="TextBox 27"/>
            <p:cNvSpPr txBox="1"/>
            <p:nvPr/>
          </p:nvSpPr>
          <p:spPr>
            <a:xfrm>
              <a:off x="76200" y="38100"/>
              <a:ext cx="660400" cy="698500"/>
            </a:xfrm>
            <a:prstGeom prst="rect">
              <a:avLst/>
            </a:prstGeom>
          </p:spPr>
          <p:txBody>
            <a:bodyPr lIns="25400" tIns="25400" rIns="25400" bIns="25400" rtlCol="0" anchor="ctr"/>
            <a:lstStyle/>
            <a:p>
              <a:pPr algn="ctr" defTabSz="457200" eaLnBrk="1" fontAlgn="auto" hangingPunct="1">
                <a:lnSpc>
                  <a:spcPts val="1330"/>
                </a:lnSpc>
                <a:spcBef>
                  <a:spcPts val="0"/>
                </a:spcBef>
                <a:spcAft>
                  <a:spcPts val="0"/>
                </a:spcAft>
              </a:pPr>
              <a:endParaRPr sz="900">
                <a:solidFill>
                  <a:prstClr val="black"/>
                </a:solidFill>
                <a:latin typeface="Calibri"/>
              </a:endParaRPr>
            </a:p>
          </p:txBody>
        </p:sp>
      </p:grpSp>
      <p:grpSp>
        <p:nvGrpSpPr>
          <p:cNvPr id="28" name="Group 28"/>
          <p:cNvGrpSpPr/>
          <p:nvPr/>
        </p:nvGrpSpPr>
        <p:grpSpPr>
          <a:xfrm rot="-2727614">
            <a:off x="7568901" y="4686889"/>
            <a:ext cx="2554406" cy="1543050"/>
            <a:chOff x="0" y="0"/>
            <a:chExt cx="1345531" cy="812800"/>
          </a:xfrm>
        </p:grpSpPr>
        <p:sp>
          <p:nvSpPr>
            <p:cNvPr id="29" name="Freeform 29"/>
            <p:cNvSpPr/>
            <p:nvPr/>
          </p:nvSpPr>
          <p:spPr>
            <a:xfrm>
              <a:off x="0" y="0"/>
              <a:ext cx="1345531" cy="812800"/>
            </a:xfrm>
            <a:custGeom>
              <a:avLst/>
              <a:gdLst/>
              <a:ahLst/>
              <a:cxnLst/>
              <a:rect l="l" t="t" r="r" b="b"/>
              <a:pathLst>
                <a:path w="1345531" h="812800">
                  <a:moveTo>
                    <a:pt x="0" y="0"/>
                  </a:moveTo>
                  <a:lnTo>
                    <a:pt x="1345531" y="0"/>
                  </a:lnTo>
                  <a:lnTo>
                    <a:pt x="1345531" y="812800"/>
                  </a:lnTo>
                  <a:lnTo>
                    <a:pt x="0" y="812800"/>
                  </a:lnTo>
                  <a:close/>
                </a:path>
              </a:pathLst>
            </a:custGeom>
            <a:gradFill rotWithShape="1">
              <a:gsLst>
                <a:gs pos="0">
                  <a:srgbClr val="E8E8E8">
                    <a:alpha val="0"/>
                  </a:srgbClr>
                </a:gs>
                <a:gs pos="100000">
                  <a:srgbClr val="E8E8E8">
                    <a:alpha val="35000"/>
                  </a:srgbClr>
                </a:gs>
              </a:gsLst>
              <a:lin ang="0"/>
            </a:grad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30" name="TextBox 30"/>
            <p:cNvSpPr txBox="1"/>
            <p:nvPr/>
          </p:nvSpPr>
          <p:spPr>
            <a:xfrm>
              <a:off x="0" y="-38100"/>
              <a:ext cx="1345531" cy="850900"/>
            </a:xfrm>
            <a:prstGeom prst="rect">
              <a:avLst/>
            </a:prstGeom>
          </p:spPr>
          <p:txBody>
            <a:bodyPr lIns="25400" tIns="25400" rIns="25400" bIns="25400" rtlCol="0" anchor="ctr"/>
            <a:lstStyle/>
            <a:p>
              <a:pPr algn="ctr" defTabSz="457200" eaLnBrk="1" fontAlgn="auto" hangingPunct="1">
                <a:lnSpc>
                  <a:spcPts val="1330"/>
                </a:lnSpc>
                <a:spcBef>
                  <a:spcPts val="0"/>
                </a:spcBef>
                <a:spcAft>
                  <a:spcPts val="0"/>
                </a:spcAft>
              </a:pPr>
              <a:endParaRPr sz="900">
                <a:solidFill>
                  <a:prstClr val="black"/>
                </a:solidFill>
                <a:latin typeface="Calibri"/>
              </a:endParaRPr>
            </a:p>
          </p:txBody>
        </p:sp>
      </p:grpSp>
      <p:grpSp>
        <p:nvGrpSpPr>
          <p:cNvPr id="31" name="Group 31"/>
          <p:cNvGrpSpPr/>
          <p:nvPr/>
        </p:nvGrpSpPr>
        <p:grpSpPr>
          <a:xfrm rot="-2727614">
            <a:off x="8355891" y="4578189"/>
            <a:ext cx="2554406" cy="1543050"/>
            <a:chOff x="0" y="0"/>
            <a:chExt cx="1345531" cy="812800"/>
          </a:xfrm>
        </p:grpSpPr>
        <p:sp>
          <p:nvSpPr>
            <p:cNvPr id="32" name="Freeform 32"/>
            <p:cNvSpPr/>
            <p:nvPr/>
          </p:nvSpPr>
          <p:spPr>
            <a:xfrm>
              <a:off x="0" y="0"/>
              <a:ext cx="1345531" cy="812800"/>
            </a:xfrm>
            <a:custGeom>
              <a:avLst/>
              <a:gdLst/>
              <a:ahLst/>
              <a:cxnLst/>
              <a:rect l="l" t="t" r="r" b="b"/>
              <a:pathLst>
                <a:path w="1345531" h="812800">
                  <a:moveTo>
                    <a:pt x="0" y="0"/>
                  </a:moveTo>
                  <a:lnTo>
                    <a:pt x="1345531" y="0"/>
                  </a:lnTo>
                  <a:lnTo>
                    <a:pt x="1345531" y="812800"/>
                  </a:lnTo>
                  <a:lnTo>
                    <a:pt x="0" y="812800"/>
                  </a:lnTo>
                  <a:close/>
                </a:path>
              </a:pathLst>
            </a:custGeom>
            <a:gradFill rotWithShape="1">
              <a:gsLst>
                <a:gs pos="0">
                  <a:srgbClr val="E8E8E8">
                    <a:alpha val="0"/>
                  </a:srgbClr>
                </a:gs>
                <a:gs pos="100000">
                  <a:srgbClr val="E8E8E8">
                    <a:alpha val="35000"/>
                  </a:srgbClr>
                </a:gs>
              </a:gsLst>
              <a:lin ang="0"/>
            </a:grad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33" name="TextBox 33"/>
            <p:cNvSpPr txBox="1"/>
            <p:nvPr/>
          </p:nvSpPr>
          <p:spPr>
            <a:xfrm>
              <a:off x="0" y="-38100"/>
              <a:ext cx="1345531" cy="850900"/>
            </a:xfrm>
            <a:prstGeom prst="rect">
              <a:avLst/>
            </a:prstGeom>
          </p:spPr>
          <p:txBody>
            <a:bodyPr lIns="25400" tIns="25400" rIns="25400" bIns="25400" rtlCol="0" anchor="ctr"/>
            <a:lstStyle/>
            <a:p>
              <a:pPr algn="ctr" defTabSz="457200" eaLnBrk="1" fontAlgn="auto" hangingPunct="1">
                <a:lnSpc>
                  <a:spcPts val="1330"/>
                </a:lnSpc>
                <a:spcBef>
                  <a:spcPts val="0"/>
                </a:spcBef>
                <a:spcAft>
                  <a:spcPts val="0"/>
                </a:spcAft>
              </a:pPr>
              <a:endParaRPr sz="900">
                <a:solidFill>
                  <a:prstClr val="black"/>
                </a:solidFill>
                <a:latin typeface="Calibri"/>
              </a:endParaRPr>
            </a:p>
          </p:txBody>
        </p:sp>
      </p:grpSp>
      <p:grpSp>
        <p:nvGrpSpPr>
          <p:cNvPr id="34" name="Group 34"/>
          <p:cNvGrpSpPr/>
          <p:nvPr/>
        </p:nvGrpSpPr>
        <p:grpSpPr>
          <a:xfrm rot="-2727614">
            <a:off x="7276132" y="-115671"/>
            <a:ext cx="2554406" cy="1946103"/>
            <a:chOff x="0" y="0"/>
            <a:chExt cx="1345531" cy="1025107"/>
          </a:xfrm>
        </p:grpSpPr>
        <p:sp>
          <p:nvSpPr>
            <p:cNvPr id="35" name="Freeform 35"/>
            <p:cNvSpPr/>
            <p:nvPr/>
          </p:nvSpPr>
          <p:spPr>
            <a:xfrm>
              <a:off x="0" y="0"/>
              <a:ext cx="1345531" cy="1025107"/>
            </a:xfrm>
            <a:custGeom>
              <a:avLst/>
              <a:gdLst/>
              <a:ahLst/>
              <a:cxnLst/>
              <a:rect l="l" t="t" r="r" b="b"/>
              <a:pathLst>
                <a:path w="1345531" h="1025107">
                  <a:moveTo>
                    <a:pt x="0" y="0"/>
                  </a:moveTo>
                  <a:lnTo>
                    <a:pt x="1345531" y="0"/>
                  </a:lnTo>
                  <a:lnTo>
                    <a:pt x="1345531" y="1025107"/>
                  </a:lnTo>
                  <a:lnTo>
                    <a:pt x="0" y="1025107"/>
                  </a:lnTo>
                  <a:close/>
                </a:path>
              </a:pathLst>
            </a:custGeom>
            <a:gradFill rotWithShape="1">
              <a:gsLst>
                <a:gs pos="0">
                  <a:srgbClr val="E8E8E8">
                    <a:alpha val="0"/>
                  </a:srgbClr>
                </a:gs>
                <a:gs pos="100000">
                  <a:srgbClr val="E8E8E8">
                    <a:alpha val="35000"/>
                  </a:srgbClr>
                </a:gs>
              </a:gsLst>
              <a:lin ang="0"/>
            </a:grad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36" name="TextBox 36"/>
            <p:cNvSpPr txBox="1"/>
            <p:nvPr/>
          </p:nvSpPr>
          <p:spPr>
            <a:xfrm>
              <a:off x="0" y="-38100"/>
              <a:ext cx="1345531" cy="1063207"/>
            </a:xfrm>
            <a:prstGeom prst="rect">
              <a:avLst/>
            </a:prstGeom>
          </p:spPr>
          <p:txBody>
            <a:bodyPr lIns="25400" tIns="25400" rIns="25400" bIns="25400" rtlCol="0" anchor="ctr"/>
            <a:lstStyle/>
            <a:p>
              <a:pPr algn="ctr" defTabSz="457200" eaLnBrk="1" fontAlgn="auto" hangingPunct="1">
                <a:lnSpc>
                  <a:spcPts val="1330"/>
                </a:lnSpc>
                <a:spcBef>
                  <a:spcPts val="0"/>
                </a:spcBef>
                <a:spcAft>
                  <a:spcPts val="0"/>
                </a:spcAft>
              </a:pPr>
              <a:endParaRPr sz="900">
                <a:solidFill>
                  <a:prstClr val="black"/>
                </a:solidFill>
                <a:latin typeface="Calibri"/>
              </a:endParaRPr>
            </a:p>
          </p:txBody>
        </p:sp>
      </p:grpSp>
      <p:sp>
        <p:nvSpPr>
          <p:cNvPr id="37" name="Freeform 37"/>
          <p:cNvSpPr/>
          <p:nvPr/>
        </p:nvSpPr>
        <p:spPr>
          <a:xfrm>
            <a:off x="5792467" y="2056951"/>
            <a:ext cx="2263882" cy="2744100"/>
          </a:xfrm>
          <a:custGeom>
            <a:avLst/>
            <a:gdLst/>
            <a:ahLst/>
            <a:cxnLst/>
            <a:rect l="l" t="t" r="r" b="b"/>
            <a:pathLst>
              <a:path w="4527764" h="5488199">
                <a:moveTo>
                  <a:pt x="0" y="0"/>
                </a:moveTo>
                <a:lnTo>
                  <a:pt x="4527764" y="0"/>
                </a:lnTo>
                <a:lnTo>
                  <a:pt x="4527764" y="5488198"/>
                </a:lnTo>
                <a:lnTo>
                  <a:pt x="0" y="54881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38" name="Freeform 38"/>
          <p:cNvSpPr/>
          <p:nvPr/>
        </p:nvSpPr>
        <p:spPr>
          <a:xfrm>
            <a:off x="4160572" y="874330"/>
            <a:ext cx="647514" cy="279709"/>
          </a:xfrm>
          <a:custGeom>
            <a:avLst/>
            <a:gdLst/>
            <a:ahLst/>
            <a:cxnLst/>
            <a:rect l="l" t="t" r="r" b="b"/>
            <a:pathLst>
              <a:path w="1295028" h="559417">
                <a:moveTo>
                  <a:pt x="0" y="0"/>
                </a:moveTo>
                <a:lnTo>
                  <a:pt x="1295028" y="0"/>
                </a:lnTo>
                <a:lnTo>
                  <a:pt x="1295028" y="559417"/>
                </a:lnTo>
                <a:lnTo>
                  <a:pt x="0" y="559417"/>
                </a:lnTo>
                <a:lnTo>
                  <a:pt x="0" y="0"/>
                </a:lnTo>
                <a:close/>
              </a:path>
            </a:pathLst>
          </a:custGeom>
          <a:blipFill>
            <a:blip r:embed="rId4"/>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39" name="Freeform 39"/>
          <p:cNvSpPr/>
          <p:nvPr/>
        </p:nvSpPr>
        <p:spPr>
          <a:xfrm>
            <a:off x="141979" y="857250"/>
            <a:ext cx="578338" cy="318086"/>
          </a:xfrm>
          <a:custGeom>
            <a:avLst/>
            <a:gdLst/>
            <a:ahLst/>
            <a:cxnLst/>
            <a:rect l="l" t="t" r="r" b="b"/>
            <a:pathLst>
              <a:path w="1156675" h="636171">
                <a:moveTo>
                  <a:pt x="0" y="0"/>
                </a:moveTo>
                <a:lnTo>
                  <a:pt x="1156675" y="0"/>
                </a:lnTo>
                <a:lnTo>
                  <a:pt x="1156675" y="636171"/>
                </a:lnTo>
                <a:lnTo>
                  <a:pt x="0" y="636171"/>
                </a:lnTo>
                <a:lnTo>
                  <a:pt x="0" y="0"/>
                </a:lnTo>
                <a:close/>
              </a:path>
            </a:pathLst>
          </a:custGeom>
          <a:blipFill>
            <a:blip r:embed="rId5"/>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40" name="Freeform 40"/>
          <p:cNvSpPr/>
          <p:nvPr/>
        </p:nvSpPr>
        <p:spPr>
          <a:xfrm>
            <a:off x="1142289" y="880929"/>
            <a:ext cx="616720" cy="276935"/>
          </a:xfrm>
          <a:custGeom>
            <a:avLst/>
            <a:gdLst/>
            <a:ahLst/>
            <a:cxnLst/>
            <a:rect l="l" t="t" r="r" b="b"/>
            <a:pathLst>
              <a:path w="1233439" h="553869">
                <a:moveTo>
                  <a:pt x="0" y="0"/>
                </a:moveTo>
                <a:lnTo>
                  <a:pt x="1233439" y="0"/>
                </a:lnTo>
                <a:lnTo>
                  <a:pt x="1233439" y="553869"/>
                </a:lnTo>
                <a:lnTo>
                  <a:pt x="0" y="553869"/>
                </a:lnTo>
                <a:lnTo>
                  <a:pt x="0" y="0"/>
                </a:lnTo>
                <a:close/>
              </a:path>
            </a:pathLst>
          </a:custGeom>
          <a:blipFill>
            <a:blip r:embed="rId6"/>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41" name="Freeform 41"/>
          <p:cNvSpPr/>
          <p:nvPr/>
        </p:nvSpPr>
        <p:spPr>
          <a:xfrm>
            <a:off x="2157133" y="863878"/>
            <a:ext cx="694751" cy="300614"/>
          </a:xfrm>
          <a:custGeom>
            <a:avLst/>
            <a:gdLst/>
            <a:ahLst/>
            <a:cxnLst/>
            <a:rect l="l" t="t" r="r" b="b"/>
            <a:pathLst>
              <a:path w="1389502" h="601227">
                <a:moveTo>
                  <a:pt x="0" y="0"/>
                </a:moveTo>
                <a:lnTo>
                  <a:pt x="1389503" y="0"/>
                </a:lnTo>
                <a:lnTo>
                  <a:pt x="1389503" y="601227"/>
                </a:lnTo>
                <a:lnTo>
                  <a:pt x="0" y="601227"/>
                </a:lnTo>
                <a:lnTo>
                  <a:pt x="0" y="0"/>
                </a:lnTo>
                <a:close/>
              </a:path>
            </a:pathLst>
          </a:custGeom>
          <a:blipFill>
            <a:blip r:embed="rId7"/>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42" name="Freeform 42"/>
          <p:cNvSpPr/>
          <p:nvPr/>
        </p:nvSpPr>
        <p:spPr>
          <a:xfrm>
            <a:off x="3163582" y="864413"/>
            <a:ext cx="643334" cy="293451"/>
          </a:xfrm>
          <a:custGeom>
            <a:avLst/>
            <a:gdLst/>
            <a:ahLst/>
            <a:cxnLst/>
            <a:rect l="l" t="t" r="r" b="b"/>
            <a:pathLst>
              <a:path w="1286667" h="586901">
                <a:moveTo>
                  <a:pt x="0" y="0"/>
                </a:moveTo>
                <a:lnTo>
                  <a:pt x="1286667" y="0"/>
                </a:lnTo>
                <a:lnTo>
                  <a:pt x="1286667" y="586901"/>
                </a:lnTo>
                <a:lnTo>
                  <a:pt x="0" y="586901"/>
                </a:lnTo>
                <a:lnTo>
                  <a:pt x="0" y="0"/>
                </a:lnTo>
                <a:close/>
              </a:path>
            </a:pathLst>
          </a:custGeom>
          <a:blipFill>
            <a:blip r:embed="rId8"/>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46" name="TextBox 46"/>
          <p:cNvSpPr txBox="1"/>
          <p:nvPr/>
        </p:nvSpPr>
        <p:spPr>
          <a:xfrm>
            <a:off x="141979" y="1611082"/>
            <a:ext cx="4523232" cy="244811"/>
          </a:xfrm>
          <a:prstGeom prst="rect">
            <a:avLst/>
          </a:prstGeom>
        </p:spPr>
        <p:txBody>
          <a:bodyPr lIns="0" tIns="0" rIns="0" bIns="0" rtlCol="0" anchor="t">
            <a:spAutoFit/>
          </a:bodyPr>
          <a:lstStyle/>
          <a:p>
            <a:pPr defTabSz="457200" eaLnBrk="1" fontAlgn="auto" hangingPunct="1">
              <a:lnSpc>
                <a:spcPts val="2045"/>
              </a:lnSpc>
              <a:spcBef>
                <a:spcPts val="0"/>
              </a:spcBef>
              <a:spcAft>
                <a:spcPts val="0"/>
              </a:spcAft>
            </a:pPr>
            <a:r>
              <a:rPr lang="en-US" sz="1461" b="1">
                <a:solidFill>
                  <a:srgbClr val="F9F9F9"/>
                </a:solidFill>
                <a:latin typeface="Poppins Bold"/>
                <a:ea typeface="Poppins Bold"/>
                <a:cs typeface="Poppins Bold"/>
                <a:sym typeface="Poppins Bold"/>
              </a:rPr>
              <a:t>Enfield Speech, Language and Communication</a:t>
            </a:r>
          </a:p>
        </p:txBody>
      </p:sp>
      <p:sp>
        <p:nvSpPr>
          <p:cNvPr id="47" name="TextBox 47"/>
          <p:cNvSpPr txBox="1"/>
          <p:nvPr/>
        </p:nvSpPr>
        <p:spPr>
          <a:xfrm>
            <a:off x="144315" y="1893117"/>
            <a:ext cx="1654811" cy="244811"/>
          </a:xfrm>
          <a:prstGeom prst="rect">
            <a:avLst/>
          </a:prstGeom>
        </p:spPr>
        <p:txBody>
          <a:bodyPr lIns="0" tIns="0" rIns="0" bIns="0" rtlCol="0" anchor="t">
            <a:spAutoFit/>
          </a:bodyPr>
          <a:lstStyle/>
          <a:p>
            <a:pPr defTabSz="457200" eaLnBrk="1" fontAlgn="auto" hangingPunct="1">
              <a:lnSpc>
                <a:spcPts val="2046"/>
              </a:lnSpc>
              <a:spcAft>
                <a:spcPts val="0"/>
              </a:spcAft>
            </a:pPr>
            <a:r>
              <a:rPr lang="en-US" sz="1461" b="1">
                <a:solidFill>
                  <a:srgbClr val="F9F9F9"/>
                </a:solidFill>
                <a:latin typeface="Poppins Bold"/>
                <a:ea typeface="Poppins Bold"/>
                <a:cs typeface="Poppins Bold"/>
                <a:sym typeface="Poppins Bold"/>
              </a:rPr>
              <a:t>CONFERENCE</a:t>
            </a:r>
          </a:p>
        </p:txBody>
      </p:sp>
      <p:sp>
        <p:nvSpPr>
          <p:cNvPr id="48" name="TextBox 48"/>
          <p:cNvSpPr txBox="1"/>
          <p:nvPr/>
        </p:nvSpPr>
        <p:spPr>
          <a:xfrm>
            <a:off x="141979" y="2179902"/>
            <a:ext cx="1659484" cy="218073"/>
          </a:xfrm>
          <a:prstGeom prst="rect">
            <a:avLst/>
          </a:prstGeom>
        </p:spPr>
        <p:txBody>
          <a:bodyPr lIns="0" tIns="0" rIns="0" bIns="0" rtlCol="0" anchor="t">
            <a:spAutoFit/>
          </a:bodyPr>
          <a:lstStyle/>
          <a:p>
            <a:pPr defTabSz="457200" eaLnBrk="1" fontAlgn="auto" hangingPunct="1">
              <a:lnSpc>
                <a:spcPts val="1752"/>
              </a:lnSpc>
              <a:spcBef>
                <a:spcPts val="0"/>
              </a:spcBef>
              <a:spcAft>
                <a:spcPts val="0"/>
              </a:spcAft>
            </a:pPr>
            <a:r>
              <a:rPr lang="en-US" sz="1251">
                <a:solidFill>
                  <a:srgbClr val="F9F9F9"/>
                </a:solidFill>
                <a:latin typeface="Poppins"/>
                <a:ea typeface="Poppins"/>
                <a:cs typeface="Poppins"/>
                <a:sym typeface="Poppins"/>
              </a:rPr>
              <a:t>12th November 2026</a:t>
            </a:r>
          </a:p>
        </p:txBody>
      </p:sp>
      <p:sp>
        <p:nvSpPr>
          <p:cNvPr id="49" name="TextBox 49"/>
          <p:cNvSpPr txBox="1"/>
          <p:nvPr/>
        </p:nvSpPr>
        <p:spPr>
          <a:xfrm>
            <a:off x="-182478" y="1174107"/>
            <a:ext cx="4847688" cy="219419"/>
          </a:xfrm>
          <a:prstGeom prst="rect">
            <a:avLst/>
          </a:prstGeom>
        </p:spPr>
        <p:txBody>
          <a:bodyPr lIns="0" tIns="0" rIns="0" bIns="0" rtlCol="0" anchor="t">
            <a:spAutoFit/>
          </a:bodyPr>
          <a:lstStyle/>
          <a:p>
            <a:pPr algn="ctr" defTabSz="457200" eaLnBrk="1" fontAlgn="auto" hangingPunct="1">
              <a:lnSpc>
                <a:spcPts val="1804"/>
              </a:lnSpc>
              <a:spcAft>
                <a:spcPts val="0"/>
              </a:spcAft>
            </a:pPr>
            <a:r>
              <a:rPr lang="en-US" sz="1289" b="1">
                <a:solidFill>
                  <a:srgbClr val="000000"/>
                </a:solidFill>
                <a:latin typeface="Poppins Bold"/>
                <a:ea typeface="Poppins Bold"/>
                <a:cs typeface="Poppins Bold"/>
                <a:sym typeface="Poppins Bold"/>
              </a:rPr>
              <a:t>Every Classroom. Every Conversation. Every Child.</a:t>
            </a:r>
          </a:p>
        </p:txBody>
      </p:sp>
      <p:grpSp>
        <p:nvGrpSpPr>
          <p:cNvPr id="50" name="Group 50"/>
          <p:cNvGrpSpPr/>
          <p:nvPr/>
        </p:nvGrpSpPr>
        <p:grpSpPr>
          <a:xfrm>
            <a:off x="3939296" y="3821423"/>
            <a:ext cx="735441" cy="735441"/>
            <a:chOff x="0" y="0"/>
            <a:chExt cx="6348730" cy="6348730"/>
          </a:xfrm>
        </p:grpSpPr>
        <p:sp>
          <p:nvSpPr>
            <p:cNvPr id="51" name="Freeform 51"/>
            <p:cNvSpPr/>
            <p:nvPr/>
          </p:nvSpPr>
          <p:spPr>
            <a:xfrm>
              <a:off x="66040" y="67310"/>
              <a:ext cx="6207760" cy="6206490"/>
            </a:xfrm>
            <a:custGeom>
              <a:avLst/>
              <a:gdLst/>
              <a:ahLst/>
              <a:cxnLst/>
              <a:rect l="l" t="t" r="r" b="b"/>
              <a:pathLst>
                <a:path w="6207760" h="6206490">
                  <a:moveTo>
                    <a:pt x="6207760" y="1668145"/>
                  </a:moveTo>
                  <a:lnTo>
                    <a:pt x="6207760" y="5507576"/>
                  </a:lnTo>
                  <a:cubicBezTo>
                    <a:pt x="6207760" y="5692940"/>
                    <a:pt x="6134125" y="5870711"/>
                    <a:pt x="6003053" y="6001783"/>
                  </a:cubicBezTo>
                  <a:cubicBezTo>
                    <a:pt x="5871981" y="6132855"/>
                    <a:pt x="5694210" y="6206490"/>
                    <a:pt x="5508846" y="6206490"/>
                  </a:cubicBezTo>
                  <a:lnTo>
                    <a:pt x="1668780" y="6206490"/>
                  </a:lnTo>
                  <a:cubicBezTo>
                    <a:pt x="749300" y="6206490"/>
                    <a:pt x="0" y="5458460"/>
                    <a:pt x="0" y="4538980"/>
                  </a:cubicBezTo>
                  <a:lnTo>
                    <a:pt x="0" y="698913"/>
                  </a:lnTo>
                  <a:cubicBezTo>
                    <a:pt x="0" y="513550"/>
                    <a:pt x="73635" y="335779"/>
                    <a:pt x="204707" y="204707"/>
                  </a:cubicBezTo>
                  <a:cubicBezTo>
                    <a:pt x="335779" y="73635"/>
                    <a:pt x="513550" y="0"/>
                    <a:pt x="698914" y="0"/>
                  </a:cubicBezTo>
                  <a:lnTo>
                    <a:pt x="4538980" y="0"/>
                  </a:lnTo>
                  <a:cubicBezTo>
                    <a:pt x="5458460" y="0"/>
                    <a:pt x="6207760" y="748030"/>
                    <a:pt x="6207760" y="1668780"/>
                  </a:cubicBezTo>
                  <a:lnTo>
                    <a:pt x="6207760" y="1668145"/>
                  </a:lnTo>
                  <a:cubicBezTo>
                    <a:pt x="6207760" y="1668145"/>
                    <a:pt x="6207760" y="1668145"/>
                    <a:pt x="6207760" y="1668145"/>
                  </a:cubicBezTo>
                  <a:close/>
                </a:path>
              </a:pathLst>
            </a:custGeom>
            <a:blipFill>
              <a:blip r:embed="rId9"/>
              <a:stretch>
                <a:fillRect t="-5174" b="-5174"/>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52" name="Freeform 52"/>
            <p:cNvSpPr/>
            <p:nvPr/>
          </p:nvSpPr>
          <p:spPr>
            <a:xfrm>
              <a:off x="0" y="0"/>
              <a:ext cx="6348730" cy="6348730"/>
            </a:xfrm>
            <a:custGeom>
              <a:avLst/>
              <a:gdLst/>
              <a:ahLst/>
              <a:cxnLst/>
              <a:rect l="l" t="t" r="r" b="b"/>
              <a:pathLst>
                <a:path w="6348730" h="6348730">
                  <a:moveTo>
                    <a:pt x="6348730" y="2464213"/>
                  </a:moveTo>
                  <a:lnTo>
                    <a:pt x="6348730" y="5649816"/>
                  </a:lnTo>
                  <a:cubicBezTo>
                    <a:pt x="6348730" y="5835180"/>
                    <a:pt x="6275094" y="6012951"/>
                    <a:pt x="6144023" y="6144023"/>
                  </a:cubicBezTo>
                  <a:cubicBezTo>
                    <a:pt x="6012951" y="6275094"/>
                    <a:pt x="5835180" y="6348730"/>
                    <a:pt x="5649816" y="6348730"/>
                  </a:cubicBezTo>
                  <a:lnTo>
                    <a:pt x="1765300" y="6348730"/>
                  </a:lnTo>
                  <a:cubicBezTo>
                    <a:pt x="792480" y="6348730"/>
                    <a:pt x="0" y="5557520"/>
                    <a:pt x="0" y="4583430"/>
                  </a:cubicBezTo>
                  <a:lnTo>
                    <a:pt x="0" y="698913"/>
                  </a:lnTo>
                  <a:cubicBezTo>
                    <a:pt x="0" y="513550"/>
                    <a:pt x="73635" y="335779"/>
                    <a:pt x="204707" y="204707"/>
                  </a:cubicBezTo>
                  <a:cubicBezTo>
                    <a:pt x="335779" y="73635"/>
                    <a:pt x="513550" y="0"/>
                    <a:pt x="698913" y="0"/>
                  </a:cubicBezTo>
                  <a:lnTo>
                    <a:pt x="4583430" y="0"/>
                  </a:lnTo>
                  <a:cubicBezTo>
                    <a:pt x="5556250" y="0"/>
                    <a:pt x="6348730" y="792480"/>
                    <a:pt x="6348730" y="1765300"/>
                  </a:cubicBezTo>
                  <a:lnTo>
                    <a:pt x="6241640" y="5523100"/>
                  </a:lnTo>
                  <a:cubicBezTo>
                    <a:pt x="6241485" y="5528542"/>
                    <a:pt x="6236988" y="5532850"/>
                    <a:pt x="6231545" y="5532772"/>
                  </a:cubicBezTo>
                  <a:cubicBezTo>
                    <a:pt x="6226102" y="5532695"/>
                    <a:pt x="6221730" y="5528260"/>
                    <a:pt x="6221730" y="5522816"/>
                  </a:cubicBezTo>
                  <a:lnTo>
                    <a:pt x="6221730" y="1765300"/>
                  </a:lnTo>
                  <a:cubicBezTo>
                    <a:pt x="6221730" y="862330"/>
                    <a:pt x="5486400" y="127000"/>
                    <a:pt x="4583430" y="127000"/>
                  </a:cubicBezTo>
                  <a:lnTo>
                    <a:pt x="825913" y="127000"/>
                  </a:lnTo>
                  <a:cubicBezTo>
                    <a:pt x="640550" y="127000"/>
                    <a:pt x="462779" y="200635"/>
                    <a:pt x="331707" y="331707"/>
                  </a:cubicBezTo>
                  <a:cubicBezTo>
                    <a:pt x="200635" y="462779"/>
                    <a:pt x="127000" y="640550"/>
                    <a:pt x="127000" y="825913"/>
                  </a:cubicBezTo>
                  <a:lnTo>
                    <a:pt x="127000" y="4583430"/>
                  </a:lnTo>
                  <a:cubicBezTo>
                    <a:pt x="127000" y="5486400"/>
                    <a:pt x="862330" y="6221730"/>
                    <a:pt x="1765300" y="6221730"/>
                  </a:cubicBezTo>
                  <a:lnTo>
                    <a:pt x="5522816" y="6221730"/>
                  </a:lnTo>
                  <a:cubicBezTo>
                    <a:pt x="5911995" y="6221730"/>
                    <a:pt x="6230553" y="5912121"/>
                    <a:pt x="6241640" y="5523100"/>
                  </a:cubicBezTo>
                  <a:lnTo>
                    <a:pt x="6328820" y="2463930"/>
                  </a:lnTo>
                  <a:cubicBezTo>
                    <a:pt x="6328975" y="2458488"/>
                    <a:pt x="6333472" y="2454180"/>
                    <a:pt x="6338915" y="2454258"/>
                  </a:cubicBezTo>
                  <a:cubicBezTo>
                    <a:pt x="6344358" y="2454335"/>
                    <a:pt x="6348730" y="2458770"/>
                    <a:pt x="6348730" y="2464213"/>
                  </a:cubicBezTo>
                  <a:close/>
                </a:path>
              </a:pathLst>
            </a:custGeom>
            <a:solidFill>
              <a:srgbClr val="6B1FAD"/>
            </a:solidFill>
          </p:spPr>
          <p:txBody>
            <a:bodyPr/>
            <a:lstStyle/>
            <a:p>
              <a:pPr defTabSz="457200" eaLnBrk="1" fontAlgn="auto" hangingPunct="1">
                <a:spcBef>
                  <a:spcPts val="0"/>
                </a:spcBef>
                <a:spcAft>
                  <a:spcPts val="0"/>
                </a:spcAft>
              </a:pPr>
              <a:endParaRPr lang="en-GB" sz="900">
                <a:solidFill>
                  <a:prstClr val="black"/>
                </a:solidFill>
                <a:latin typeface="Calibri"/>
              </a:endParaRPr>
            </a:p>
          </p:txBody>
        </p:sp>
      </p:grpSp>
      <p:sp>
        <p:nvSpPr>
          <p:cNvPr id="53" name="TextBox 53"/>
          <p:cNvSpPr txBox="1"/>
          <p:nvPr/>
        </p:nvSpPr>
        <p:spPr>
          <a:xfrm>
            <a:off x="132454" y="2620188"/>
            <a:ext cx="4542282" cy="1302023"/>
          </a:xfrm>
          <a:prstGeom prst="rect">
            <a:avLst/>
          </a:prstGeom>
        </p:spPr>
        <p:txBody>
          <a:bodyPr lIns="0" tIns="0" rIns="0" bIns="0" rtlCol="0" anchor="t">
            <a:spAutoFit/>
          </a:bodyPr>
          <a:lstStyle/>
          <a:p>
            <a:pPr algn="just" defTabSz="457200" eaLnBrk="1" fontAlgn="auto" hangingPunct="1">
              <a:lnSpc>
                <a:spcPts val="1015"/>
              </a:lnSpc>
              <a:spcBef>
                <a:spcPts val="0"/>
              </a:spcBef>
              <a:spcAft>
                <a:spcPts val="0"/>
              </a:spcAft>
            </a:pPr>
            <a:r>
              <a:rPr lang="en-US" sz="725" b="1">
                <a:solidFill>
                  <a:srgbClr val="070A0E"/>
                </a:solidFill>
                <a:latin typeface="Poppins Bold"/>
                <a:ea typeface="Poppins Bold"/>
                <a:cs typeface="Poppins Bold"/>
                <a:sym typeface="Poppins Bold"/>
              </a:rPr>
              <a:t>Join us for a practical and inspiring conference exploring how language and communication can be embedded at the heart of teaching, learning and inclusion. </a:t>
            </a:r>
          </a:p>
          <a:p>
            <a:pPr algn="just" defTabSz="457200" eaLnBrk="1" fontAlgn="auto" hangingPunct="1">
              <a:lnSpc>
                <a:spcPts val="455"/>
              </a:lnSpc>
              <a:spcBef>
                <a:spcPts val="0"/>
              </a:spcBef>
              <a:spcAft>
                <a:spcPts val="0"/>
              </a:spcAft>
            </a:pPr>
            <a:endParaRPr lang="en-US" sz="725" b="1">
              <a:solidFill>
                <a:srgbClr val="070A0E"/>
              </a:solidFill>
              <a:latin typeface="Poppins Bold"/>
              <a:ea typeface="Poppins Bold"/>
              <a:cs typeface="Poppins Bold"/>
              <a:sym typeface="Poppins Bold"/>
            </a:endParaRPr>
          </a:p>
          <a:p>
            <a:pPr algn="just" defTabSz="457200" eaLnBrk="1" fontAlgn="auto" hangingPunct="1">
              <a:lnSpc>
                <a:spcPts val="1015"/>
              </a:lnSpc>
              <a:spcBef>
                <a:spcPts val="0"/>
              </a:spcBef>
              <a:spcAft>
                <a:spcPts val="0"/>
              </a:spcAft>
            </a:pPr>
            <a:r>
              <a:rPr lang="en-US" sz="725" b="1">
                <a:solidFill>
                  <a:srgbClr val="070A0E"/>
                </a:solidFill>
                <a:latin typeface="Poppins Bold"/>
                <a:ea typeface="Poppins Bold"/>
                <a:cs typeface="Poppins Bold"/>
                <a:sym typeface="Poppins Bold"/>
              </a:rPr>
              <a:t>Featuring keynote presentations from Tom Sherrington and Marie Gascoigne, alongside contributions from the ECASS and NHS Speech and Language Therapy teams, the day will share evidence-informed approaches in improving outcomes for children and young people.</a:t>
            </a:r>
          </a:p>
          <a:p>
            <a:pPr algn="just" defTabSz="457200" eaLnBrk="1" fontAlgn="auto" hangingPunct="1">
              <a:lnSpc>
                <a:spcPts val="665"/>
              </a:lnSpc>
              <a:spcBef>
                <a:spcPts val="0"/>
              </a:spcBef>
              <a:spcAft>
                <a:spcPts val="0"/>
              </a:spcAft>
            </a:pPr>
            <a:endParaRPr lang="en-US" sz="725" b="1">
              <a:solidFill>
                <a:srgbClr val="070A0E"/>
              </a:solidFill>
              <a:latin typeface="Poppins Bold"/>
              <a:ea typeface="Poppins Bold"/>
              <a:cs typeface="Poppins Bold"/>
              <a:sym typeface="Poppins Bold"/>
            </a:endParaRPr>
          </a:p>
          <a:p>
            <a:pPr algn="just" defTabSz="457200" eaLnBrk="1" fontAlgn="auto" hangingPunct="1">
              <a:lnSpc>
                <a:spcPts val="1015"/>
              </a:lnSpc>
              <a:spcAft>
                <a:spcPts val="0"/>
              </a:spcAft>
            </a:pPr>
            <a:r>
              <a:rPr lang="en-US" sz="725" b="1">
                <a:solidFill>
                  <a:srgbClr val="070A0E"/>
                </a:solidFill>
                <a:latin typeface="Poppins Bold"/>
                <a:ea typeface="Poppins Bold"/>
                <a:cs typeface="Poppins Bold"/>
                <a:sym typeface="Poppins Bold"/>
              </a:rPr>
              <a:t>The conference will also showcase Enfield's Better Communication journey and explore how a Balanced System approach can help schools measure what matters most for children and young people.</a:t>
            </a:r>
          </a:p>
          <a:p>
            <a:pPr algn="just" defTabSz="457200" eaLnBrk="1" fontAlgn="auto" hangingPunct="1">
              <a:lnSpc>
                <a:spcPts val="1015"/>
              </a:lnSpc>
              <a:spcAft>
                <a:spcPts val="0"/>
              </a:spcAft>
            </a:pPr>
            <a:endParaRPr lang="en-US" sz="725" b="1">
              <a:solidFill>
                <a:srgbClr val="070A0E"/>
              </a:solidFill>
              <a:latin typeface="Poppins Bold"/>
              <a:ea typeface="Poppins Bold"/>
              <a:cs typeface="Poppins Bold"/>
              <a:sym typeface="Poppins Bold"/>
            </a:endParaRPr>
          </a:p>
        </p:txBody>
      </p:sp>
      <p:sp>
        <p:nvSpPr>
          <p:cNvPr id="54" name="TextBox 54"/>
          <p:cNvSpPr txBox="1"/>
          <p:nvPr/>
        </p:nvSpPr>
        <p:spPr>
          <a:xfrm>
            <a:off x="118166" y="4037758"/>
            <a:ext cx="3714312" cy="635174"/>
          </a:xfrm>
          <a:prstGeom prst="rect">
            <a:avLst/>
          </a:prstGeom>
        </p:spPr>
        <p:txBody>
          <a:bodyPr lIns="0" tIns="0" rIns="0" bIns="0" rtlCol="0" anchor="t">
            <a:spAutoFit/>
          </a:bodyPr>
          <a:lstStyle/>
          <a:p>
            <a:pPr algn="just" defTabSz="457200" eaLnBrk="1" fontAlgn="auto" hangingPunct="1">
              <a:lnSpc>
                <a:spcPts val="1015"/>
              </a:lnSpc>
              <a:spcBef>
                <a:spcPts val="0"/>
              </a:spcBef>
              <a:spcAft>
                <a:spcPts val="0"/>
              </a:spcAft>
            </a:pPr>
            <a:r>
              <a:rPr lang="en-US" sz="725" b="1">
                <a:solidFill>
                  <a:srgbClr val="070A0E"/>
                </a:solidFill>
                <a:latin typeface="Poppins Bold"/>
                <a:ea typeface="Poppins Bold"/>
                <a:cs typeface="Poppins Bold"/>
                <a:sym typeface="Poppins Bold"/>
              </a:rPr>
              <a:t>Known for translating evidence-informed practice into practical classroom strategies that improve outcomes for all learners. Tom’s keynote, Systematic Inclusion: Principles and Practice will explore how schools can create inclusive environments where every pupil can succeed.</a:t>
            </a:r>
          </a:p>
          <a:p>
            <a:pPr algn="just" defTabSz="457200" eaLnBrk="1" fontAlgn="auto" hangingPunct="1">
              <a:lnSpc>
                <a:spcPts val="1015"/>
              </a:lnSpc>
              <a:spcBef>
                <a:spcPts val="0"/>
              </a:spcBef>
              <a:spcAft>
                <a:spcPts val="0"/>
              </a:spcAft>
            </a:pPr>
            <a:endParaRPr lang="en-US" sz="725" b="1">
              <a:solidFill>
                <a:srgbClr val="070A0E"/>
              </a:solidFill>
              <a:latin typeface="Poppins Bold"/>
              <a:ea typeface="Poppins Bold"/>
              <a:cs typeface="Poppins Bold"/>
              <a:sym typeface="Poppins Bold"/>
            </a:endParaRPr>
          </a:p>
        </p:txBody>
      </p:sp>
      <p:sp>
        <p:nvSpPr>
          <p:cNvPr id="55" name="TextBox 55"/>
          <p:cNvSpPr txBox="1"/>
          <p:nvPr/>
        </p:nvSpPr>
        <p:spPr>
          <a:xfrm>
            <a:off x="118166" y="3883931"/>
            <a:ext cx="1479093" cy="141064"/>
          </a:xfrm>
          <a:prstGeom prst="rect">
            <a:avLst/>
          </a:prstGeom>
        </p:spPr>
        <p:txBody>
          <a:bodyPr lIns="0" tIns="0" rIns="0" bIns="0" rtlCol="0" anchor="t">
            <a:spAutoFit/>
          </a:bodyPr>
          <a:lstStyle/>
          <a:p>
            <a:pPr defTabSz="457200" eaLnBrk="1" fontAlgn="auto" hangingPunct="1">
              <a:lnSpc>
                <a:spcPts val="1137"/>
              </a:lnSpc>
              <a:spcBef>
                <a:spcPts val="0"/>
              </a:spcBef>
              <a:spcAft>
                <a:spcPts val="0"/>
              </a:spcAft>
            </a:pPr>
            <a:r>
              <a:rPr lang="en-US" sz="972" b="1">
                <a:solidFill>
                  <a:srgbClr val="6B1FAD"/>
                </a:solidFill>
                <a:latin typeface="Poppins Heavy"/>
                <a:ea typeface="Poppins Heavy"/>
                <a:cs typeface="Poppins Heavy"/>
                <a:sym typeface="Poppins Heavy"/>
              </a:rPr>
              <a:t>TOM SHERRINGTON</a:t>
            </a:r>
          </a:p>
        </p:txBody>
      </p:sp>
      <p:grpSp>
        <p:nvGrpSpPr>
          <p:cNvPr id="56" name="Group 56"/>
          <p:cNvGrpSpPr/>
          <p:nvPr/>
        </p:nvGrpSpPr>
        <p:grpSpPr>
          <a:xfrm>
            <a:off x="3967302" y="4594963"/>
            <a:ext cx="733967" cy="642752"/>
            <a:chOff x="0" y="0"/>
            <a:chExt cx="7249693" cy="6348730"/>
          </a:xfrm>
        </p:grpSpPr>
        <p:sp>
          <p:nvSpPr>
            <p:cNvPr id="57" name="Freeform 57"/>
            <p:cNvSpPr/>
            <p:nvPr/>
          </p:nvSpPr>
          <p:spPr>
            <a:xfrm>
              <a:off x="66040" y="67310"/>
              <a:ext cx="7108723" cy="6206490"/>
            </a:xfrm>
            <a:custGeom>
              <a:avLst/>
              <a:gdLst/>
              <a:ahLst/>
              <a:cxnLst/>
              <a:rect l="l" t="t" r="r" b="b"/>
              <a:pathLst>
                <a:path w="7108723" h="6206490">
                  <a:moveTo>
                    <a:pt x="7108723" y="1668145"/>
                  </a:moveTo>
                  <a:lnTo>
                    <a:pt x="7108723" y="5506173"/>
                  </a:lnTo>
                  <a:cubicBezTo>
                    <a:pt x="7108723" y="5892948"/>
                    <a:pt x="6795181" y="6206490"/>
                    <a:pt x="6408406" y="6206490"/>
                  </a:cubicBezTo>
                  <a:lnTo>
                    <a:pt x="1668780" y="6206490"/>
                  </a:lnTo>
                  <a:cubicBezTo>
                    <a:pt x="749300" y="6206490"/>
                    <a:pt x="0" y="5458460"/>
                    <a:pt x="0" y="4538980"/>
                  </a:cubicBezTo>
                  <a:lnTo>
                    <a:pt x="0" y="700317"/>
                  </a:lnTo>
                  <a:cubicBezTo>
                    <a:pt x="0" y="313542"/>
                    <a:pt x="313543" y="0"/>
                    <a:pt x="700317" y="0"/>
                  </a:cubicBezTo>
                  <a:lnTo>
                    <a:pt x="5439943" y="0"/>
                  </a:lnTo>
                  <a:cubicBezTo>
                    <a:pt x="6359423" y="0"/>
                    <a:pt x="7108723" y="748030"/>
                    <a:pt x="7108723" y="1668780"/>
                  </a:cubicBezTo>
                  <a:lnTo>
                    <a:pt x="7108723" y="1668145"/>
                  </a:lnTo>
                  <a:cubicBezTo>
                    <a:pt x="7108723" y="1668145"/>
                    <a:pt x="7108723" y="1668145"/>
                    <a:pt x="7108723" y="1668145"/>
                  </a:cubicBezTo>
                  <a:close/>
                </a:path>
              </a:pathLst>
            </a:custGeom>
            <a:blipFill>
              <a:blip r:embed="rId10"/>
              <a:stretch>
                <a:fillRect l="-929" t="-9924" r="-1244" b="-10293"/>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58" name="Freeform 58"/>
            <p:cNvSpPr/>
            <p:nvPr/>
          </p:nvSpPr>
          <p:spPr>
            <a:xfrm>
              <a:off x="0" y="0"/>
              <a:ext cx="7249693" cy="6348730"/>
            </a:xfrm>
            <a:custGeom>
              <a:avLst/>
              <a:gdLst/>
              <a:ahLst/>
              <a:cxnLst/>
              <a:rect l="l" t="t" r="r" b="b"/>
              <a:pathLst>
                <a:path w="7249693" h="6348730">
                  <a:moveTo>
                    <a:pt x="7249693" y="2465617"/>
                  </a:moveTo>
                  <a:lnTo>
                    <a:pt x="7249693" y="5648413"/>
                  </a:lnTo>
                  <a:cubicBezTo>
                    <a:pt x="7249693" y="5834149"/>
                    <a:pt x="7175910" y="6012277"/>
                    <a:pt x="7044575" y="6143612"/>
                  </a:cubicBezTo>
                  <a:cubicBezTo>
                    <a:pt x="6913240" y="6274947"/>
                    <a:pt x="6735112" y="6348730"/>
                    <a:pt x="6549376" y="6348730"/>
                  </a:cubicBezTo>
                  <a:lnTo>
                    <a:pt x="1765300" y="6348730"/>
                  </a:lnTo>
                  <a:cubicBezTo>
                    <a:pt x="792480" y="6348730"/>
                    <a:pt x="0" y="5557520"/>
                    <a:pt x="0" y="4583430"/>
                  </a:cubicBezTo>
                  <a:lnTo>
                    <a:pt x="0" y="700317"/>
                  </a:lnTo>
                  <a:cubicBezTo>
                    <a:pt x="0" y="313542"/>
                    <a:pt x="313542" y="0"/>
                    <a:pt x="700317" y="0"/>
                  </a:cubicBezTo>
                  <a:lnTo>
                    <a:pt x="5484393" y="0"/>
                  </a:lnTo>
                  <a:cubicBezTo>
                    <a:pt x="6457213" y="0"/>
                    <a:pt x="7249693" y="792480"/>
                    <a:pt x="7249693" y="1765300"/>
                  </a:cubicBezTo>
                  <a:lnTo>
                    <a:pt x="7142643" y="5521697"/>
                  </a:lnTo>
                  <a:cubicBezTo>
                    <a:pt x="7142487" y="5527150"/>
                    <a:pt x="7137982" y="5531467"/>
                    <a:pt x="7132528" y="5531389"/>
                  </a:cubicBezTo>
                  <a:cubicBezTo>
                    <a:pt x="7127073" y="5531311"/>
                    <a:pt x="7122693" y="5526868"/>
                    <a:pt x="7122693" y="5521413"/>
                  </a:cubicBezTo>
                  <a:lnTo>
                    <a:pt x="7122693" y="1765300"/>
                  </a:lnTo>
                  <a:cubicBezTo>
                    <a:pt x="7122693" y="862330"/>
                    <a:pt x="6387363" y="127000"/>
                    <a:pt x="5484393" y="127000"/>
                  </a:cubicBezTo>
                  <a:lnTo>
                    <a:pt x="827317" y="127000"/>
                  </a:lnTo>
                  <a:cubicBezTo>
                    <a:pt x="440542" y="127000"/>
                    <a:pt x="127000" y="440542"/>
                    <a:pt x="127000" y="827317"/>
                  </a:cubicBezTo>
                  <a:lnTo>
                    <a:pt x="127000" y="4583430"/>
                  </a:lnTo>
                  <a:cubicBezTo>
                    <a:pt x="127000" y="5486400"/>
                    <a:pt x="862330" y="6221730"/>
                    <a:pt x="1765300" y="6221730"/>
                  </a:cubicBezTo>
                  <a:lnTo>
                    <a:pt x="6422377" y="6221730"/>
                  </a:lnTo>
                  <a:cubicBezTo>
                    <a:pt x="6812336" y="6221730"/>
                    <a:pt x="7131534" y="5911499"/>
                    <a:pt x="7142643" y="5521697"/>
                  </a:cubicBezTo>
                  <a:lnTo>
                    <a:pt x="7229743" y="2465332"/>
                  </a:lnTo>
                  <a:cubicBezTo>
                    <a:pt x="7229899" y="2459880"/>
                    <a:pt x="7234404" y="2455563"/>
                    <a:pt x="7239858" y="2455641"/>
                  </a:cubicBezTo>
                  <a:cubicBezTo>
                    <a:pt x="7245313" y="2455719"/>
                    <a:pt x="7249693" y="2460162"/>
                    <a:pt x="7249693" y="2465617"/>
                  </a:cubicBezTo>
                  <a:close/>
                </a:path>
              </a:pathLst>
            </a:custGeom>
            <a:solidFill>
              <a:srgbClr val="6B1FAD"/>
            </a:solidFill>
          </p:spPr>
          <p:txBody>
            <a:bodyPr/>
            <a:lstStyle/>
            <a:p>
              <a:pPr defTabSz="457200" eaLnBrk="1" fontAlgn="auto" hangingPunct="1">
                <a:spcBef>
                  <a:spcPts val="0"/>
                </a:spcBef>
                <a:spcAft>
                  <a:spcPts val="0"/>
                </a:spcAft>
              </a:pPr>
              <a:endParaRPr lang="en-GB" sz="900">
                <a:solidFill>
                  <a:prstClr val="black"/>
                </a:solidFill>
                <a:latin typeface="Calibri"/>
              </a:endParaRPr>
            </a:p>
          </p:txBody>
        </p:sp>
      </p:grpSp>
      <p:sp>
        <p:nvSpPr>
          <p:cNvPr id="59" name="TextBox 59"/>
          <p:cNvSpPr txBox="1"/>
          <p:nvPr/>
        </p:nvSpPr>
        <p:spPr>
          <a:xfrm>
            <a:off x="127691" y="4786762"/>
            <a:ext cx="3546993" cy="506998"/>
          </a:xfrm>
          <a:prstGeom prst="rect">
            <a:avLst/>
          </a:prstGeom>
        </p:spPr>
        <p:txBody>
          <a:bodyPr lIns="0" tIns="0" rIns="0" bIns="0" rtlCol="0" anchor="t">
            <a:spAutoFit/>
          </a:bodyPr>
          <a:lstStyle/>
          <a:p>
            <a:pPr algn="just" defTabSz="457200" eaLnBrk="1" fontAlgn="auto" hangingPunct="1">
              <a:lnSpc>
                <a:spcPts val="1018"/>
              </a:lnSpc>
              <a:spcBef>
                <a:spcPts val="0"/>
              </a:spcBef>
              <a:spcAft>
                <a:spcPts val="0"/>
              </a:spcAft>
            </a:pPr>
            <a:r>
              <a:rPr lang="en-US" sz="727" b="1">
                <a:solidFill>
                  <a:srgbClr val="070A0E"/>
                </a:solidFill>
                <a:latin typeface="Poppins Bold"/>
                <a:ea typeface="Poppins Bold"/>
                <a:cs typeface="Poppins Bold"/>
                <a:sym typeface="Poppins Bold"/>
              </a:rPr>
              <a:t>As a key partner in Enfield's Better Communication journey, Marie will share how schools and services can use a Balanced System approach to measure meaningful outcomes and demonstrate impact for children and young people.</a:t>
            </a:r>
          </a:p>
        </p:txBody>
      </p:sp>
      <p:sp>
        <p:nvSpPr>
          <p:cNvPr id="60" name="TextBox 60"/>
          <p:cNvSpPr txBox="1"/>
          <p:nvPr/>
        </p:nvSpPr>
        <p:spPr>
          <a:xfrm>
            <a:off x="141874" y="4644954"/>
            <a:ext cx="1617135" cy="141064"/>
          </a:xfrm>
          <a:prstGeom prst="rect">
            <a:avLst/>
          </a:prstGeom>
        </p:spPr>
        <p:txBody>
          <a:bodyPr lIns="0" tIns="0" rIns="0" bIns="0" rtlCol="0" anchor="t">
            <a:spAutoFit/>
          </a:bodyPr>
          <a:lstStyle/>
          <a:p>
            <a:pPr defTabSz="457200" eaLnBrk="1" fontAlgn="auto" hangingPunct="1">
              <a:lnSpc>
                <a:spcPts val="1135"/>
              </a:lnSpc>
              <a:spcBef>
                <a:spcPts val="0"/>
              </a:spcBef>
              <a:spcAft>
                <a:spcPts val="0"/>
              </a:spcAft>
            </a:pPr>
            <a:r>
              <a:rPr lang="en-US" sz="970" b="1">
                <a:solidFill>
                  <a:srgbClr val="6B1FAD"/>
                </a:solidFill>
                <a:latin typeface="Poppins Heavy"/>
                <a:ea typeface="Poppins Heavy"/>
                <a:cs typeface="Poppins Heavy"/>
                <a:sym typeface="Poppins Heavy"/>
              </a:rPr>
              <a:t>MARIE GASCOIGNE</a:t>
            </a:r>
          </a:p>
        </p:txBody>
      </p:sp>
      <p:grpSp>
        <p:nvGrpSpPr>
          <p:cNvPr id="61" name="Group 61"/>
          <p:cNvGrpSpPr/>
          <p:nvPr/>
        </p:nvGrpSpPr>
        <p:grpSpPr>
          <a:xfrm>
            <a:off x="3988082" y="5275816"/>
            <a:ext cx="734347" cy="734347"/>
            <a:chOff x="0" y="0"/>
            <a:chExt cx="6348730" cy="6348730"/>
          </a:xfrm>
        </p:grpSpPr>
        <p:sp>
          <p:nvSpPr>
            <p:cNvPr id="62" name="Freeform 62"/>
            <p:cNvSpPr/>
            <p:nvPr/>
          </p:nvSpPr>
          <p:spPr>
            <a:xfrm>
              <a:off x="66040" y="67310"/>
              <a:ext cx="6207760" cy="6206490"/>
            </a:xfrm>
            <a:custGeom>
              <a:avLst/>
              <a:gdLst/>
              <a:ahLst/>
              <a:cxnLst/>
              <a:rect l="l" t="t" r="r" b="b"/>
              <a:pathLst>
                <a:path w="6207760" h="6206490">
                  <a:moveTo>
                    <a:pt x="6207760" y="1668145"/>
                  </a:moveTo>
                  <a:lnTo>
                    <a:pt x="6207760" y="5506536"/>
                  </a:lnTo>
                  <a:cubicBezTo>
                    <a:pt x="6207760" y="5692176"/>
                    <a:pt x="6134015" y="5870212"/>
                    <a:pt x="6002748" y="6001478"/>
                  </a:cubicBezTo>
                  <a:cubicBezTo>
                    <a:pt x="5871482" y="6132745"/>
                    <a:pt x="5693446" y="6206490"/>
                    <a:pt x="5507806" y="6206490"/>
                  </a:cubicBezTo>
                  <a:lnTo>
                    <a:pt x="1668780" y="6206490"/>
                  </a:lnTo>
                  <a:cubicBezTo>
                    <a:pt x="749300" y="6206490"/>
                    <a:pt x="0" y="5458460"/>
                    <a:pt x="0" y="4538980"/>
                  </a:cubicBezTo>
                  <a:lnTo>
                    <a:pt x="0" y="699954"/>
                  </a:lnTo>
                  <a:cubicBezTo>
                    <a:pt x="0" y="514314"/>
                    <a:pt x="73745" y="336278"/>
                    <a:pt x="205012" y="205012"/>
                  </a:cubicBezTo>
                  <a:cubicBezTo>
                    <a:pt x="336279" y="73745"/>
                    <a:pt x="514315" y="0"/>
                    <a:pt x="699954" y="0"/>
                  </a:cubicBezTo>
                  <a:lnTo>
                    <a:pt x="4538980" y="0"/>
                  </a:lnTo>
                  <a:cubicBezTo>
                    <a:pt x="5458460" y="0"/>
                    <a:pt x="6207760" y="748030"/>
                    <a:pt x="6207760" y="1668780"/>
                  </a:cubicBezTo>
                  <a:lnTo>
                    <a:pt x="6207760" y="1668145"/>
                  </a:lnTo>
                  <a:cubicBezTo>
                    <a:pt x="6207760" y="1668145"/>
                    <a:pt x="6207760" y="1668145"/>
                    <a:pt x="6207760" y="1668145"/>
                  </a:cubicBezTo>
                  <a:close/>
                </a:path>
              </a:pathLst>
            </a:custGeom>
            <a:solidFill>
              <a:srgbClr val="FFFFFF"/>
            </a:solid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63" name="Freeform 63"/>
            <p:cNvSpPr/>
            <p:nvPr/>
          </p:nvSpPr>
          <p:spPr>
            <a:xfrm>
              <a:off x="0" y="0"/>
              <a:ext cx="6348730" cy="6348730"/>
            </a:xfrm>
            <a:custGeom>
              <a:avLst/>
              <a:gdLst/>
              <a:ahLst/>
              <a:cxnLst/>
              <a:rect l="l" t="t" r="r" b="b"/>
              <a:pathLst>
                <a:path w="6348730" h="6348730">
                  <a:moveTo>
                    <a:pt x="6348730" y="2465254"/>
                  </a:moveTo>
                  <a:lnTo>
                    <a:pt x="6348730" y="5648776"/>
                  </a:lnTo>
                  <a:cubicBezTo>
                    <a:pt x="6348730" y="5834416"/>
                    <a:pt x="6274985" y="6012452"/>
                    <a:pt x="6143718" y="6143718"/>
                  </a:cubicBezTo>
                  <a:cubicBezTo>
                    <a:pt x="6012452" y="6274985"/>
                    <a:pt x="5834416" y="6348730"/>
                    <a:pt x="5648776" y="6348730"/>
                  </a:cubicBezTo>
                  <a:lnTo>
                    <a:pt x="1765300" y="6348730"/>
                  </a:lnTo>
                  <a:cubicBezTo>
                    <a:pt x="792480" y="6348730"/>
                    <a:pt x="0" y="5557520"/>
                    <a:pt x="0" y="4583430"/>
                  </a:cubicBezTo>
                  <a:lnTo>
                    <a:pt x="0" y="699954"/>
                  </a:lnTo>
                  <a:cubicBezTo>
                    <a:pt x="0" y="514314"/>
                    <a:pt x="73745" y="336278"/>
                    <a:pt x="205012" y="205012"/>
                  </a:cubicBezTo>
                  <a:cubicBezTo>
                    <a:pt x="336278" y="73745"/>
                    <a:pt x="514314" y="0"/>
                    <a:pt x="699954" y="0"/>
                  </a:cubicBezTo>
                  <a:lnTo>
                    <a:pt x="4583430" y="0"/>
                  </a:lnTo>
                  <a:cubicBezTo>
                    <a:pt x="5556250" y="0"/>
                    <a:pt x="6348730" y="792480"/>
                    <a:pt x="6348730" y="1765300"/>
                  </a:cubicBezTo>
                  <a:lnTo>
                    <a:pt x="6241669" y="5522060"/>
                  </a:lnTo>
                  <a:cubicBezTo>
                    <a:pt x="6241514" y="5527510"/>
                    <a:pt x="6237011" y="5531824"/>
                    <a:pt x="6231560" y="5531747"/>
                  </a:cubicBezTo>
                  <a:cubicBezTo>
                    <a:pt x="6226108" y="5531669"/>
                    <a:pt x="6221730" y="5527228"/>
                    <a:pt x="6221730" y="5521776"/>
                  </a:cubicBezTo>
                  <a:lnTo>
                    <a:pt x="6221730" y="1765300"/>
                  </a:lnTo>
                  <a:cubicBezTo>
                    <a:pt x="6221730" y="862330"/>
                    <a:pt x="5486400" y="127000"/>
                    <a:pt x="4583430" y="127000"/>
                  </a:cubicBezTo>
                  <a:lnTo>
                    <a:pt x="826954" y="127000"/>
                  </a:lnTo>
                  <a:cubicBezTo>
                    <a:pt x="641314" y="127000"/>
                    <a:pt x="463279" y="200745"/>
                    <a:pt x="332012" y="332012"/>
                  </a:cubicBezTo>
                  <a:cubicBezTo>
                    <a:pt x="200745" y="463279"/>
                    <a:pt x="127000" y="641314"/>
                    <a:pt x="127000" y="826954"/>
                  </a:cubicBezTo>
                  <a:lnTo>
                    <a:pt x="127000" y="4583430"/>
                  </a:lnTo>
                  <a:cubicBezTo>
                    <a:pt x="127000" y="5486400"/>
                    <a:pt x="862330" y="6221730"/>
                    <a:pt x="1765300" y="6221730"/>
                  </a:cubicBezTo>
                  <a:lnTo>
                    <a:pt x="5521776" y="6221730"/>
                  </a:lnTo>
                  <a:cubicBezTo>
                    <a:pt x="5911534" y="6221730"/>
                    <a:pt x="6230566" y="5911660"/>
                    <a:pt x="6241669" y="5522060"/>
                  </a:cubicBezTo>
                  <a:lnTo>
                    <a:pt x="6328791" y="2464970"/>
                  </a:lnTo>
                  <a:cubicBezTo>
                    <a:pt x="6328946" y="2459520"/>
                    <a:pt x="6333449" y="2455205"/>
                    <a:pt x="6338900" y="2455283"/>
                  </a:cubicBezTo>
                  <a:cubicBezTo>
                    <a:pt x="6344352" y="2455361"/>
                    <a:pt x="6348730" y="2459802"/>
                    <a:pt x="6348730" y="2465254"/>
                  </a:cubicBezTo>
                  <a:close/>
                </a:path>
              </a:pathLst>
            </a:custGeom>
            <a:solidFill>
              <a:srgbClr val="6B1FAD"/>
            </a:solidFill>
          </p:spPr>
          <p:txBody>
            <a:bodyPr/>
            <a:lstStyle/>
            <a:p>
              <a:pPr defTabSz="457200" eaLnBrk="1" fontAlgn="auto" hangingPunct="1">
                <a:spcBef>
                  <a:spcPts val="0"/>
                </a:spcBef>
                <a:spcAft>
                  <a:spcPts val="0"/>
                </a:spcAft>
              </a:pPr>
              <a:endParaRPr lang="en-GB" sz="900">
                <a:solidFill>
                  <a:prstClr val="black"/>
                </a:solidFill>
                <a:latin typeface="Calibri"/>
              </a:endParaRPr>
            </a:p>
          </p:txBody>
        </p:sp>
      </p:grpSp>
      <p:sp>
        <p:nvSpPr>
          <p:cNvPr id="64" name="TextBox 64"/>
          <p:cNvSpPr txBox="1"/>
          <p:nvPr/>
        </p:nvSpPr>
        <p:spPr>
          <a:xfrm>
            <a:off x="141979" y="5548421"/>
            <a:ext cx="3690500" cy="250518"/>
          </a:xfrm>
          <a:prstGeom prst="rect">
            <a:avLst/>
          </a:prstGeom>
        </p:spPr>
        <p:txBody>
          <a:bodyPr lIns="0" tIns="0" rIns="0" bIns="0" rtlCol="0" anchor="t">
            <a:spAutoFit/>
          </a:bodyPr>
          <a:lstStyle/>
          <a:p>
            <a:pPr algn="just" defTabSz="457200" eaLnBrk="1" fontAlgn="auto" hangingPunct="1">
              <a:lnSpc>
                <a:spcPts val="1018"/>
              </a:lnSpc>
              <a:spcBef>
                <a:spcPts val="0"/>
              </a:spcBef>
              <a:spcAft>
                <a:spcPts val="0"/>
              </a:spcAft>
            </a:pPr>
            <a:r>
              <a:rPr lang="en-US" sz="727" b="1">
                <a:solidFill>
                  <a:srgbClr val="070A0E"/>
                </a:solidFill>
                <a:latin typeface="Poppins Bold"/>
                <a:ea typeface="Poppins Bold"/>
                <a:cs typeface="Poppins Bold"/>
                <a:sym typeface="Poppins Bold"/>
              </a:rPr>
              <a:t>A choice of workshops designed to support the key principles of inclusive practice and high quality teaching through evidence-informed programmes.</a:t>
            </a:r>
          </a:p>
        </p:txBody>
      </p:sp>
      <p:sp>
        <p:nvSpPr>
          <p:cNvPr id="65" name="Freeform 65"/>
          <p:cNvSpPr/>
          <p:nvPr/>
        </p:nvSpPr>
        <p:spPr>
          <a:xfrm>
            <a:off x="4105174" y="5375734"/>
            <a:ext cx="481114" cy="590324"/>
          </a:xfrm>
          <a:custGeom>
            <a:avLst/>
            <a:gdLst/>
            <a:ahLst/>
            <a:cxnLst/>
            <a:rect l="l" t="t" r="r" b="b"/>
            <a:pathLst>
              <a:path w="962228" h="1180648">
                <a:moveTo>
                  <a:pt x="0" y="0"/>
                </a:moveTo>
                <a:lnTo>
                  <a:pt x="962228" y="0"/>
                </a:lnTo>
                <a:lnTo>
                  <a:pt x="962228" y="1180648"/>
                </a:lnTo>
                <a:lnTo>
                  <a:pt x="0" y="1180648"/>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66" name="TextBox 66"/>
          <p:cNvSpPr txBox="1"/>
          <p:nvPr/>
        </p:nvSpPr>
        <p:spPr>
          <a:xfrm>
            <a:off x="141979" y="5399547"/>
            <a:ext cx="1479093" cy="141064"/>
          </a:xfrm>
          <a:prstGeom prst="rect">
            <a:avLst/>
          </a:prstGeom>
        </p:spPr>
        <p:txBody>
          <a:bodyPr lIns="0" tIns="0" rIns="0" bIns="0" rtlCol="0" anchor="t">
            <a:spAutoFit/>
          </a:bodyPr>
          <a:lstStyle/>
          <a:p>
            <a:pPr defTabSz="457200" eaLnBrk="1" fontAlgn="auto" hangingPunct="1">
              <a:lnSpc>
                <a:spcPts val="1137"/>
              </a:lnSpc>
              <a:spcBef>
                <a:spcPts val="0"/>
              </a:spcBef>
              <a:spcAft>
                <a:spcPts val="0"/>
              </a:spcAft>
            </a:pPr>
            <a:r>
              <a:rPr lang="en-US" sz="972" b="1">
                <a:solidFill>
                  <a:srgbClr val="6B1FAD"/>
                </a:solidFill>
                <a:latin typeface="Poppins Heavy"/>
                <a:ea typeface="Poppins Heavy"/>
                <a:cs typeface="Poppins Heavy"/>
                <a:sym typeface="Poppins Heavy"/>
              </a:rPr>
              <a:t>WORKSHOPS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2"/>
          <p:cNvGrpSpPr/>
          <p:nvPr/>
        </p:nvGrpSpPr>
        <p:grpSpPr>
          <a:xfrm>
            <a:off x="-1153300" y="1263642"/>
            <a:ext cx="7095645" cy="1308790"/>
            <a:chOff x="0" y="-47625"/>
            <a:chExt cx="4640782" cy="822361"/>
          </a:xfrm>
        </p:grpSpPr>
        <p:sp>
          <p:nvSpPr>
            <p:cNvPr id="43" name="Freeform 43"/>
            <p:cNvSpPr/>
            <p:nvPr/>
          </p:nvSpPr>
          <p:spPr>
            <a:xfrm>
              <a:off x="634950" y="34318"/>
              <a:ext cx="4005832" cy="740418"/>
            </a:xfrm>
            <a:custGeom>
              <a:avLst/>
              <a:gdLst/>
              <a:ahLst/>
              <a:cxnLst/>
              <a:rect l="l" t="t" r="r" b="b"/>
              <a:pathLst>
                <a:path w="3898816" h="751559">
                  <a:moveTo>
                    <a:pt x="64936" y="0"/>
                  </a:moveTo>
                  <a:lnTo>
                    <a:pt x="3833880" y="0"/>
                  </a:lnTo>
                  <a:cubicBezTo>
                    <a:pt x="3869743" y="0"/>
                    <a:pt x="3898816" y="29073"/>
                    <a:pt x="3898816" y="64936"/>
                  </a:cubicBezTo>
                  <a:lnTo>
                    <a:pt x="3898816" y="686623"/>
                  </a:lnTo>
                  <a:cubicBezTo>
                    <a:pt x="3898816" y="722487"/>
                    <a:pt x="3869743" y="751559"/>
                    <a:pt x="3833880" y="751559"/>
                  </a:cubicBezTo>
                  <a:lnTo>
                    <a:pt x="64936" y="751559"/>
                  </a:lnTo>
                  <a:cubicBezTo>
                    <a:pt x="29073" y="751559"/>
                    <a:pt x="0" y="722487"/>
                    <a:pt x="0" y="686623"/>
                  </a:cubicBezTo>
                  <a:lnTo>
                    <a:pt x="0" y="64936"/>
                  </a:lnTo>
                  <a:cubicBezTo>
                    <a:pt x="0" y="29073"/>
                    <a:pt x="29073" y="0"/>
                    <a:pt x="64936" y="0"/>
                  </a:cubicBezTo>
                  <a:close/>
                </a:path>
              </a:pathLst>
            </a:custGeom>
            <a:gradFill rotWithShape="1">
              <a:gsLst>
                <a:gs pos="0">
                  <a:srgbClr val="9C39D8">
                    <a:alpha val="100000"/>
                  </a:srgbClr>
                </a:gs>
                <a:gs pos="50000">
                  <a:srgbClr val="B971E6">
                    <a:alpha val="100000"/>
                  </a:srgbClr>
                </a:gs>
                <a:gs pos="100000">
                  <a:srgbClr val="F4AC61">
                    <a:alpha val="100000"/>
                  </a:srgbClr>
                </a:gs>
              </a:gsLst>
              <a:lin ang="0"/>
            </a:gradFill>
          </p:spPr>
          <p:txBody>
            <a:bodyPr/>
            <a:lstStyle/>
            <a:p>
              <a:pPr defTabSz="457200" eaLnBrk="1" fontAlgn="auto" hangingPunct="1">
                <a:spcBef>
                  <a:spcPts val="0"/>
                </a:spcBef>
                <a:spcAft>
                  <a:spcPts val="0"/>
                </a:spcAft>
              </a:pPr>
              <a:endParaRPr lang="en-GB" sz="900" dirty="0">
                <a:solidFill>
                  <a:prstClr val="black"/>
                </a:solidFill>
                <a:latin typeface="Calibri"/>
              </a:endParaRPr>
            </a:p>
          </p:txBody>
        </p:sp>
        <p:sp>
          <p:nvSpPr>
            <p:cNvPr id="44" name="TextBox 44"/>
            <p:cNvSpPr txBox="1"/>
            <p:nvPr/>
          </p:nvSpPr>
          <p:spPr>
            <a:xfrm>
              <a:off x="0" y="-47625"/>
              <a:ext cx="3898815" cy="799184"/>
            </a:xfrm>
            <a:prstGeom prst="rect">
              <a:avLst/>
            </a:prstGeom>
          </p:spPr>
          <p:txBody>
            <a:bodyPr lIns="20457" tIns="20457" rIns="20457" bIns="20457" rtlCol="0" anchor="ctr"/>
            <a:lstStyle/>
            <a:p>
              <a:pPr algn="ctr" defTabSz="457200" eaLnBrk="1" fontAlgn="auto" hangingPunct="1">
                <a:lnSpc>
                  <a:spcPts val="1330"/>
                </a:lnSpc>
                <a:spcAft>
                  <a:spcPts val="0"/>
                </a:spcAft>
              </a:pPr>
              <a:endParaRPr sz="900">
                <a:solidFill>
                  <a:prstClr val="black"/>
                </a:solidFill>
                <a:latin typeface="Calibri"/>
              </a:endParaRPr>
            </a:p>
          </p:txBody>
        </p:sp>
      </p:grpSp>
      <p:sp>
        <p:nvSpPr>
          <p:cNvPr id="2" name="Freeform 2"/>
          <p:cNvSpPr/>
          <p:nvPr/>
        </p:nvSpPr>
        <p:spPr>
          <a:xfrm>
            <a:off x="5323965" y="-368436"/>
            <a:ext cx="5267732" cy="5267732"/>
          </a:xfrm>
          <a:custGeom>
            <a:avLst/>
            <a:gdLst/>
            <a:ahLst/>
            <a:cxnLst/>
            <a:rect l="l" t="t" r="r" b="b"/>
            <a:pathLst>
              <a:path w="10535463" h="10535463">
                <a:moveTo>
                  <a:pt x="0" y="0"/>
                </a:moveTo>
                <a:lnTo>
                  <a:pt x="10535463" y="0"/>
                </a:lnTo>
                <a:lnTo>
                  <a:pt x="10535463" y="10535463"/>
                </a:lnTo>
                <a:lnTo>
                  <a:pt x="0" y="10535463"/>
                </a:lnTo>
                <a:lnTo>
                  <a:pt x="0" y="0"/>
                </a:lnTo>
                <a:close/>
              </a:path>
            </a:pathLst>
          </a:custGeom>
          <a:blipFill>
            <a:blip r:embed="rId2"/>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grpSp>
        <p:nvGrpSpPr>
          <p:cNvPr id="3" name="Group 3"/>
          <p:cNvGrpSpPr/>
          <p:nvPr/>
        </p:nvGrpSpPr>
        <p:grpSpPr>
          <a:xfrm>
            <a:off x="5737601" y="45201"/>
            <a:ext cx="4440458" cy="4440458"/>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9C39D8">
                    <a:alpha val="100000"/>
                  </a:srgbClr>
                </a:gs>
                <a:gs pos="50000">
                  <a:srgbClr val="B971E6">
                    <a:alpha val="100000"/>
                  </a:srgbClr>
                </a:gs>
                <a:gs pos="100000">
                  <a:srgbClr val="F4AC61">
                    <a:alpha val="100000"/>
                  </a:srgbClr>
                </a:gs>
              </a:gsLst>
              <a:lin ang="0"/>
            </a:grad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5" name="TextBox 5"/>
            <p:cNvSpPr txBox="1"/>
            <p:nvPr/>
          </p:nvSpPr>
          <p:spPr>
            <a:xfrm>
              <a:off x="76200" y="38100"/>
              <a:ext cx="660400" cy="698500"/>
            </a:xfrm>
            <a:prstGeom prst="rect">
              <a:avLst/>
            </a:prstGeom>
          </p:spPr>
          <p:txBody>
            <a:bodyPr lIns="23197" tIns="23197" rIns="23197" bIns="23197" rtlCol="0" anchor="ctr"/>
            <a:lstStyle/>
            <a:p>
              <a:pPr algn="ctr" defTabSz="457200" eaLnBrk="1" fontAlgn="auto" hangingPunct="1">
                <a:lnSpc>
                  <a:spcPts val="1330"/>
                </a:lnSpc>
                <a:spcBef>
                  <a:spcPts val="0"/>
                </a:spcBef>
                <a:spcAft>
                  <a:spcPts val="0"/>
                </a:spcAft>
              </a:pPr>
              <a:endParaRPr sz="900">
                <a:solidFill>
                  <a:prstClr val="black"/>
                </a:solidFill>
                <a:latin typeface="Calibri"/>
              </a:endParaRPr>
            </a:p>
          </p:txBody>
        </p:sp>
      </p:grpSp>
      <p:grpSp>
        <p:nvGrpSpPr>
          <p:cNvPr id="6" name="Group 6"/>
          <p:cNvGrpSpPr/>
          <p:nvPr/>
        </p:nvGrpSpPr>
        <p:grpSpPr>
          <a:xfrm>
            <a:off x="4808086" y="1362636"/>
            <a:ext cx="4176255" cy="4176255"/>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32BD"/>
            </a:solid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8" name="TextBox 8"/>
            <p:cNvSpPr txBox="1"/>
            <p:nvPr/>
          </p:nvSpPr>
          <p:spPr>
            <a:xfrm>
              <a:off x="76200" y="38100"/>
              <a:ext cx="660400" cy="698500"/>
            </a:xfrm>
            <a:prstGeom prst="rect">
              <a:avLst/>
            </a:prstGeom>
          </p:spPr>
          <p:txBody>
            <a:bodyPr lIns="25400" tIns="25400" rIns="25400" bIns="25400" rtlCol="0" anchor="ctr"/>
            <a:lstStyle/>
            <a:p>
              <a:pPr algn="ctr" defTabSz="457200" eaLnBrk="1" fontAlgn="auto" hangingPunct="1">
                <a:lnSpc>
                  <a:spcPts val="1330"/>
                </a:lnSpc>
                <a:spcBef>
                  <a:spcPts val="0"/>
                </a:spcBef>
                <a:spcAft>
                  <a:spcPts val="0"/>
                </a:spcAft>
              </a:pPr>
              <a:endParaRPr sz="900">
                <a:solidFill>
                  <a:prstClr val="black"/>
                </a:solidFill>
                <a:latin typeface="Calibri"/>
              </a:endParaRPr>
            </a:p>
          </p:txBody>
        </p:sp>
      </p:grpSp>
      <p:grpSp>
        <p:nvGrpSpPr>
          <p:cNvPr id="9" name="Group 9"/>
          <p:cNvGrpSpPr/>
          <p:nvPr/>
        </p:nvGrpSpPr>
        <p:grpSpPr>
          <a:xfrm rot="-2727614">
            <a:off x="7514029" y="972704"/>
            <a:ext cx="2554406" cy="1842850"/>
            <a:chOff x="0" y="0"/>
            <a:chExt cx="1345531" cy="970719"/>
          </a:xfrm>
        </p:grpSpPr>
        <p:sp>
          <p:nvSpPr>
            <p:cNvPr id="10" name="Freeform 10"/>
            <p:cNvSpPr/>
            <p:nvPr/>
          </p:nvSpPr>
          <p:spPr>
            <a:xfrm>
              <a:off x="0" y="0"/>
              <a:ext cx="1345531" cy="970719"/>
            </a:xfrm>
            <a:custGeom>
              <a:avLst/>
              <a:gdLst/>
              <a:ahLst/>
              <a:cxnLst/>
              <a:rect l="l" t="t" r="r" b="b"/>
              <a:pathLst>
                <a:path w="1345531" h="970719">
                  <a:moveTo>
                    <a:pt x="0" y="0"/>
                  </a:moveTo>
                  <a:lnTo>
                    <a:pt x="1345531" y="0"/>
                  </a:lnTo>
                  <a:lnTo>
                    <a:pt x="1345531"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11" name="TextBox 11"/>
            <p:cNvSpPr txBox="1"/>
            <p:nvPr/>
          </p:nvSpPr>
          <p:spPr>
            <a:xfrm>
              <a:off x="0" y="-38100"/>
              <a:ext cx="1345531" cy="1008819"/>
            </a:xfrm>
            <a:prstGeom prst="rect">
              <a:avLst/>
            </a:prstGeom>
          </p:spPr>
          <p:txBody>
            <a:bodyPr lIns="25400" tIns="25400" rIns="25400" bIns="25400" rtlCol="0" anchor="ctr"/>
            <a:lstStyle/>
            <a:p>
              <a:pPr algn="ctr" defTabSz="457200" eaLnBrk="1" fontAlgn="auto" hangingPunct="1">
                <a:lnSpc>
                  <a:spcPts val="1330"/>
                </a:lnSpc>
                <a:spcAft>
                  <a:spcPts val="0"/>
                </a:spcAft>
              </a:pPr>
              <a:endParaRPr sz="900">
                <a:solidFill>
                  <a:prstClr val="black"/>
                </a:solidFill>
                <a:latin typeface="Calibri"/>
              </a:endParaRPr>
            </a:p>
          </p:txBody>
        </p:sp>
      </p:grpSp>
      <p:grpSp>
        <p:nvGrpSpPr>
          <p:cNvPr id="12" name="Group 12"/>
          <p:cNvGrpSpPr/>
          <p:nvPr/>
        </p:nvGrpSpPr>
        <p:grpSpPr>
          <a:xfrm>
            <a:off x="5571721" y="3058424"/>
            <a:ext cx="5405630" cy="5405630"/>
            <a:chOff x="0" y="0"/>
            <a:chExt cx="14415012" cy="14415012"/>
          </a:xfrm>
        </p:grpSpPr>
        <p:sp>
          <p:nvSpPr>
            <p:cNvPr id="13" name="Freeform 13"/>
            <p:cNvSpPr/>
            <p:nvPr/>
          </p:nvSpPr>
          <p:spPr>
            <a:xfrm>
              <a:off x="0" y="0"/>
              <a:ext cx="14415012" cy="14415012"/>
            </a:xfrm>
            <a:custGeom>
              <a:avLst/>
              <a:gdLst/>
              <a:ahLst/>
              <a:cxnLst/>
              <a:rect l="l" t="t" r="r" b="b"/>
              <a:pathLst>
                <a:path w="14415012" h="14415012">
                  <a:moveTo>
                    <a:pt x="0" y="0"/>
                  </a:moveTo>
                  <a:lnTo>
                    <a:pt x="14415012" y="0"/>
                  </a:lnTo>
                  <a:lnTo>
                    <a:pt x="14415012" y="14415012"/>
                  </a:lnTo>
                  <a:lnTo>
                    <a:pt x="0" y="14415012"/>
                  </a:lnTo>
                  <a:lnTo>
                    <a:pt x="0" y="0"/>
                  </a:lnTo>
                  <a:close/>
                </a:path>
              </a:pathLst>
            </a:custGeom>
            <a:blipFill>
              <a:blip r:embed="rId2"/>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grpSp>
          <p:nvGrpSpPr>
            <p:cNvPr id="14" name="Group 14"/>
            <p:cNvGrpSpPr/>
            <p:nvPr/>
          </p:nvGrpSpPr>
          <p:grpSpPr>
            <a:xfrm>
              <a:off x="1286895" y="1286895"/>
              <a:ext cx="11841222" cy="11841222"/>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9C39D8">
                      <a:alpha val="100000"/>
                    </a:srgbClr>
                  </a:gs>
                  <a:gs pos="50000">
                    <a:srgbClr val="B971E6">
                      <a:alpha val="100000"/>
                    </a:srgbClr>
                  </a:gs>
                  <a:gs pos="100000">
                    <a:srgbClr val="F4AC61">
                      <a:alpha val="100000"/>
                    </a:srgbClr>
                  </a:gs>
                </a:gsLst>
                <a:lin ang="0"/>
              </a:grad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16" name="TextBox 16"/>
              <p:cNvSpPr txBox="1"/>
              <p:nvPr/>
            </p:nvSpPr>
            <p:spPr>
              <a:xfrm>
                <a:off x="76200" y="38100"/>
                <a:ext cx="660400" cy="698500"/>
              </a:xfrm>
              <a:prstGeom prst="rect">
                <a:avLst/>
              </a:prstGeom>
            </p:spPr>
            <p:txBody>
              <a:bodyPr lIns="15683" tIns="15683" rIns="15683" bIns="15683" rtlCol="0" anchor="ctr"/>
              <a:lstStyle/>
              <a:p>
                <a:pPr algn="ctr" defTabSz="457200" eaLnBrk="1" fontAlgn="auto" hangingPunct="1">
                  <a:lnSpc>
                    <a:spcPts val="1330"/>
                  </a:lnSpc>
                  <a:spcBef>
                    <a:spcPts val="0"/>
                  </a:spcBef>
                  <a:spcAft>
                    <a:spcPts val="0"/>
                  </a:spcAft>
                </a:pPr>
                <a:endParaRPr sz="900">
                  <a:solidFill>
                    <a:prstClr val="black"/>
                  </a:solidFill>
                  <a:latin typeface="Calibri"/>
                </a:endParaRPr>
              </a:p>
            </p:txBody>
          </p:sp>
        </p:grpSp>
      </p:grpSp>
      <p:sp>
        <p:nvSpPr>
          <p:cNvPr id="17" name="Freeform 17"/>
          <p:cNvSpPr/>
          <p:nvPr/>
        </p:nvSpPr>
        <p:spPr>
          <a:xfrm>
            <a:off x="4142838" y="4552149"/>
            <a:ext cx="3950324" cy="3950324"/>
          </a:xfrm>
          <a:custGeom>
            <a:avLst/>
            <a:gdLst/>
            <a:ahLst/>
            <a:cxnLst/>
            <a:rect l="l" t="t" r="r" b="b"/>
            <a:pathLst>
              <a:path w="7900647" h="7900647">
                <a:moveTo>
                  <a:pt x="0" y="0"/>
                </a:moveTo>
                <a:lnTo>
                  <a:pt x="7900647" y="0"/>
                </a:lnTo>
                <a:lnTo>
                  <a:pt x="7900647" y="7900647"/>
                </a:lnTo>
                <a:lnTo>
                  <a:pt x="0" y="7900647"/>
                </a:lnTo>
                <a:lnTo>
                  <a:pt x="0" y="0"/>
                </a:lnTo>
                <a:close/>
              </a:path>
            </a:pathLst>
          </a:custGeom>
          <a:blipFill>
            <a:blip r:embed="rId2"/>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grpSp>
        <p:nvGrpSpPr>
          <p:cNvPr id="18" name="Group 18"/>
          <p:cNvGrpSpPr/>
          <p:nvPr/>
        </p:nvGrpSpPr>
        <p:grpSpPr>
          <a:xfrm>
            <a:off x="4443583" y="4852894"/>
            <a:ext cx="3348833" cy="3348833"/>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9C39D8">
                    <a:alpha val="100000"/>
                  </a:srgbClr>
                </a:gs>
                <a:gs pos="50000">
                  <a:srgbClr val="B971E6">
                    <a:alpha val="100000"/>
                  </a:srgbClr>
                </a:gs>
                <a:gs pos="100000">
                  <a:srgbClr val="F4AC61">
                    <a:alpha val="100000"/>
                  </a:srgbClr>
                </a:gs>
              </a:gsLst>
              <a:lin ang="0"/>
            </a:grad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20" name="TextBox 20"/>
            <p:cNvSpPr txBox="1"/>
            <p:nvPr/>
          </p:nvSpPr>
          <p:spPr>
            <a:xfrm>
              <a:off x="76200" y="38100"/>
              <a:ext cx="660400" cy="698500"/>
            </a:xfrm>
            <a:prstGeom prst="rect">
              <a:avLst/>
            </a:prstGeom>
          </p:spPr>
          <p:txBody>
            <a:bodyPr lIns="17495" tIns="17495" rIns="17495" bIns="17495" rtlCol="0" anchor="ctr"/>
            <a:lstStyle/>
            <a:p>
              <a:pPr algn="ctr" defTabSz="457200" eaLnBrk="1" fontAlgn="auto" hangingPunct="1">
                <a:lnSpc>
                  <a:spcPts val="1330"/>
                </a:lnSpc>
                <a:spcBef>
                  <a:spcPts val="0"/>
                </a:spcBef>
                <a:spcAft>
                  <a:spcPts val="0"/>
                </a:spcAft>
              </a:pPr>
              <a:endParaRPr sz="900">
                <a:solidFill>
                  <a:prstClr val="black"/>
                </a:solidFill>
                <a:latin typeface="Calibri"/>
              </a:endParaRPr>
            </a:p>
          </p:txBody>
        </p:sp>
      </p:grpSp>
      <p:sp>
        <p:nvSpPr>
          <p:cNvPr id="21" name="Freeform 21"/>
          <p:cNvSpPr/>
          <p:nvPr/>
        </p:nvSpPr>
        <p:spPr>
          <a:xfrm>
            <a:off x="4912861" y="1484741"/>
            <a:ext cx="4023095" cy="4023095"/>
          </a:xfrm>
          <a:custGeom>
            <a:avLst/>
            <a:gdLst/>
            <a:ahLst/>
            <a:cxnLst/>
            <a:rect l="l" t="t" r="r" b="b"/>
            <a:pathLst>
              <a:path w="8046190" h="8046190">
                <a:moveTo>
                  <a:pt x="0" y="0"/>
                </a:moveTo>
                <a:lnTo>
                  <a:pt x="8046190" y="0"/>
                </a:lnTo>
                <a:lnTo>
                  <a:pt x="8046190" y="8046190"/>
                </a:lnTo>
                <a:lnTo>
                  <a:pt x="0" y="8046190"/>
                </a:lnTo>
                <a:lnTo>
                  <a:pt x="0" y="0"/>
                </a:lnTo>
                <a:close/>
              </a:path>
            </a:pathLst>
          </a:custGeom>
          <a:blipFill>
            <a:blip r:embed="rId2"/>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grpSp>
        <p:nvGrpSpPr>
          <p:cNvPr id="22" name="Group 22"/>
          <p:cNvGrpSpPr/>
          <p:nvPr/>
        </p:nvGrpSpPr>
        <p:grpSpPr>
          <a:xfrm>
            <a:off x="5193258" y="1755448"/>
            <a:ext cx="3481680" cy="3481680"/>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24" name="TextBox 24"/>
            <p:cNvSpPr txBox="1"/>
            <p:nvPr/>
          </p:nvSpPr>
          <p:spPr>
            <a:xfrm>
              <a:off x="76200" y="38100"/>
              <a:ext cx="660400" cy="698500"/>
            </a:xfrm>
            <a:prstGeom prst="rect">
              <a:avLst/>
            </a:prstGeom>
          </p:spPr>
          <p:txBody>
            <a:bodyPr lIns="25400" tIns="25400" rIns="25400" bIns="25400" rtlCol="0" anchor="ctr"/>
            <a:lstStyle/>
            <a:p>
              <a:pPr algn="ctr" defTabSz="457200" eaLnBrk="1" fontAlgn="auto" hangingPunct="1">
                <a:lnSpc>
                  <a:spcPts val="1330"/>
                </a:lnSpc>
                <a:spcBef>
                  <a:spcPts val="0"/>
                </a:spcBef>
                <a:spcAft>
                  <a:spcPts val="0"/>
                </a:spcAft>
              </a:pPr>
              <a:endParaRPr sz="900">
                <a:solidFill>
                  <a:prstClr val="black"/>
                </a:solidFill>
                <a:latin typeface="Calibri"/>
              </a:endParaRPr>
            </a:p>
          </p:txBody>
        </p:sp>
      </p:grpSp>
      <p:grpSp>
        <p:nvGrpSpPr>
          <p:cNvPr id="25" name="Group 25"/>
          <p:cNvGrpSpPr/>
          <p:nvPr/>
        </p:nvGrpSpPr>
        <p:grpSpPr>
          <a:xfrm>
            <a:off x="5338575" y="1900766"/>
            <a:ext cx="3191044" cy="3191044"/>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27" name="TextBox 27"/>
            <p:cNvSpPr txBox="1"/>
            <p:nvPr/>
          </p:nvSpPr>
          <p:spPr>
            <a:xfrm>
              <a:off x="76200" y="38100"/>
              <a:ext cx="660400" cy="698500"/>
            </a:xfrm>
            <a:prstGeom prst="rect">
              <a:avLst/>
            </a:prstGeom>
          </p:spPr>
          <p:txBody>
            <a:bodyPr lIns="25400" tIns="25400" rIns="25400" bIns="25400" rtlCol="0" anchor="ctr"/>
            <a:lstStyle/>
            <a:p>
              <a:pPr algn="ctr" defTabSz="457200" eaLnBrk="1" fontAlgn="auto" hangingPunct="1">
                <a:lnSpc>
                  <a:spcPts val="1330"/>
                </a:lnSpc>
                <a:spcBef>
                  <a:spcPts val="0"/>
                </a:spcBef>
                <a:spcAft>
                  <a:spcPts val="0"/>
                </a:spcAft>
              </a:pPr>
              <a:endParaRPr sz="900">
                <a:solidFill>
                  <a:prstClr val="black"/>
                </a:solidFill>
                <a:latin typeface="Calibri"/>
              </a:endParaRPr>
            </a:p>
          </p:txBody>
        </p:sp>
      </p:grpSp>
      <p:grpSp>
        <p:nvGrpSpPr>
          <p:cNvPr id="28" name="Group 28"/>
          <p:cNvGrpSpPr/>
          <p:nvPr/>
        </p:nvGrpSpPr>
        <p:grpSpPr>
          <a:xfrm rot="-2727614">
            <a:off x="7568901" y="4686889"/>
            <a:ext cx="2554406" cy="1543050"/>
            <a:chOff x="0" y="0"/>
            <a:chExt cx="1345531" cy="812800"/>
          </a:xfrm>
        </p:grpSpPr>
        <p:sp>
          <p:nvSpPr>
            <p:cNvPr id="29" name="Freeform 29"/>
            <p:cNvSpPr/>
            <p:nvPr/>
          </p:nvSpPr>
          <p:spPr>
            <a:xfrm>
              <a:off x="0" y="0"/>
              <a:ext cx="1345531" cy="812800"/>
            </a:xfrm>
            <a:custGeom>
              <a:avLst/>
              <a:gdLst/>
              <a:ahLst/>
              <a:cxnLst/>
              <a:rect l="l" t="t" r="r" b="b"/>
              <a:pathLst>
                <a:path w="1345531" h="812800">
                  <a:moveTo>
                    <a:pt x="0" y="0"/>
                  </a:moveTo>
                  <a:lnTo>
                    <a:pt x="1345531" y="0"/>
                  </a:lnTo>
                  <a:lnTo>
                    <a:pt x="1345531" y="812800"/>
                  </a:lnTo>
                  <a:lnTo>
                    <a:pt x="0" y="812800"/>
                  </a:lnTo>
                  <a:close/>
                </a:path>
              </a:pathLst>
            </a:custGeom>
            <a:gradFill rotWithShape="1">
              <a:gsLst>
                <a:gs pos="0">
                  <a:srgbClr val="E8E8E8">
                    <a:alpha val="0"/>
                  </a:srgbClr>
                </a:gs>
                <a:gs pos="100000">
                  <a:srgbClr val="E8E8E8">
                    <a:alpha val="35000"/>
                  </a:srgbClr>
                </a:gs>
              </a:gsLst>
              <a:lin ang="0"/>
            </a:grad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30" name="TextBox 30"/>
            <p:cNvSpPr txBox="1"/>
            <p:nvPr/>
          </p:nvSpPr>
          <p:spPr>
            <a:xfrm>
              <a:off x="0" y="-38100"/>
              <a:ext cx="1345531" cy="850900"/>
            </a:xfrm>
            <a:prstGeom prst="rect">
              <a:avLst/>
            </a:prstGeom>
          </p:spPr>
          <p:txBody>
            <a:bodyPr lIns="25400" tIns="25400" rIns="25400" bIns="25400" rtlCol="0" anchor="ctr"/>
            <a:lstStyle/>
            <a:p>
              <a:pPr algn="ctr" defTabSz="457200" eaLnBrk="1" fontAlgn="auto" hangingPunct="1">
                <a:lnSpc>
                  <a:spcPts val="1330"/>
                </a:lnSpc>
                <a:spcBef>
                  <a:spcPts val="0"/>
                </a:spcBef>
                <a:spcAft>
                  <a:spcPts val="0"/>
                </a:spcAft>
              </a:pPr>
              <a:endParaRPr sz="900">
                <a:solidFill>
                  <a:prstClr val="black"/>
                </a:solidFill>
                <a:latin typeface="Calibri"/>
              </a:endParaRPr>
            </a:p>
          </p:txBody>
        </p:sp>
      </p:grpSp>
      <p:grpSp>
        <p:nvGrpSpPr>
          <p:cNvPr id="31" name="Group 31"/>
          <p:cNvGrpSpPr/>
          <p:nvPr/>
        </p:nvGrpSpPr>
        <p:grpSpPr>
          <a:xfrm rot="-2727614">
            <a:off x="8355891" y="4578189"/>
            <a:ext cx="2554406" cy="1543050"/>
            <a:chOff x="0" y="0"/>
            <a:chExt cx="1345531" cy="812800"/>
          </a:xfrm>
        </p:grpSpPr>
        <p:sp>
          <p:nvSpPr>
            <p:cNvPr id="32" name="Freeform 32"/>
            <p:cNvSpPr/>
            <p:nvPr/>
          </p:nvSpPr>
          <p:spPr>
            <a:xfrm>
              <a:off x="0" y="0"/>
              <a:ext cx="1345531" cy="812800"/>
            </a:xfrm>
            <a:custGeom>
              <a:avLst/>
              <a:gdLst/>
              <a:ahLst/>
              <a:cxnLst/>
              <a:rect l="l" t="t" r="r" b="b"/>
              <a:pathLst>
                <a:path w="1345531" h="812800">
                  <a:moveTo>
                    <a:pt x="0" y="0"/>
                  </a:moveTo>
                  <a:lnTo>
                    <a:pt x="1345531" y="0"/>
                  </a:lnTo>
                  <a:lnTo>
                    <a:pt x="1345531" y="812800"/>
                  </a:lnTo>
                  <a:lnTo>
                    <a:pt x="0" y="812800"/>
                  </a:lnTo>
                  <a:close/>
                </a:path>
              </a:pathLst>
            </a:custGeom>
            <a:gradFill rotWithShape="1">
              <a:gsLst>
                <a:gs pos="0">
                  <a:srgbClr val="E8E8E8">
                    <a:alpha val="0"/>
                  </a:srgbClr>
                </a:gs>
                <a:gs pos="100000">
                  <a:srgbClr val="E8E8E8">
                    <a:alpha val="35000"/>
                  </a:srgbClr>
                </a:gs>
              </a:gsLst>
              <a:lin ang="0"/>
            </a:grad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33" name="TextBox 33"/>
            <p:cNvSpPr txBox="1"/>
            <p:nvPr/>
          </p:nvSpPr>
          <p:spPr>
            <a:xfrm>
              <a:off x="0" y="-38100"/>
              <a:ext cx="1345531" cy="850900"/>
            </a:xfrm>
            <a:prstGeom prst="rect">
              <a:avLst/>
            </a:prstGeom>
          </p:spPr>
          <p:txBody>
            <a:bodyPr lIns="25400" tIns="25400" rIns="25400" bIns="25400" rtlCol="0" anchor="ctr"/>
            <a:lstStyle/>
            <a:p>
              <a:pPr algn="ctr" defTabSz="457200" eaLnBrk="1" fontAlgn="auto" hangingPunct="1">
                <a:lnSpc>
                  <a:spcPts val="1330"/>
                </a:lnSpc>
                <a:spcBef>
                  <a:spcPts val="0"/>
                </a:spcBef>
                <a:spcAft>
                  <a:spcPts val="0"/>
                </a:spcAft>
              </a:pPr>
              <a:endParaRPr sz="900">
                <a:solidFill>
                  <a:prstClr val="black"/>
                </a:solidFill>
                <a:latin typeface="Calibri"/>
              </a:endParaRPr>
            </a:p>
          </p:txBody>
        </p:sp>
      </p:grpSp>
      <p:grpSp>
        <p:nvGrpSpPr>
          <p:cNvPr id="34" name="Group 34"/>
          <p:cNvGrpSpPr/>
          <p:nvPr/>
        </p:nvGrpSpPr>
        <p:grpSpPr>
          <a:xfrm rot="-2727614">
            <a:off x="7276132" y="-115671"/>
            <a:ext cx="2554406" cy="1946103"/>
            <a:chOff x="0" y="0"/>
            <a:chExt cx="1345531" cy="1025107"/>
          </a:xfrm>
        </p:grpSpPr>
        <p:sp>
          <p:nvSpPr>
            <p:cNvPr id="35" name="Freeform 35"/>
            <p:cNvSpPr/>
            <p:nvPr/>
          </p:nvSpPr>
          <p:spPr>
            <a:xfrm>
              <a:off x="0" y="0"/>
              <a:ext cx="1345531" cy="1025107"/>
            </a:xfrm>
            <a:custGeom>
              <a:avLst/>
              <a:gdLst/>
              <a:ahLst/>
              <a:cxnLst/>
              <a:rect l="l" t="t" r="r" b="b"/>
              <a:pathLst>
                <a:path w="1345531" h="1025107">
                  <a:moveTo>
                    <a:pt x="0" y="0"/>
                  </a:moveTo>
                  <a:lnTo>
                    <a:pt x="1345531" y="0"/>
                  </a:lnTo>
                  <a:lnTo>
                    <a:pt x="1345531" y="1025107"/>
                  </a:lnTo>
                  <a:lnTo>
                    <a:pt x="0" y="1025107"/>
                  </a:lnTo>
                  <a:close/>
                </a:path>
              </a:pathLst>
            </a:custGeom>
            <a:gradFill rotWithShape="1">
              <a:gsLst>
                <a:gs pos="0">
                  <a:srgbClr val="E8E8E8">
                    <a:alpha val="0"/>
                  </a:srgbClr>
                </a:gs>
                <a:gs pos="100000">
                  <a:srgbClr val="E8E8E8">
                    <a:alpha val="35000"/>
                  </a:srgbClr>
                </a:gs>
              </a:gsLst>
              <a:lin ang="0"/>
            </a:grad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36" name="TextBox 36"/>
            <p:cNvSpPr txBox="1"/>
            <p:nvPr/>
          </p:nvSpPr>
          <p:spPr>
            <a:xfrm>
              <a:off x="0" y="-38100"/>
              <a:ext cx="1345531" cy="1063207"/>
            </a:xfrm>
            <a:prstGeom prst="rect">
              <a:avLst/>
            </a:prstGeom>
          </p:spPr>
          <p:txBody>
            <a:bodyPr lIns="25400" tIns="25400" rIns="25400" bIns="25400" rtlCol="0" anchor="ctr"/>
            <a:lstStyle/>
            <a:p>
              <a:pPr algn="ctr" defTabSz="457200" eaLnBrk="1" fontAlgn="auto" hangingPunct="1">
                <a:lnSpc>
                  <a:spcPts val="1330"/>
                </a:lnSpc>
                <a:spcBef>
                  <a:spcPts val="0"/>
                </a:spcBef>
                <a:spcAft>
                  <a:spcPts val="0"/>
                </a:spcAft>
              </a:pPr>
              <a:endParaRPr sz="900">
                <a:solidFill>
                  <a:prstClr val="black"/>
                </a:solidFill>
                <a:latin typeface="Calibri"/>
              </a:endParaRPr>
            </a:p>
          </p:txBody>
        </p:sp>
      </p:grpSp>
      <p:sp>
        <p:nvSpPr>
          <p:cNvPr id="37" name="Freeform 37"/>
          <p:cNvSpPr/>
          <p:nvPr/>
        </p:nvSpPr>
        <p:spPr>
          <a:xfrm>
            <a:off x="4160572" y="874330"/>
            <a:ext cx="647514" cy="279709"/>
          </a:xfrm>
          <a:custGeom>
            <a:avLst/>
            <a:gdLst/>
            <a:ahLst/>
            <a:cxnLst/>
            <a:rect l="l" t="t" r="r" b="b"/>
            <a:pathLst>
              <a:path w="1295028" h="559417">
                <a:moveTo>
                  <a:pt x="0" y="0"/>
                </a:moveTo>
                <a:lnTo>
                  <a:pt x="1295028" y="0"/>
                </a:lnTo>
                <a:lnTo>
                  <a:pt x="1295028" y="559417"/>
                </a:lnTo>
                <a:lnTo>
                  <a:pt x="0" y="559417"/>
                </a:lnTo>
                <a:lnTo>
                  <a:pt x="0" y="0"/>
                </a:lnTo>
                <a:close/>
              </a:path>
            </a:pathLst>
          </a:custGeom>
          <a:blipFill>
            <a:blip r:embed="rId3"/>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38" name="Freeform 38"/>
          <p:cNvSpPr/>
          <p:nvPr/>
        </p:nvSpPr>
        <p:spPr>
          <a:xfrm>
            <a:off x="141979" y="857250"/>
            <a:ext cx="578338" cy="318086"/>
          </a:xfrm>
          <a:custGeom>
            <a:avLst/>
            <a:gdLst/>
            <a:ahLst/>
            <a:cxnLst/>
            <a:rect l="l" t="t" r="r" b="b"/>
            <a:pathLst>
              <a:path w="1156675" h="636171">
                <a:moveTo>
                  <a:pt x="0" y="0"/>
                </a:moveTo>
                <a:lnTo>
                  <a:pt x="1156675" y="0"/>
                </a:lnTo>
                <a:lnTo>
                  <a:pt x="1156675" y="636171"/>
                </a:lnTo>
                <a:lnTo>
                  <a:pt x="0" y="636171"/>
                </a:lnTo>
                <a:lnTo>
                  <a:pt x="0" y="0"/>
                </a:lnTo>
                <a:close/>
              </a:path>
            </a:pathLst>
          </a:custGeom>
          <a:blipFill>
            <a:blip r:embed="rId4"/>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39" name="Freeform 39"/>
          <p:cNvSpPr/>
          <p:nvPr/>
        </p:nvSpPr>
        <p:spPr>
          <a:xfrm>
            <a:off x="1142289" y="880929"/>
            <a:ext cx="616720" cy="276935"/>
          </a:xfrm>
          <a:custGeom>
            <a:avLst/>
            <a:gdLst/>
            <a:ahLst/>
            <a:cxnLst/>
            <a:rect l="l" t="t" r="r" b="b"/>
            <a:pathLst>
              <a:path w="1233439" h="553869">
                <a:moveTo>
                  <a:pt x="0" y="0"/>
                </a:moveTo>
                <a:lnTo>
                  <a:pt x="1233439" y="0"/>
                </a:lnTo>
                <a:lnTo>
                  <a:pt x="1233439" y="553869"/>
                </a:lnTo>
                <a:lnTo>
                  <a:pt x="0" y="553869"/>
                </a:lnTo>
                <a:lnTo>
                  <a:pt x="0" y="0"/>
                </a:lnTo>
                <a:close/>
              </a:path>
            </a:pathLst>
          </a:custGeom>
          <a:blipFill>
            <a:blip r:embed="rId5"/>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40" name="Freeform 40"/>
          <p:cNvSpPr/>
          <p:nvPr/>
        </p:nvSpPr>
        <p:spPr>
          <a:xfrm>
            <a:off x="2157133" y="863878"/>
            <a:ext cx="694751" cy="300614"/>
          </a:xfrm>
          <a:custGeom>
            <a:avLst/>
            <a:gdLst/>
            <a:ahLst/>
            <a:cxnLst/>
            <a:rect l="l" t="t" r="r" b="b"/>
            <a:pathLst>
              <a:path w="1389502" h="601227">
                <a:moveTo>
                  <a:pt x="0" y="0"/>
                </a:moveTo>
                <a:lnTo>
                  <a:pt x="1389503" y="0"/>
                </a:lnTo>
                <a:lnTo>
                  <a:pt x="1389503" y="601227"/>
                </a:lnTo>
                <a:lnTo>
                  <a:pt x="0" y="601227"/>
                </a:lnTo>
                <a:lnTo>
                  <a:pt x="0" y="0"/>
                </a:lnTo>
                <a:close/>
              </a:path>
            </a:pathLst>
          </a:custGeom>
          <a:blipFill>
            <a:blip r:embed="rId6"/>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41" name="Freeform 41"/>
          <p:cNvSpPr/>
          <p:nvPr/>
        </p:nvSpPr>
        <p:spPr>
          <a:xfrm>
            <a:off x="3163582" y="864413"/>
            <a:ext cx="643334" cy="293451"/>
          </a:xfrm>
          <a:custGeom>
            <a:avLst/>
            <a:gdLst/>
            <a:ahLst/>
            <a:cxnLst/>
            <a:rect l="l" t="t" r="r" b="b"/>
            <a:pathLst>
              <a:path w="1286667" h="586901">
                <a:moveTo>
                  <a:pt x="0" y="0"/>
                </a:moveTo>
                <a:lnTo>
                  <a:pt x="1286667" y="0"/>
                </a:lnTo>
                <a:lnTo>
                  <a:pt x="1286667" y="586901"/>
                </a:lnTo>
                <a:lnTo>
                  <a:pt x="0" y="586901"/>
                </a:lnTo>
                <a:lnTo>
                  <a:pt x="0" y="0"/>
                </a:lnTo>
                <a:close/>
              </a:path>
            </a:pathLst>
          </a:custGeom>
          <a:blipFill>
            <a:blip r:embed="rId7"/>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45" name="Freeform 45"/>
          <p:cNvSpPr/>
          <p:nvPr/>
        </p:nvSpPr>
        <p:spPr>
          <a:xfrm>
            <a:off x="5492128" y="2450227"/>
            <a:ext cx="2883939" cy="2134115"/>
          </a:xfrm>
          <a:custGeom>
            <a:avLst/>
            <a:gdLst/>
            <a:ahLst/>
            <a:cxnLst/>
            <a:rect l="l" t="t" r="r" b="b"/>
            <a:pathLst>
              <a:path w="5767877" h="4268229">
                <a:moveTo>
                  <a:pt x="0" y="0"/>
                </a:moveTo>
                <a:lnTo>
                  <a:pt x="5767877" y="0"/>
                </a:lnTo>
                <a:lnTo>
                  <a:pt x="5767877" y="4268229"/>
                </a:lnTo>
                <a:lnTo>
                  <a:pt x="0" y="426822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457200" eaLnBrk="1" fontAlgn="auto" hangingPunct="1">
              <a:spcBef>
                <a:spcPts val="0"/>
              </a:spcBef>
              <a:spcAft>
                <a:spcPts val="0"/>
              </a:spcAft>
            </a:pPr>
            <a:endParaRPr lang="en-GB" sz="900">
              <a:solidFill>
                <a:prstClr val="black"/>
              </a:solidFill>
              <a:latin typeface="Calibri"/>
            </a:endParaRPr>
          </a:p>
        </p:txBody>
      </p:sp>
      <p:sp>
        <p:nvSpPr>
          <p:cNvPr id="46" name="TextBox 46"/>
          <p:cNvSpPr txBox="1"/>
          <p:nvPr/>
        </p:nvSpPr>
        <p:spPr>
          <a:xfrm>
            <a:off x="141979" y="1611082"/>
            <a:ext cx="4523232" cy="244811"/>
          </a:xfrm>
          <a:prstGeom prst="rect">
            <a:avLst/>
          </a:prstGeom>
        </p:spPr>
        <p:txBody>
          <a:bodyPr lIns="0" tIns="0" rIns="0" bIns="0" rtlCol="0" anchor="t">
            <a:spAutoFit/>
          </a:bodyPr>
          <a:lstStyle/>
          <a:p>
            <a:pPr defTabSz="457200" eaLnBrk="1" fontAlgn="auto" hangingPunct="1">
              <a:lnSpc>
                <a:spcPts val="2045"/>
              </a:lnSpc>
              <a:spcBef>
                <a:spcPts val="0"/>
              </a:spcBef>
              <a:spcAft>
                <a:spcPts val="0"/>
              </a:spcAft>
            </a:pPr>
            <a:r>
              <a:rPr lang="en-US" sz="1461" b="1">
                <a:solidFill>
                  <a:srgbClr val="F9F9F9"/>
                </a:solidFill>
                <a:latin typeface="Poppins Bold"/>
                <a:ea typeface="Poppins Bold"/>
                <a:cs typeface="Poppins Bold"/>
                <a:sym typeface="Poppins Bold"/>
              </a:rPr>
              <a:t>Enfield Speech, Language and Communication</a:t>
            </a:r>
          </a:p>
        </p:txBody>
      </p:sp>
      <p:sp>
        <p:nvSpPr>
          <p:cNvPr id="47" name="TextBox 47"/>
          <p:cNvSpPr txBox="1"/>
          <p:nvPr/>
        </p:nvSpPr>
        <p:spPr>
          <a:xfrm>
            <a:off x="144315" y="1893117"/>
            <a:ext cx="1654811" cy="244811"/>
          </a:xfrm>
          <a:prstGeom prst="rect">
            <a:avLst/>
          </a:prstGeom>
        </p:spPr>
        <p:txBody>
          <a:bodyPr lIns="0" tIns="0" rIns="0" bIns="0" rtlCol="0" anchor="t">
            <a:spAutoFit/>
          </a:bodyPr>
          <a:lstStyle/>
          <a:p>
            <a:pPr defTabSz="457200" eaLnBrk="1" fontAlgn="auto" hangingPunct="1">
              <a:lnSpc>
                <a:spcPts val="2046"/>
              </a:lnSpc>
              <a:spcAft>
                <a:spcPts val="0"/>
              </a:spcAft>
            </a:pPr>
            <a:r>
              <a:rPr lang="en-US" sz="1461" b="1">
                <a:solidFill>
                  <a:srgbClr val="F9F9F9"/>
                </a:solidFill>
                <a:latin typeface="Poppins Bold"/>
                <a:ea typeface="Poppins Bold"/>
                <a:cs typeface="Poppins Bold"/>
                <a:sym typeface="Poppins Bold"/>
              </a:rPr>
              <a:t>CONFERENCE</a:t>
            </a:r>
          </a:p>
        </p:txBody>
      </p:sp>
      <p:sp>
        <p:nvSpPr>
          <p:cNvPr id="48" name="TextBox 48"/>
          <p:cNvSpPr txBox="1"/>
          <p:nvPr/>
        </p:nvSpPr>
        <p:spPr>
          <a:xfrm>
            <a:off x="141979" y="2179902"/>
            <a:ext cx="1659484" cy="218073"/>
          </a:xfrm>
          <a:prstGeom prst="rect">
            <a:avLst/>
          </a:prstGeom>
        </p:spPr>
        <p:txBody>
          <a:bodyPr lIns="0" tIns="0" rIns="0" bIns="0" rtlCol="0" anchor="t">
            <a:spAutoFit/>
          </a:bodyPr>
          <a:lstStyle/>
          <a:p>
            <a:pPr defTabSz="457200" eaLnBrk="1" fontAlgn="auto" hangingPunct="1">
              <a:lnSpc>
                <a:spcPts val="1752"/>
              </a:lnSpc>
              <a:spcBef>
                <a:spcPts val="0"/>
              </a:spcBef>
              <a:spcAft>
                <a:spcPts val="0"/>
              </a:spcAft>
            </a:pPr>
            <a:r>
              <a:rPr lang="en-US" sz="1251" dirty="0">
                <a:solidFill>
                  <a:srgbClr val="F9F9F9"/>
                </a:solidFill>
                <a:latin typeface="Poppins"/>
                <a:ea typeface="Poppins"/>
                <a:cs typeface="Poppins"/>
                <a:sym typeface="Poppins"/>
              </a:rPr>
              <a:t>12th November 2026</a:t>
            </a:r>
          </a:p>
        </p:txBody>
      </p:sp>
      <p:sp>
        <p:nvSpPr>
          <p:cNvPr id="49" name="TextBox 49"/>
          <p:cNvSpPr txBox="1"/>
          <p:nvPr/>
        </p:nvSpPr>
        <p:spPr>
          <a:xfrm>
            <a:off x="-182478" y="1174107"/>
            <a:ext cx="4847688" cy="219419"/>
          </a:xfrm>
          <a:prstGeom prst="rect">
            <a:avLst/>
          </a:prstGeom>
        </p:spPr>
        <p:txBody>
          <a:bodyPr lIns="0" tIns="0" rIns="0" bIns="0" rtlCol="0" anchor="t">
            <a:spAutoFit/>
          </a:bodyPr>
          <a:lstStyle/>
          <a:p>
            <a:pPr algn="ctr" defTabSz="457200" eaLnBrk="1" fontAlgn="auto" hangingPunct="1">
              <a:lnSpc>
                <a:spcPts val="1804"/>
              </a:lnSpc>
              <a:spcAft>
                <a:spcPts val="0"/>
              </a:spcAft>
            </a:pPr>
            <a:r>
              <a:rPr lang="en-US" sz="1289" b="1">
                <a:solidFill>
                  <a:srgbClr val="000000"/>
                </a:solidFill>
                <a:latin typeface="Poppins Bold"/>
                <a:ea typeface="Poppins Bold"/>
                <a:cs typeface="Poppins Bold"/>
                <a:sym typeface="Poppins Bold"/>
              </a:rPr>
              <a:t>Every Classroom. Every Conversation. Every Child.</a:t>
            </a:r>
          </a:p>
        </p:txBody>
      </p:sp>
      <p:sp>
        <p:nvSpPr>
          <p:cNvPr id="50" name="TextBox 50"/>
          <p:cNvSpPr txBox="1"/>
          <p:nvPr/>
        </p:nvSpPr>
        <p:spPr>
          <a:xfrm>
            <a:off x="130073" y="3861487"/>
            <a:ext cx="3714312" cy="491673"/>
          </a:xfrm>
          <a:prstGeom prst="rect">
            <a:avLst/>
          </a:prstGeom>
        </p:spPr>
        <p:txBody>
          <a:bodyPr lIns="0" tIns="0" rIns="0" bIns="0" rtlCol="0" anchor="t">
            <a:spAutoFit/>
          </a:bodyPr>
          <a:lstStyle/>
          <a:p>
            <a:pPr algn="just" defTabSz="457200" eaLnBrk="1" fontAlgn="auto" hangingPunct="1">
              <a:lnSpc>
                <a:spcPts val="1295"/>
              </a:lnSpc>
              <a:spcBef>
                <a:spcPts val="0"/>
              </a:spcBef>
              <a:spcAft>
                <a:spcPts val="0"/>
              </a:spcAft>
            </a:pPr>
            <a:r>
              <a:rPr lang="en-US" sz="924" b="1">
                <a:solidFill>
                  <a:srgbClr val="070A0E"/>
                </a:solidFill>
                <a:latin typeface="Poppins Bold"/>
                <a:ea typeface="Poppins Bold"/>
                <a:cs typeface="Poppins Bold"/>
                <a:sym typeface="Poppins Bold"/>
              </a:rPr>
              <a:t>The Hidden Curriculum of Language: </a:t>
            </a:r>
            <a:r>
              <a:rPr lang="en-US" sz="924">
                <a:solidFill>
                  <a:srgbClr val="070A0E"/>
                </a:solidFill>
                <a:latin typeface="Poppins"/>
                <a:ea typeface="Poppins"/>
                <a:cs typeface="Poppins"/>
                <a:sym typeface="Poppins"/>
              </a:rPr>
              <a:t>Supporting thinking, behaviour and emotional regulation in every classroom (Primary and Secondary)</a:t>
            </a:r>
          </a:p>
        </p:txBody>
      </p:sp>
      <p:sp>
        <p:nvSpPr>
          <p:cNvPr id="51" name="TextBox 51"/>
          <p:cNvSpPr txBox="1"/>
          <p:nvPr/>
        </p:nvSpPr>
        <p:spPr>
          <a:xfrm>
            <a:off x="130073" y="3732439"/>
            <a:ext cx="1479093" cy="141064"/>
          </a:xfrm>
          <a:prstGeom prst="rect">
            <a:avLst/>
          </a:prstGeom>
        </p:spPr>
        <p:txBody>
          <a:bodyPr lIns="0" tIns="0" rIns="0" bIns="0" rtlCol="0" anchor="t">
            <a:spAutoFit/>
          </a:bodyPr>
          <a:lstStyle/>
          <a:p>
            <a:pPr defTabSz="457200" eaLnBrk="1" fontAlgn="auto" hangingPunct="1">
              <a:lnSpc>
                <a:spcPts val="1137"/>
              </a:lnSpc>
              <a:spcBef>
                <a:spcPts val="0"/>
              </a:spcBef>
              <a:spcAft>
                <a:spcPts val="0"/>
              </a:spcAft>
            </a:pPr>
            <a:r>
              <a:rPr lang="en-US" sz="972" b="1">
                <a:solidFill>
                  <a:srgbClr val="6B1FAD"/>
                </a:solidFill>
                <a:latin typeface="Poppins Heavy"/>
                <a:ea typeface="Poppins Heavy"/>
                <a:cs typeface="Poppins Heavy"/>
                <a:sym typeface="Poppins Heavy"/>
              </a:rPr>
              <a:t>WORKSHOP 2</a:t>
            </a:r>
          </a:p>
        </p:txBody>
      </p:sp>
      <p:sp>
        <p:nvSpPr>
          <p:cNvPr id="52" name="TextBox 52"/>
          <p:cNvSpPr txBox="1"/>
          <p:nvPr/>
        </p:nvSpPr>
        <p:spPr>
          <a:xfrm>
            <a:off x="141979" y="4604077"/>
            <a:ext cx="3546993" cy="325025"/>
          </a:xfrm>
          <a:prstGeom prst="rect">
            <a:avLst/>
          </a:prstGeom>
        </p:spPr>
        <p:txBody>
          <a:bodyPr lIns="0" tIns="0" rIns="0" bIns="0" rtlCol="0" anchor="t">
            <a:spAutoFit/>
          </a:bodyPr>
          <a:lstStyle/>
          <a:p>
            <a:pPr algn="just" defTabSz="457200" eaLnBrk="1" fontAlgn="auto" hangingPunct="1">
              <a:lnSpc>
                <a:spcPts val="1298"/>
              </a:lnSpc>
              <a:spcBef>
                <a:spcPts val="0"/>
              </a:spcBef>
              <a:spcAft>
                <a:spcPts val="0"/>
              </a:spcAft>
            </a:pPr>
            <a:r>
              <a:rPr lang="en-US" sz="927" b="1">
                <a:solidFill>
                  <a:srgbClr val="070A0E"/>
                </a:solidFill>
                <a:latin typeface="Poppins Bold"/>
                <a:ea typeface="Poppins Bold"/>
                <a:cs typeface="Poppins Bold"/>
                <a:sym typeface="Poppins Bold"/>
              </a:rPr>
              <a:t>An Introduction to Concept Cat: </a:t>
            </a:r>
            <a:r>
              <a:rPr lang="en-US" sz="927">
                <a:solidFill>
                  <a:srgbClr val="070A0E"/>
                </a:solidFill>
                <a:latin typeface="Poppins"/>
                <a:ea typeface="Poppins"/>
                <a:cs typeface="Poppins"/>
                <a:sym typeface="Poppins"/>
              </a:rPr>
              <a:t>for non-pilot primary schools</a:t>
            </a:r>
          </a:p>
        </p:txBody>
      </p:sp>
      <p:sp>
        <p:nvSpPr>
          <p:cNvPr id="53" name="TextBox 53"/>
          <p:cNvSpPr txBox="1"/>
          <p:nvPr/>
        </p:nvSpPr>
        <p:spPr>
          <a:xfrm>
            <a:off x="141874" y="4447981"/>
            <a:ext cx="1617135" cy="141064"/>
          </a:xfrm>
          <a:prstGeom prst="rect">
            <a:avLst/>
          </a:prstGeom>
        </p:spPr>
        <p:txBody>
          <a:bodyPr lIns="0" tIns="0" rIns="0" bIns="0" rtlCol="0" anchor="t">
            <a:spAutoFit/>
          </a:bodyPr>
          <a:lstStyle/>
          <a:p>
            <a:pPr defTabSz="457200" eaLnBrk="1" fontAlgn="auto" hangingPunct="1">
              <a:lnSpc>
                <a:spcPts val="1135"/>
              </a:lnSpc>
              <a:spcBef>
                <a:spcPts val="0"/>
              </a:spcBef>
              <a:spcAft>
                <a:spcPts val="0"/>
              </a:spcAft>
            </a:pPr>
            <a:r>
              <a:rPr lang="en-US" sz="970" b="1">
                <a:solidFill>
                  <a:srgbClr val="6B1FAD"/>
                </a:solidFill>
                <a:latin typeface="Poppins Heavy"/>
                <a:ea typeface="Poppins Heavy"/>
                <a:cs typeface="Poppins Heavy"/>
                <a:sym typeface="Poppins Heavy"/>
              </a:rPr>
              <a:t>WORKSHOP 3</a:t>
            </a:r>
          </a:p>
        </p:txBody>
      </p:sp>
      <p:sp>
        <p:nvSpPr>
          <p:cNvPr id="54" name="TextBox 54"/>
          <p:cNvSpPr txBox="1"/>
          <p:nvPr/>
        </p:nvSpPr>
        <p:spPr>
          <a:xfrm>
            <a:off x="144315" y="5167561"/>
            <a:ext cx="3690500" cy="491738"/>
          </a:xfrm>
          <a:prstGeom prst="rect">
            <a:avLst/>
          </a:prstGeom>
        </p:spPr>
        <p:txBody>
          <a:bodyPr lIns="0" tIns="0" rIns="0" bIns="0" rtlCol="0" anchor="t">
            <a:spAutoFit/>
          </a:bodyPr>
          <a:lstStyle/>
          <a:p>
            <a:pPr algn="just" defTabSz="457200" eaLnBrk="1" fontAlgn="auto" hangingPunct="1">
              <a:lnSpc>
                <a:spcPts val="1298"/>
              </a:lnSpc>
              <a:spcBef>
                <a:spcPts val="0"/>
              </a:spcBef>
              <a:spcAft>
                <a:spcPts val="0"/>
              </a:spcAft>
            </a:pPr>
            <a:r>
              <a:rPr lang="en-US" sz="927" b="1">
                <a:solidFill>
                  <a:srgbClr val="070A0E"/>
                </a:solidFill>
                <a:latin typeface="Poppins Bold"/>
                <a:ea typeface="Poppins Bold"/>
                <a:cs typeface="Poppins Bold"/>
                <a:sym typeface="Poppins Bold"/>
              </a:rPr>
              <a:t>Mind the Language Gap! </a:t>
            </a:r>
            <a:r>
              <a:rPr lang="en-US" sz="927">
                <a:solidFill>
                  <a:srgbClr val="070A0E"/>
                </a:solidFill>
                <a:latin typeface="Poppins"/>
                <a:ea typeface="Poppins"/>
                <a:cs typeface="Poppins"/>
                <a:sym typeface="Poppins"/>
              </a:rPr>
              <a:t>The importance of structured language learning for pupils who need it the most </a:t>
            </a:r>
          </a:p>
          <a:p>
            <a:pPr algn="just" defTabSz="457200" eaLnBrk="1" fontAlgn="auto" hangingPunct="1">
              <a:lnSpc>
                <a:spcPts val="1298"/>
              </a:lnSpc>
              <a:spcBef>
                <a:spcPts val="0"/>
              </a:spcBef>
              <a:spcAft>
                <a:spcPts val="0"/>
              </a:spcAft>
            </a:pPr>
            <a:r>
              <a:rPr lang="en-US" sz="927">
                <a:solidFill>
                  <a:srgbClr val="070A0E"/>
                </a:solidFill>
                <a:latin typeface="Poppins"/>
                <a:ea typeface="Poppins"/>
                <a:cs typeface="Poppins"/>
                <a:sym typeface="Poppins"/>
              </a:rPr>
              <a:t>(Primary and Secondary)</a:t>
            </a:r>
          </a:p>
        </p:txBody>
      </p:sp>
      <p:sp>
        <p:nvSpPr>
          <p:cNvPr id="55" name="TextBox 55"/>
          <p:cNvSpPr txBox="1"/>
          <p:nvPr/>
        </p:nvSpPr>
        <p:spPr>
          <a:xfrm>
            <a:off x="130073" y="5000412"/>
            <a:ext cx="1479093" cy="141064"/>
          </a:xfrm>
          <a:prstGeom prst="rect">
            <a:avLst/>
          </a:prstGeom>
        </p:spPr>
        <p:txBody>
          <a:bodyPr lIns="0" tIns="0" rIns="0" bIns="0" rtlCol="0" anchor="t">
            <a:spAutoFit/>
          </a:bodyPr>
          <a:lstStyle/>
          <a:p>
            <a:pPr defTabSz="457200" eaLnBrk="1" fontAlgn="auto" hangingPunct="1">
              <a:lnSpc>
                <a:spcPts val="1137"/>
              </a:lnSpc>
              <a:spcBef>
                <a:spcPts val="0"/>
              </a:spcBef>
              <a:spcAft>
                <a:spcPts val="0"/>
              </a:spcAft>
            </a:pPr>
            <a:r>
              <a:rPr lang="en-US" sz="972" b="1">
                <a:solidFill>
                  <a:srgbClr val="6B1FAD"/>
                </a:solidFill>
                <a:latin typeface="Poppins Heavy"/>
                <a:ea typeface="Poppins Heavy"/>
                <a:cs typeface="Poppins Heavy"/>
                <a:sym typeface="Poppins Heavy"/>
              </a:rPr>
              <a:t>WORKSHOP 4</a:t>
            </a:r>
          </a:p>
        </p:txBody>
      </p:sp>
      <p:sp>
        <p:nvSpPr>
          <p:cNvPr id="56" name="TextBox 56"/>
          <p:cNvSpPr txBox="1"/>
          <p:nvPr/>
        </p:nvSpPr>
        <p:spPr>
          <a:xfrm>
            <a:off x="118166" y="2815450"/>
            <a:ext cx="1479093" cy="141064"/>
          </a:xfrm>
          <a:prstGeom prst="rect">
            <a:avLst/>
          </a:prstGeom>
        </p:spPr>
        <p:txBody>
          <a:bodyPr lIns="0" tIns="0" rIns="0" bIns="0" rtlCol="0" anchor="t">
            <a:spAutoFit/>
          </a:bodyPr>
          <a:lstStyle/>
          <a:p>
            <a:pPr defTabSz="457200" eaLnBrk="1" fontAlgn="auto" hangingPunct="1">
              <a:lnSpc>
                <a:spcPts val="1137"/>
              </a:lnSpc>
              <a:spcBef>
                <a:spcPts val="0"/>
              </a:spcBef>
              <a:spcAft>
                <a:spcPts val="0"/>
              </a:spcAft>
            </a:pPr>
            <a:r>
              <a:rPr lang="en-US" sz="972" b="1" dirty="0">
                <a:solidFill>
                  <a:srgbClr val="6B1FAD"/>
                </a:solidFill>
                <a:latin typeface="Poppins Heavy"/>
                <a:ea typeface="Poppins Heavy"/>
                <a:cs typeface="Poppins Heavy"/>
                <a:sym typeface="Poppins Heavy"/>
              </a:rPr>
              <a:t>WORKSHOP 1</a:t>
            </a:r>
          </a:p>
        </p:txBody>
      </p:sp>
      <p:sp>
        <p:nvSpPr>
          <p:cNvPr id="57" name="TextBox 57"/>
          <p:cNvSpPr txBox="1"/>
          <p:nvPr/>
        </p:nvSpPr>
        <p:spPr>
          <a:xfrm>
            <a:off x="118166" y="2974495"/>
            <a:ext cx="3714312" cy="658385"/>
          </a:xfrm>
          <a:prstGeom prst="rect">
            <a:avLst/>
          </a:prstGeom>
        </p:spPr>
        <p:txBody>
          <a:bodyPr lIns="0" tIns="0" rIns="0" bIns="0" rtlCol="0" anchor="t">
            <a:spAutoFit/>
          </a:bodyPr>
          <a:lstStyle/>
          <a:p>
            <a:pPr defTabSz="457200" eaLnBrk="1" fontAlgn="auto" hangingPunct="1">
              <a:lnSpc>
                <a:spcPts val="1295"/>
              </a:lnSpc>
              <a:spcBef>
                <a:spcPts val="0"/>
              </a:spcBef>
              <a:spcAft>
                <a:spcPts val="0"/>
              </a:spcAft>
            </a:pPr>
            <a:r>
              <a:rPr lang="en-US" sz="924" b="1" dirty="0">
                <a:solidFill>
                  <a:srgbClr val="070A0E"/>
                </a:solidFill>
                <a:latin typeface="Poppins Bold"/>
                <a:ea typeface="Poppins Bold"/>
                <a:cs typeface="Poppins Bold"/>
                <a:sym typeface="Poppins Bold"/>
              </a:rPr>
              <a:t>Tom Sherrington’s Primary and Secondary School Workshops: </a:t>
            </a:r>
            <a:r>
              <a:rPr lang="en-US" sz="924" dirty="0">
                <a:solidFill>
                  <a:srgbClr val="070A0E"/>
                </a:solidFill>
                <a:latin typeface="Poppins"/>
                <a:ea typeface="Poppins"/>
                <a:cs typeface="Poppins"/>
                <a:sym typeface="Poppins"/>
              </a:rPr>
              <a:t>Systematic Inclusion - ensuring high success for every learner </a:t>
            </a:r>
          </a:p>
          <a:p>
            <a:pPr defTabSz="457200" eaLnBrk="1" fontAlgn="auto" hangingPunct="1">
              <a:lnSpc>
                <a:spcPts val="1295"/>
              </a:lnSpc>
              <a:spcBef>
                <a:spcPts val="0"/>
              </a:spcBef>
              <a:spcAft>
                <a:spcPts val="0"/>
              </a:spcAft>
            </a:pPr>
            <a:r>
              <a:rPr lang="en-US" sz="924" dirty="0">
                <a:solidFill>
                  <a:srgbClr val="070A0E"/>
                </a:solidFill>
                <a:latin typeface="Poppins"/>
                <a:ea typeface="Poppins"/>
                <a:cs typeface="Poppins"/>
                <a:sym typeface="Poppins"/>
              </a:rPr>
              <a:t>(AM) Primary and (PM) Secondary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119F4C-B3E8-14BB-1034-841D97CDBB4F}"/>
              </a:ext>
            </a:extLst>
          </p:cNvPr>
          <p:cNvSpPr>
            <a:spLocks noGrp="1"/>
          </p:cNvSpPr>
          <p:nvPr>
            <p:ph type="ctrTitle"/>
          </p:nvPr>
        </p:nvSpPr>
        <p:spPr/>
        <p:txBody>
          <a:bodyPr/>
          <a:lstStyle/>
          <a:p>
            <a:r>
              <a:rPr lang="en-US" dirty="0"/>
              <a:t>School Flu Vaccination </a:t>
            </a:r>
            <a:r>
              <a:rPr lang="en-US" dirty="0" err="1"/>
              <a:t>Programme</a:t>
            </a:r>
            <a:endParaRPr dirty="0"/>
          </a:p>
        </p:txBody>
      </p:sp>
      <p:sp>
        <p:nvSpPr>
          <p:cNvPr id="3" name="Undertitel 2">
            <a:extLst>
              <a:ext uri="{FF2B5EF4-FFF2-40B4-BE49-F238E27FC236}">
                <a16:creationId xmlns:a16="http://schemas.microsoft.com/office/drawing/2014/main" id="{7DB52DF1-FECF-BDEB-A30A-DC88DB074AA6}"/>
              </a:ext>
            </a:extLst>
          </p:cNvPr>
          <p:cNvSpPr>
            <a:spLocks noGrp="1"/>
          </p:cNvSpPr>
          <p:nvPr>
            <p:ph type="subTitle" idx="1"/>
          </p:nvPr>
        </p:nvSpPr>
        <p:spPr/>
        <p:txBody>
          <a:bodyPr/>
          <a:lstStyle/>
          <a:p>
            <a:r>
              <a:rPr lang="en-US" dirty="0"/>
              <a:t>Protecting pupils this winter I 2026/2027</a:t>
            </a:r>
            <a:endParaRPr dirty="0"/>
          </a:p>
        </p:txBody>
      </p:sp>
      <p:sp>
        <p:nvSpPr>
          <p:cNvPr id="7" name="Pladsholder til tekst 6">
            <a:extLst>
              <a:ext uri="{FF2B5EF4-FFF2-40B4-BE49-F238E27FC236}">
                <a16:creationId xmlns:a16="http://schemas.microsoft.com/office/drawing/2014/main" id="{87457302-ECF6-7ABC-1020-41C1D0F1382A}"/>
              </a:ext>
            </a:extLst>
          </p:cNvPr>
          <p:cNvSpPr>
            <a:spLocks noGrp="1"/>
          </p:cNvSpPr>
          <p:nvPr>
            <p:ph type="body" sz="quarter" idx="16"/>
          </p:nvPr>
        </p:nvSpPr>
        <p:spPr/>
        <p:txBody>
          <a:bodyPr>
            <a:normAutofit/>
          </a:bodyPr>
          <a:lstStyle/>
          <a:p>
            <a:r>
              <a:rPr lang="da-DK" dirty="0"/>
              <a:t>Headteachers Meeting	</a:t>
            </a:r>
          </a:p>
        </p:txBody>
      </p:sp>
      <p:sp>
        <p:nvSpPr>
          <p:cNvPr id="8" name="Pladsholder til tekst 7">
            <a:extLst>
              <a:ext uri="{FF2B5EF4-FFF2-40B4-BE49-F238E27FC236}">
                <a16:creationId xmlns:a16="http://schemas.microsoft.com/office/drawing/2014/main" id="{BC1F1A76-DF1A-A6E3-18BE-9D0C7D294EB7}"/>
              </a:ext>
            </a:extLst>
          </p:cNvPr>
          <p:cNvSpPr>
            <a:spLocks noGrp="1"/>
          </p:cNvSpPr>
          <p:nvPr>
            <p:ph type="body" sz="quarter" idx="17"/>
          </p:nvPr>
        </p:nvSpPr>
        <p:spPr/>
        <p:txBody>
          <a:bodyPr/>
          <a:lstStyle/>
          <a:p>
            <a:r>
              <a:rPr lang="da-DK" dirty="0"/>
              <a:t>October 2026</a:t>
            </a:r>
          </a:p>
        </p:txBody>
      </p:sp>
      <p:sp>
        <p:nvSpPr>
          <p:cNvPr id="9" name="Pladsholder til tekst 8">
            <a:extLst>
              <a:ext uri="{FF2B5EF4-FFF2-40B4-BE49-F238E27FC236}">
                <a16:creationId xmlns:a16="http://schemas.microsoft.com/office/drawing/2014/main" id="{654D8415-6671-44E6-492A-729C45661523}"/>
              </a:ext>
            </a:extLst>
          </p:cNvPr>
          <p:cNvSpPr>
            <a:spLocks noGrp="1"/>
          </p:cNvSpPr>
          <p:nvPr>
            <p:ph type="body" sz="quarter" idx="18"/>
          </p:nvPr>
        </p:nvSpPr>
        <p:spPr/>
        <p:txBody>
          <a:bodyPr>
            <a:normAutofit/>
          </a:bodyPr>
          <a:lstStyle/>
          <a:p>
            <a:r>
              <a:rPr lang="da-DK" dirty="0"/>
              <a:t>Enfield Vaccination Team</a:t>
            </a:r>
          </a:p>
        </p:txBody>
      </p:sp>
      <p:pic>
        <p:nvPicPr>
          <p:cNvPr id="13" name="Billede 17">
            <a:extLst>
              <a:ext uri="{FF2B5EF4-FFF2-40B4-BE49-F238E27FC236}">
                <a16:creationId xmlns:a16="http://schemas.microsoft.com/office/drawing/2014/main" id="{39AB22C3-B8BA-EABC-FB3D-1DC7DC1E5D5C}"/>
              </a:ext>
            </a:extLst>
          </p:cNvPr>
          <p:cNvPicPr>
            <a:picLocks noGrp="1" noChangeAspect="1"/>
          </p:cNvPicPr>
          <p:nvPr>
            <p:ph type="pic" sz="quarter" idx="14"/>
          </p:nvPr>
        </p:nvPicPr>
        <p:blipFill>
          <a:blip r:embed="rId3"/>
          <a:srcRect t="258" b="258"/>
          <a:stretch>
            <a:fillRect/>
          </a:stretch>
        </p:blipFill>
        <p:spPr>
          <a:xfrm>
            <a:off x="2621756" y="4367213"/>
            <a:ext cx="685800" cy="685800"/>
          </a:xfrm>
          <a:prstGeom prst="rect">
            <a:avLst/>
          </a:prstGeom>
        </p:spPr>
      </p:pic>
      <p:pic>
        <p:nvPicPr>
          <p:cNvPr id="15" name="Billede 26">
            <a:extLst>
              <a:ext uri="{FF2B5EF4-FFF2-40B4-BE49-F238E27FC236}">
                <a16:creationId xmlns:a16="http://schemas.microsoft.com/office/drawing/2014/main" id="{4BF51124-AFE7-C583-CBC2-34A433498DC7}"/>
              </a:ext>
            </a:extLst>
          </p:cNvPr>
          <p:cNvPicPr>
            <a:picLocks noGrp="1" noChangeAspect="1"/>
          </p:cNvPicPr>
          <p:nvPr>
            <p:ph type="pic" sz="quarter" idx="15"/>
          </p:nvPr>
        </p:nvPicPr>
        <p:blipFill>
          <a:blip r:embed="rId4"/>
          <a:srcRect l="158" r="158"/>
          <a:stretch>
            <a:fillRect/>
          </a:stretch>
        </p:blipFill>
        <p:spPr>
          <a:xfrm>
            <a:off x="5848350" y="4382691"/>
            <a:ext cx="685800" cy="685800"/>
          </a:xfrm>
          <a:prstGeom prst="rect">
            <a:avLst/>
          </a:prstGeom>
        </p:spPr>
      </p:pic>
      <p:pic>
        <p:nvPicPr>
          <p:cNvPr id="21" name="Billede 25">
            <a:extLst>
              <a:ext uri="{FF2B5EF4-FFF2-40B4-BE49-F238E27FC236}">
                <a16:creationId xmlns:a16="http://schemas.microsoft.com/office/drawing/2014/main" id="{DBA9F8EF-39F8-2BAE-CD58-089DF64821F9}"/>
              </a:ext>
            </a:extLst>
          </p:cNvPr>
          <p:cNvPicPr>
            <a:picLocks noChangeAspect="1"/>
          </p:cNvPicPr>
          <p:nvPr/>
        </p:nvPicPr>
        <p:blipFill>
          <a:blip r:embed="rId5"/>
          <a:stretch>
            <a:fillRect/>
          </a:stretch>
        </p:blipFill>
        <p:spPr>
          <a:xfrm>
            <a:off x="4312468" y="4347846"/>
            <a:ext cx="573041" cy="705167"/>
          </a:xfrm>
          <a:prstGeom prst="rect">
            <a:avLst/>
          </a:prstGeom>
        </p:spPr>
      </p:pic>
      <p:sp>
        <p:nvSpPr>
          <p:cNvPr id="4" name="Rectangle 3">
            <a:extLst>
              <a:ext uri="{FF2B5EF4-FFF2-40B4-BE49-F238E27FC236}">
                <a16:creationId xmlns:a16="http://schemas.microsoft.com/office/drawing/2014/main" id="{922281E7-EAF2-BF0A-1FC1-6A37968CE05A}"/>
              </a:ext>
            </a:extLst>
          </p:cNvPr>
          <p:cNvSpPr/>
          <p:nvPr/>
        </p:nvSpPr>
        <p:spPr>
          <a:xfrm>
            <a:off x="3053751" y="1523641"/>
            <a:ext cx="2950234" cy="1183976"/>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GB" sz="1350">
              <a:solidFill>
                <a:srgbClr val="F0EEEE"/>
              </a:solidFill>
              <a:latin typeface="Calibri" panose="020F0502020204030204"/>
            </a:endParaRPr>
          </a:p>
        </p:txBody>
      </p:sp>
      <p:pic>
        <p:nvPicPr>
          <p:cNvPr id="19" name="Picture 18" descr="A logo with two people in the middle&#10;&#10;AI-generated content may be incorrect.">
            <a:extLst>
              <a:ext uri="{FF2B5EF4-FFF2-40B4-BE49-F238E27FC236}">
                <a16:creationId xmlns:a16="http://schemas.microsoft.com/office/drawing/2014/main" id="{7884F078-1939-A450-BBF5-E41B83415FC6}"/>
              </a:ext>
            </a:extLst>
          </p:cNvPr>
          <p:cNvPicPr>
            <a:picLocks noChangeAspect="1"/>
          </p:cNvPicPr>
          <p:nvPr/>
        </p:nvPicPr>
        <p:blipFill>
          <a:blip r:embed="rId6"/>
          <a:stretch>
            <a:fillRect/>
          </a:stretch>
        </p:blipFill>
        <p:spPr>
          <a:xfrm>
            <a:off x="3570234" y="1234629"/>
            <a:ext cx="1917268" cy="1917268"/>
          </a:xfrm>
          <a:prstGeom prst="rect">
            <a:avLst/>
          </a:prstGeom>
        </p:spPr>
      </p:pic>
    </p:spTree>
    <p:extLst>
      <p:ext uri="{BB962C8B-B14F-4D97-AF65-F5344CB8AC3E}">
        <p14:creationId xmlns:p14="http://schemas.microsoft.com/office/powerpoint/2010/main" val="39445495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54A9A50-36CA-88BE-34D6-2010E0BAF531}"/>
              </a:ext>
            </a:extLst>
          </p:cNvPr>
          <p:cNvSpPr>
            <a:spLocks noGrp="1"/>
          </p:cNvSpPr>
          <p:nvPr>
            <p:ph type="sldNum" sz="quarter" idx="12"/>
          </p:nvPr>
        </p:nvSpPr>
        <p:spPr>
          <a:xfrm>
            <a:off x="8584990" y="5750718"/>
            <a:ext cx="381029" cy="250030"/>
          </a:xfrm>
        </p:spPr>
        <p:txBody>
          <a:bodyPr anchor="ctr">
            <a:normAutofit/>
          </a:bodyPr>
          <a:lstStyle/>
          <a:p>
            <a:pPr defTabSz="685800" eaLnBrk="1" fontAlgn="auto" hangingPunct="1">
              <a:spcBef>
                <a:spcPts val="0"/>
              </a:spcBef>
              <a:spcAft>
                <a:spcPts val="450"/>
              </a:spcAft>
            </a:pPr>
            <a:endParaRPr lang="da-DK">
              <a:solidFill>
                <a:srgbClr val="69AA7F">
                  <a:lumMod val="75000"/>
                </a:srgbClr>
              </a:solidFill>
            </a:endParaRPr>
          </a:p>
        </p:txBody>
      </p:sp>
      <p:sp>
        <p:nvSpPr>
          <p:cNvPr id="18" name="Text Placeholder 6">
            <a:extLst>
              <a:ext uri="{FF2B5EF4-FFF2-40B4-BE49-F238E27FC236}">
                <a16:creationId xmlns:a16="http://schemas.microsoft.com/office/drawing/2014/main" id="{397FACA1-EBBB-FAAE-02E4-3B4D75ED1445}"/>
              </a:ext>
            </a:extLst>
          </p:cNvPr>
          <p:cNvSpPr>
            <a:spLocks noGrp="1"/>
          </p:cNvSpPr>
          <p:nvPr>
            <p:ph type="body" sz="quarter" idx="15"/>
          </p:nvPr>
        </p:nvSpPr>
        <p:spPr>
          <a:xfrm>
            <a:off x="176211" y="1009651"/>
            <a:ext cx="2234803" cy="215503"/>
          </a:xfrm>
        </p:spPr>
        <p:txBody>
          <a:bodyPr/>
          <a:lstStyle/>
          <a:p>
            <a:r>
              <a:rPr lang="en-US" dirty="0"/>
              <a:t>Enfield Vaccination Team</a:t>
            </a:r>
          </a:p>
        </p:txBody>
      </p:sp>
      <p:sp>
        <p:nvSpPr>
          <p:cNvPr id="3" name="Rectangle 2">
            <a:extLst>
              <a:ext uri="{FF2B5EF4-FFF2-40B4-BE49-F238E27FC236}">
                <a16:creationId xmlns:a16="http://schemas.microsoft.com/office/drawing/2014/main" id="{9BA33115-84A6-CFD8-7F90-BEB50C622EFA}"/>
              </a:ext>
            </a:extLst>
          </p:cNvPr>
          <p:cNvSpPr/>
          <p:nvPr/>
        </p:nvSpPr>
        <p:spPr>
          <a:xfrm>
            <a:off x="6107503" y="954297"/>
            <a:ext cx="2794958" cy="355840"/>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GB" sz="1350">
              <a:solidFill>
                <a:srgbClr val="F0EEEE"/>
              </a:solidFill>
              <a:latin typeface="Calibri" panose="020F0502020204030204"/>
            </a:endParaRPr>
          </a:p>
        </p:txBody>
      </p:sp>
      <p:pic>
        <p:nvPicPr>
          <p:cNvPr id="4" name="Picture 3" descr="A black background with a black square&#10;&#10;AI-generated content may be incorrect.">
            <a:extLst>
              <a:ext uri="{FF2B5EF4-FFF2-40B4-BE49-F238E27FC236}">
                <a16:creationId xmlns:a16="http://schemas.microsoft.com/office/drawing/2014/main" id="{49F41BE3-8C82-9AFE-F04A-96FC754B51AC}"/>
              </a:ext>
            </a:extLst>
          </p:cNvPr>
          <p:cNvPicPr>
            <a:picLocks noChangeAspect="1"/>
          </p:cNvPicPr>
          <p:nvPr/>
        </p:nvPicPr>
        <p:blipFill>
          <a:blip r:embed="rId3"/>
          <a:stretch>
            <a:fillRect/>
          </a:stretch>
        </p:blipFill>
        <p:spPr>
          <a:xfrm>
            <a:off x="6948577" y="960768"/>
            <a:ext cx="2025163" cy="562754"/>
          </a:xfrm>
          <a:prstGeom prst="rect">
            <a:avLst/>
          </a:prstGeom>
        </p:spPr>
      </p:pic>
      <p:sp>
        <p:nvSpPr>
          <p:cNvPr id="19" name="TextBox 18"/>
          <p:cNvSpPr txBox="1"/>
          <p:nvPr/>
        </p:nvSpPr>
        <p:spPr>
          <a:xfrm>
            <a:off x="514350" y="1234440"/>
            <a:ext cx="3573414" cy="415498"/>
          </a:xfrm>
          <a:prstGeom prst="rect">
            <a:avLst/>
          </a:prstGeom>
          <a:noFill/>
        </p:spPr>
        <p:txBody>
          <a:bodyPr wrap="none">
            <a:spAutoFit/>
          </a:bodyPr>
          <a:lstStyle/>
          <a:p>
            <a:pPr defTabSz="685800" eaLnBrk="1" fontAlgn="auto" hangingPunct="1">
              <a:spcBef>
                <a:spcPts val="0"/>
              </a:spcBef>
              <a:spcAft>
                <a:spcPts val="0"/>
              </a:spcAft>
            </a:pPr>
            <a:r>
              <a:rPr sz="2100" b="1" dirty="0">
                <a:solidFill>
                  <a:srgbClr val="FF0000"/>
                </a:solidFill>
                <a:latin typeface="Lato"/>
              </a:rPr>
              <a:t>Why flu vaccination matters</a:t>
            </a:r>
          </a:p>
        </p:txBody>
      </p:sp>
      <p:sp>
        <p:nvSpPr>
          <p:cNvPr id="20" name="TextBox 19"/>
          <p:cNvSpPr txBox="1"/>
          <p:nvPr/>
        </p:nvSpPr>
        <p:spPr>
          <a:xfrm>
            <a:off x="528066" y="1645920"/>
            <a:ext cx="4046301" cy="265457"/>
          </a:xfrm>
          <a:prstGeom prst="rect">
            <a:avLst/>
          </a:prstGeom>
          <a:noFill/>
        </p:spPr>
        <p:txBody>
          <a:bodyPr wrap="none">
            <a:spAutoFit/>
          </a:bodyPr>
          <a:lstStyle/>
          <a:p>
            <a:pPr defTabSz="685800" eaLnBrk="1" fontAlgn="auto" hangingPunct="1">
              <a:spcBef>
                <a:spcPts val="0"/>
              </a:spcBef>
              <a:spcAft>
                <a:spcPts val="0"/>
              </a:spcAft>
            </a:pPr>
            <a:r>
              <a:rPr sz="1125">
                <a:solidFill>
                  <a:srgbClr val="595959"/>
                </a:solidFill>
                <a:latin typeface="Lato"/>
              </a:rPr>
              <a:t>Protecting children, families and the wider school community</a:t>
            </a:r>
          </a:p>
        </p:txBody>
      </p:sp>
      <p:sp>
        <p:nvSpPr>
          <p:cNvPr id="21" name="Rounded Rectangle 20"/>
          <p:cNvSpPr/>
          <p:nvPr/>
        </p:nvSpPr>
        <p:spPr>
          <a:xfrm>
            <a:off x="480060" y="2057400"/>
            <a:ext cx="2640330" cy="2606040"/>
          </a:xfrm>
          <a:prstGeom prst="roundRect">
            <a:avLst/>
          </a:prstGeom>
          <a:solidFill>
            <a:srgbClr val="FFFFFF"/>
          </a:solidFill>
          <a:ln>
            <a:solidFill>
              <a:srgbClr val="D7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srgbClr val="F0EEEE"/>
              </a:solidFill>
              <a:latin typeface="Calibri" panose="020F0502020204030204"/>
            </a:endParaRPr>
          </a:p>
        </p:txBody>
      </p:sp>
      <p:sp>
        <p:nvSpPr>
          <p:cNvPr id="22" name="Rectangle 21"/>
          <p:cNvSpPr/>
          <p:nvPr/>
        </p:nvSpPr>
        <p:spPr>
          <a:xfrm>
            <a:off x="480060" y="2057400"/>
            <a:ext cx="54864" cy="2606040"/>
          </a:xfrm>
          <a:prstGeom prst="rect">
            <a:avLst/>
          </a:prstGeom>
          <a:solidFill>
            <a:srgbClr val="E223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srgbClr val="F0EEEE"/>
              </a:solidFill>
              <a:latin typeface="Calibri" panose="020F0502020204030204"/>
            </a:endParaRPr>
          </a:p>
        </p:txBody>
      </p:sp>
      <p:sp>
        <p:nvSpPr>
          <p:cNvPr id="23" name="TextBox 22"/>
          <p:cNvSpPr txBox="1"/>
          <p:nvPr/>
        </p:nvSpPr>
        <p:spPr>
          <a:xfrm>
            <a:off x="630936" y="2180844"/>
            <a:ext cx="1869423" cy="288541"/>
          </a:xfrm>
          <a:prstGeom prst="rect">
            <a:avLst/>
          </a:prstGeom>
          <a:noFill/>
        </p:spPr>
        <p:txBody>
          <a:bodyPr wrap="none">
            <a:spAutoFit/>
          </a:bodyPr>
          <a:lstStyle/>
          <a:p>
            <a:pPr defTabSz="685800" eaLnBrk="1" fontAlgn="auto" hangingPunct="1">
              <a:spcBef>
                <a:spcPts val="0"/>
              </a:spcBef>
              <a:spcAft>
                <a:spcPts val="0"/>
              </a:spcAft>
            </a:pPr>
            <a:r>
              <a:rPr sz="1275" b="1" dirty="0">
                <a:solidFill>
                  <a:srgbClr val="003F71"/>
                </a:solidFill>
                <a:latin typeface="Lato"/>
              </a:rPr>
              <a:t>PROTECTS CHILDREN</a:t>
            </a:r>
          </a:p>
        </p:txBody>
      </p:sp>
      <p:sp>
        <p:nvSpPr>
          <p:cNvPr id="24" name="TextBox 23"/>
          <p:cNvSpPr txBox="1"/>
          <p:nvPr/>
        </p:nvSpPr>
        <p:spPr>
          <a:xfrm>
            <a:off x="630935" y="2537460"/>
            <a:ext cx="2396810" cy="559961"/>
          </a:xfrm>
          <a:prstGeom prst="rect">
            <a:avLst/>
          </a:prstGeom>
          <a:noFill/>
        </p:spPr>
        <p:txBody>
          <a:bodyPr wrap="none">
            <a:spAutoFit/>
          </a:bodyPr>
          <a:lstStyle/>
          <a:p>
            <a:pPr defTabSz="685800" eaLnBrk="1" fontAlgn="auto" hangingPunct="1">
              <a:spcBef>
                <a:spcPts val="0"/>
              </a:spcBef>
              <a:spcAft>
                <a:spcPts val="0"/>
              </a:spcAft>
            </a:pPr>
            <a:r>
              <a:rPr sz="1013" dirty="0">
                <a:solidFill>
                  <a:srgbClr val="3A2E2E"/>
                </a:solidFill>
                <a:latin typeface="Lato"/>
              </a:rPr>
              <a:t>Flu can be much more than a bad cold.</a:t>
            </a:r>
            <a:endParaRPr lang="en-US" sz="1013" dirty="0">
              <a:solidFill>
                <a:srgbClr val="3A2E2E"/>
              </a:solidFill>
              <a:latin typeface="Lato"/>
            </a:endParaRPr>
          </a:p>
          <a:p>
            <a:pPr defTabSz="685800" eaLnBrk="1" fontAlgn="auto" hangingPunct="1">
              <a:spcBef>
                <a:spcPts val="0"/>
              </a:spcBef>
              <a:spcAft>
                <a:spcPts val="0"/>
              </a:spcAft>
            </a:pPr>
            <a:r>
              <a:rPr sz="1013" dirty="0">
                <a:solidFill>
                  <a:srgbClr val="3A2E2E"/>
                </a:solidFill>
                <a:latin typeface="Lato"/>
              </a:rPr>
              <a:t> Children can become seriously unwell </a:t>
            </a:r>
            <a:endParaRPr lang="en-US" sz="1013" dirty="0">
              <a:solidFill>
                <a:srgbClr val="3A2E2E"/>
              </a:solidFill>
              <a:latin typeface="Lato"/>
            </a:endParaRPr>
          </a:p>
          <a:p>
            <a:pPr defTabSz="685800" eaLnBrk="1" fontAlgn="auto" hangingPunct="1">
              <a:spcBef>
                <a:spcPts val="0"/>
              </a:spcBef>
              <a:spcAft>
                <a:spcPts val="0"/>
              </a:spcAft>
            </a:pPr>
            <a:r>
              <a:rPr sz="1013" dirty="0">
                <a:solidFill>
                  <a:srgbClr val="3A2E2E"/>
                </a:solidFill>
                <a:latin typeface="Lato"/>
              </a:rPr>
              <a:t>and may need hospital care.</a:t>
            </a:r>
          </a:p>
        </p:txBody>
      </p:sp>
      <p:sp>
        <p:nvSpPr>
          <p:cNvPr id="25" name="Rounded Rectangle 24"/>
          <p:cNvSpPr/>
          <p:nvPr/>
        </p:nvSpPr>
        <p:spPr>
          <a:xfrm>
            <a:off x="3257550" y="2057400"/>
            <a:ext cx="2640330" cy="2606040"/>
          </a:xfrm>
          <a:prstGeom prst="roundRect">
            <a:avLst/>
          </a:prstGeom>
          <a:solidFill>
            <a:srgbClr val="FFFFFF"/>
          </a:solidFill>
          <a:ln>
            <a:solidFill>
              <a:srgbClr val="D7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srgbClr val="F0EEEE"/>
              </a:solidFill>
              <a:latin typeface="Calibri" panose="020F0502020204030204"/>
            </a:endParaRPr>
          </a:p>
        </p:txBody>
      </p:sp>
      <p:sp>
        <p:nvSpPr>
          <p:cNvPr id="26" name="Rectangle 25"/>
          <p:cNvSpPr/>
          <p:nvPr/>
        </p:nvSpPr>
        <p:spPr>
          <a:xfrm>
            <a:off x="3257550" y="2057400"/>
            <a:ext cx="54864" cy="2606040"/>
          </a:xfrm>
          <a:prstGeom prst="rect">
            <a:avLst/>
          </a:prstGeom>
          <a:solidFill>
            <a:srgbClr val="698A7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srgbClr val="F0EEEE"/>
              </a:solidFill>
              <a:latin typeface="Calibri" panose="020F0502020204030204"/>
            </a:endParaRPr>
          </a:p>
        </p:txBody>
      </p:sp>
      <p:sp>
        <p:nvSpPr>
          <p:cNvPr id="27" name="TextBox 26"/>
          <p:cNvSpPr txBox="1"/>
          <p:nvPr/>
        </p:nvSpPr>
        <p:spPr>
          <a:xfrm>
            <a:off x="3408426" y="2180844"/>
            <a:ext cx="1593706" cy="288541"/>
          </a:xfrm>
          <a:prstGeom prst="rect">
            <a:avLst/>
          </a:prstGeom>
          <a:noFill/>
        </p:spPr>
        <p:txBody>
          <a:bodyPr wrap="none">
            <a:spAutoFit/>
          </a:bodyPr>
          <a:lstStyle/>
          <a:p>
            <a:pPr defTabSz="685800" eaLnBrk="1" fontAlgn="auto" hangingPunct="1">
              <a:spcBef>
                <a:spcPts val="0"/>
              </a:spcBef>
              <a:spcAft>
                <a:spcPts val="0"/>
              </a:spcAft>
            </a:pPr>
            <a:r>
              <a:rPr sz="1275" b="1">
                <a:solidFill>
                  <a:srgbClr val="003F71"/>
                </a:solidFill>
                <a:latin typeface="Lato"/>
              </a:rPr>
              <a:t>REDUCES SPREAD</a:t>
            </a:r>
          </a:p>
        </p:txBody>
      </p:sp>
      <p:sp>
        <p:nvSpPr>
          <p:cNvPr id="28" name="TextBox 27"/>
          <p:cNvSpPr txBox="1"/>
          <p:nvPr/>
        </p:nvSpPr>
        <p:spPr>
          <a:xfrm>
            <a:off x="3408426" y="2537460"/>
            <a:ext cx="2456122" cy="715837"/>
          </a:xfrm>
          <a:prstGeom prst="rect">
            <a:avLst/>
          </a:prstGeom>
          <a:noFill/>
        </p:spPr>
        <p:txBody>
          <a:bodyPr wrap="none">
            <a:spAutoFit/>
          </a:bodyPr>
          <a:lstStyle/>
          <a:p>
            <a:pPr defTabSz="685800" eaLnBrk="1" fontAlgn="auto" hangingPunct="1">
              <a:spcBef>
                <a:spcPts val="0"/>
              </a:spcBef>
              <a:spcAft>
                <a:spcPts val="0"/>
              </a:spcAft>
            </a:pPr>
            <a:r>
              <a:rPr sz="1013" dirty="0">
                <a:solidFill>
                  <a:srgbClr val="3A2E2E"/>
                </a:solidFill>
                <a:latin typeface="Lato"/>
              </a:rPr>
              <a:t>Children can catch and spread flu easily.</a:t>
            </a:r>
            <a:endParaRPr lang="en-US" sz="1013" dirty="0">
              <a:solidFill>
                <a:srgbClr val="3A2E2E"/>
              </a:solidFill>
              <a:latin typeface="Lato"/>
            </a:endParaRPr>
          </a:p>
          <a:p>
            <a:pPr defTabSz="685800" eaLnBrk="1" fontAlgn="auto" hangingPunct="1">
              <a:spcBef>
                <a:spcPts val="0"/>
              </a:spcBef>
              <a:spcAft>
                <a:spcPts val="0"/>
              </a:spcAft>
            </a:pPr>
            <a:r>
              <a:rPr sz="1013" dirty="0">
                <a:solidFill>
                  <a:srgbClr val="3A2E2E"/>
                </a:solidFill>
                <a:latin typeface="Lato"/>
              </a:rPr>
              <a:t> Vaccinating them helps reduce </a:t>
            </a:r>
            <a:endParaRPr lang="en-US" sz="1013" dirty="0">
              <a:solidFill>
                <a:srgbClr val="3A2E2E"/>
              </a:solidFill>
              <a:latin typeface="Lato"/>
            </a:endParaRPr>
          </a:p>
          <a:p>
            <a:pPr defTabSz="685800" eaLnBrk="1" fontAlgn="auto" hangingPunct="1">
              <a:spcBef>
                <a:spcPts val="0"/>
              </a:spcBef>
              <a:spcAft>
                <a:spcPts val="0"/>
              </a:spcAft>
            </a:pPr>
            <a:r>
              <a:rPr sz="1013" dirty="0">
                <a:solidFill>
                  <a:srgbClr val="3A2E2E"/>
                </a:solidFill>
                <a:latin typeface="Lato"/>
              </a:rPr>
              <a:t>transmission in schools, families and</a:t>
            </a:r>
            <a:endParaRPr lang="en-US" sz="1013" dirty="0">
              <a:solidFill>
                <a:srgbClr val="3A2E2E"/>
              </a:solidFill>
              <a:latin typeface="Lato"/>
            </a:endParaRPr>
          </a:p>
          <a:p>
            <a:pPr defTabSz="685800" eaLnBrk="1" fontAlgn="auto" hangingPunct="1">
              <a:spcBef>
                <a:spcPts val="0"/>
              </a:spcBef>
              <a:spcAft>
                <a:spcPts val="0"/>
              </a:spcAft>
            </a:pPr>
            <a:r>
              <a:rPr sz="1013" dirty="0">
                <a:solidFill>
                  <a:srgbClr val="3A2E2E"/>
                </a:solidFill>
                <a:latin typeface="Lato"/>
              </a:rPr>
              <a:t> communities.</a:t>
            </a:r>
          </a:p>
        </p:txBody>
      </p:sp>
      <p:sp>
        <p:nvSpPr>
          <p:cNvPr id="29" name="Rounded Rectangle 28"/>
          <p:cNvSpPr/>
          <p:nvPr/>
        </p:nvSpPr>
        <p:spPr>
          <a:xfrm>
            <a:off x="6035040" y="2057400"/>
            <a:ext cx="2640330" cy="2606040"/>
          </a:xfrm>
          <a:prstGeom prst="roundRect">
            <a:avLst/>
          </a:prstGeom>
          <a:solidFill>
            <a:srgbClr val="FFFFFF"/>
          </a:solidFill>
          <a:ln>
            <a:solidFill>
              <a:srgbClr val="D7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srgbClr val="F0EEEE"/>
              </a:solidFill>
              <a:latin typeface="Calibri" panose="020F0502020204030204"/>
            </a:endParaRPr>
          </a:p>
        </p:txBody>
      </p:sp>
      <p:sp>
        <p:nvSpPr>
          <p:cNvPr id="30" name="Rectangle 29"/>
          <p:cNvSpPr/>
          <p:nvPr/>
        </p:nvSpPr>
        <p:spPr>
          <a:xfrm>
            <a:off x="6035040" y="2057400"/>
            <a:ext cx="54864" cy="2606040"/>
          </a:xfrm>
          <a:prstGeom prst="rect">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srgbClr val="F0EEEE"/>
              </a:solidFill>
              <a:latin typeface="Calibri" panose="020F0502020204030204"/>
            </a:endParaRPr>
          </a:p>
        </p:txBody>
      </p:sp>
      <p:sp>
        <p:nvSpPr>
          <p:cNvPr id="31" name="TextBox 30"/>
          <p:cNvSpPr txBox="1"/>
          <p:nvPr/>
        </p:nvSpPr>
        <p:spPr>
          <a:xfrm>
            <a:off x="6185917" y="2180844"/>
            <a:ext cx="1959191" cy="288541"/>
          </a:xfrm>
          <a:prstGeom prst="rect">
            <a:avLst/>
          </a:prstGeom>
          <a:noFill/>
        </p:spPr>
        <p:txBody>
          <a:bodyPr wrap="none">
            <a:spAutoFit/>
          </a:bodyPr>
          <a:lstStyle/>
          <a:p>
            <a:pPr defTabSz="685800" eaLnBrk="1" fontAlgn="auto" hangingPunct="1">
              <a:spcBef>
                <a:spcPts val="0"/>
              </a:spcBef>
              <a:spcAft>
                <a:spcPts val="0"/>
              </a:spcAft>
            </a:pPr>
            <a:r>
              <a:rPr sz="1275" b="1">
                <a:solidFill>
                  <a:srgbClr val="003F71"/>
                </a:solidFill>
                <a:latin typeface="Lato"/>
              </a:rPr>
              <a:t>REDUCES DISRUPTION</a:t>
            </a:r>
          </a:p>
        </p:txBody>
      </p:sp>
      <p:sp>
        <p:nvSpPr>
          <p:cNvPr id="32" name="TextBox 31"/>
          <p:cNvSpPr txBox="1"/>
          <p:nvPr/>
        </p:nvSpPr>
        <p:spPr>
          <a:xfrm>
            <a:off x="6185916" y="2537460"/>
            <a:ext cx="2424062" cy="559961"/>
          </a:xfrm>
          <a:prstGeom prst="rect">
            <a:avLst/>
          </a:prstGeom>
          <a:noFill/>
        </p:spPr>
        <p:txBody>
          <a:bodyPr wrap="none">
            <a:spAutoFit/>
          </a:bodyPr>
          <a:lstStyle/>
          <a:p>
            <a:pPr defTabSz="685800" eaLnBrk="1" fontAlgn="auto" hangingPunct="1">
              <a:spcBef>
                <a:spcPts val="0"/>
              </a:spcBef>
              <a:spcAft>
                <a:spcPts val="0"/>
              </a:spcAft>
            </a:pPr>
            <a:r>
              <a:rPr sz="1013" dirty="0">
                <a:solidFill>
                  <a:srgbClr val="3A2E2E"/>
                </a:solidFill>
                <a:latin typeface="Lato"/>
              </a:rPr>
              <a:t>Fewer flu infections can mean fewer </a:t>
            </a:r>
            <a:endParaRPr lang="en-US" sz="1013" dirty="0">
              <a:solidFill>
                <a:srgbClr val="3A2E2E"/>
              </a:solidFill>
              <a:latin typeface="Lato"/>
            </a:endParaRPr>
          </a:p>
          <a:p>
            <a:pPr defTabSz="685800" eaLnBrk="1" fontAlgn="auto" hangingPunct="1">
              <a:spcBef>
                <a:spcPts val="0"/>
              </a:spcBef>
              <a:spcAft>
                <a:spcPts val="0"/>
              </a:spcAft>
            </a:pPr>
            <a:r>
              <a:rPr sz="1013" dirty="0">
                <a:solidFill>
                  <a:srgbClr val="3A2E2E"/>
                </a:solidFill>
                <a:latin typeface="Lato"/>
              </a:rPr>
              <a:t>pupils and staff absent, helping protect </a:t>
            </a:r>
            <a:endParaRPr lang="en-US" sz="1013" dirty="0">
              <a:solidFill>
                <a:srgbClr val="3A2E2E"/>
              </a:solidFill>
              <a:latin typeface="Lato"/>
            </a:endParaRPr>
          </a:p>
          <a:p>
            <a:pPr defTabSz="685800" eaLnBrk="1" fontAlgn="auto" hangingPunct="1">
              <a:spcBef>
                <a:spcPts val="0"/>
              </a:spcBef>
              <a:spcAft>
                <a:spcPts val="0"/>
              </a:spcAft>
            </a:pPr>
            <a:r>
              <a:rPr sz="1013" dirty="0">
                <a:solidFill>
                  <a:srgbClr val="3A2E2E"/>
                </a:solidFill>
                <a:latin typeface="Lato"/>
              </a:rPr>
              <a:t>learning and school operations.</a:t>
            </a:r>
          </a:p>
        </p:txBody>
      </p:sp>
      <p:sp>
        <p:nvSpPr>
          <p:cNvPr id="33" name="TextBox 32"/>
          <p:cNvSpPr txBox="1"/>
          <p:nvPr/>
        </p:nvSpPr>
        <p:spPr>
          <a:xfrm>
            <a:off x="651510" y="4972050"/>
            <a:ext cx="6380273" cy="288541"/>
          </a:xfrm>
          <a:prstGeom prst="rect">
            <a:avLst/>
          </a:prstGeom>
          <a:noFill/>
        </p:spPr>
        <p:txBody>
          <a:bodyPr wrap="none">
            <a:spAutoFit/>
          </a:bodyPr>
          <a:lstStyle/>
          <a:p>
            <a:pPr defTabSz="685800" eaLnBrk="1" fontAlgn="auto" hangingPunct="1">
              <a:spcBef>
                <a:spcPts val="0"/>
              </a:spcBef>
              <a:spcAft>
                <a:spcPts val="0"/>
              </a:spcAft>
            </a:pPr>
            <a:r>
              <a:rPr lang="en-US" sz="1275" b="1" dirty="0">
                <a:solidFill>
                  <a:srgbClr val="003F71"/>
                </a:solidFill>
                <a:latin typeface="Lato"/>
              </a:rPr>
              <a:t>S</a:t>
            </a:r>
            <a:r>
              <a:rPr sz="1275" b="1" dirty="0">
                <a:solidFill>
                  <a:srgbClr val="003F71"/>
                </a:solidFill>
                <a:latin typeface="Lato"/>
              </a:rPr>
              <a:t>chool-aged children from Reception to Year 11 are offered flu vaccination at school.</a:t>
            </a:r>
          </a:p>
        </p:txBody>
      </p:sp>
    </p:spTree>
    <p:extLst>
      <p:ext uri="{BB962C8B-B14F-4D97-AF65-F5344CB8AC3E}">
        <p14:creationId xmlns:p14="http://schemas.microsoft.com/office/powerpoint/2010/main" val="30566301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5025F3-9F7F-198C-70EC-B8F3E2E57611}"/>
            </a:ext>
          </a:extLst>
        </p:cNvPr>
        <p:cNvGrpSpPr/>
        <p:nvPr/>
      </p:nvGrpSpPr>
      <p:grpSpPr>
        <a:xfrm>
          <a:off x="0" y="0"/>
          <a:ext cx="0" cy="0"/>
          <a:chOff x="0" y="0"/>
          <a:chExt cx="0" cy="0"/>
        </a:xfrm>
      </p:grpSpPr>
      <p:sp>
        <p:nvSpPr>
          <p:cNvPr id="3" name="Pladsholder til slidenummer 2">
            <a:extLst>
              <a:ext uri="{FF2B5EF4-FFF2-40B4-BE49-F238E27FC236}">
                <a16:creationId xmlns:a16="http://schemas.microsoft.com/office/drawing/2014/main" id="{8B4BFAA2-D65B-9788-3B51-BA485ED56B33}"/>
              </a:ext>
            </a:extLst>
          </p:cNvPr>
          <p:cNvSpPr>
            <a:spLocks noGrp="1"/>
          </p:cNvSpPr>
          <p:nvPr>
            <p:ph type="sldNum" sz="quarter" idx="12"/>
          </p:nvPr>
        </p:nvSpPr>
        <p:spPr/>
        <p:txBody>
          <a:bodyPr/>
          <a:lstStyle/>
          <a:p>
            <a:pPr defTabSz="685800" eaLnBrk="1" fontAlgn="auto" hangingPunct="1">
              <a:spcBef>
                <a:spcPts val="0"/>
              </a:spcBef>
              <a:spcAft>
                <a:spcPts val="0"/>
              </a:spcAft>
            </a:pPr>
            <a:endParaRPr lang="da-DK">
              <a:solidFill>
                <a:srgbClr val="69AA7F">
                  <a:lumMod val="75000"/>
                </a:srgbClr>
              </a:solidFill>
            </a:endParaRPr>
          </a:p>
        </p:txBody>
      </p:sp>
      <p:sp>
        <p:nvSpPr>
          <p:cNvPr id="5" name="Rectangle 4">
            <a:extLst>
              <a:ext uri="{FF2B5EF4-FFF2-40B4-BE49-F238E27FC236}">
                <a16:creationId xmlns:a16="http://schemas.microsoft.com/office/drawing/2014/main" id="{8070D52B-8345-7FCF-2FD1-F5575F39EB34}"/>
              </a:ext>
            </a:extLst>
          </p:cNvPr>
          <p:cNvSpPr/>
          <p:nvPr/>
        </p:nvSpPr>
        <p:spPr>
          <a:xfrm>
            <a:off x="6159260" y="960768"/>
            <a:ext cx="2733518" cy="329960"/>
          </a:xfrm>
          <a:prstGeom prst="rect">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GB" sz="1350">
              <a:solidFill>
                <a:srgbClr val="F0EEEE"/>
              </a:solidFill>
              <a:latin typeface="Calibri" panose="020F0502020204030204"/>
            </a:endParaRPr>
          </a:p>
        </p:txBody>
      </p:sp>
      <p:pic>
        <p:nvPicPr>
          <p:cNvPr id="11" name="Picture 10" descr="A black background with a black square&#10;&#10;AI-generated content may be incorrect.">
            <a:extLst>
              <a:ext uri="{FF2B5EF4-FFF2-40B4-BE49-F238E27FC236}">
                <a16:creationId xmlns:a16="http://schemas.microsoft.com/office/drawing/2014/main" id="{BA59A863-FDA0-A101-5C8D-4C5728C2FF10}"/>
              </a:ext>
            </a:extLst>
          </p:cNvPr>
          <p:cNvPicPr>
            <a:picLocks noChangeAspect="1"/>
          </p:cNvPicPr>
          <p:nvPr/>
        </p:nvPicPr>
        <p:blipFill>
          <a:blip r:embed="rId3"/>
          <a:stretch>
            <a:fillRect/>
          </a:stretch>
        </p:blipFill>
        <p:spPr>
          <a:xfrm>
            <a:off x="6948577" y="960768"/>
            <a:ext cx="2025163" cy="562754"/>
          </a:xfrm>
          <a:prstGeom prst="rect">
            <a:avLst/>
          </a:prstGeom>
        </p:spPr>
      </p:pic>
      <p:sp>
        <p:nvSpPr>
          <p:cNvPr id="13" name="object 7">
            <a:extLst>
              <a:ext uri="{FF2B5EF4-FFF2-40B4-BE49-F238E27FC236}">
                <a16:creationId xmlns:a16="http://schemas.microsoft.com/office/drawing/2014/main" id="{3441ECE5-42E4-A23A-7029-1E0305A30E60}"/>
              </a:ext>
            </a:extLst>
          </p:cNvPr>
          <p:cNvSpPr/>
          <p:nvPr/>
        </p:nvSpPr>
        <p:spPr bwMode="auto">
          <a:xfrm>
            <a:off x="0" y="1102520"/>
            <a:ext cx="2486026" cy="219507"/>
          </a:xfrm>
          <a:custGeom>
            <a:avLst/>
            <a:gdLst/>
            <a:ahLst/>
            <a:cxnLst/>
            <a:rect l="l" t="t" r="r" b="b"/>
            <a:pathLst>
              <a:path w="3606800" h="518794">
                <a:moveTo>
                  <a:pt x="0" y="518308"/>
                </a:moveTo>
                <a:lnTo>
                  <a:pt x="3480563" y="518308"/>
                </a:lnTo>
                <a:lnTo>
                  <a:pt x="3529470" y="508433"/>
                </a:lnTo>
                <a:lnTo>
                  <a:pt x="3569410" y="481504"/>
                </a:lnTo>
                <a:lnTo>
                  <a:pt x="3596339" y="441565"/>
                </a:lnTo>
                <a:lnTo>
                  <a:pt x="3606214" y="392658"/>
                </a:lnTo>
                <a:lnTo>
                  <a:pt x="3606214" y="125650"/>
                </a:lnTo>
                <a:lnTo>
                  <a:pt x="3596339" y="76743"/>
                </a:lnTo>
                <a:lnTo>
                  <a:pt x="3569410" y="36803"/>
                </a:lnTo>
                <a:lnTo>
                  <a:pt x="3529470" y="9874"/>
                </a:lnTo>
                <a:lnTo>
                  <a:pt x="3480563" y="0"/>
                </a:lnTo>
                <a:lnTo>
                  <a:pt x="0" y="0"/>
                </a:lnTo>
              </a:path>
            </a:pathLst>
          </a:custGeom>
          <a:ln w="20941">
            <a:solidFill>
              <a:schemeClr val="tx1">
                <a:alpha val="30000"/>
              </a:schemeClr>
            </a:solidFill>
          </a:ln>
        </p:spPr>
        <p:txBody>
          <a:bodyPr lIns="0" tIns="0" rIns="0" bIns="0"/>
          <a:lstStyle/>
          <a:p>
            <a:pPr defTabSz="623804" eaLnBrk="1" fontAlgn="auto" hangingPunct="1">
              <a:spcBef>
                <a:spcPts val="0"/>
              </a:spcBef>
              <a:spcAft>
                <a:spcPts val="0"/>
              </a:spcAft>
              <a:defRPr/>
            </a:pPr>
            <a:endParaRPr sz="1228">
              <a:solidFill>
                <a:prstClr val="black"/>
              </a:solidFill>
              <a:latin typeface="Calibri"/>
            </a:endParaRPr>
          </a:p>
        </p:txBody>
      </p:sp>
      <p:sp>
        <p:nvSpPr>
          <p:cNvPr id="14" name="Pladsholder til tekst 12">
            <a:extLst>
              <a:ext uri="{FF2B5EF4-FFF2-40B4-BE49-F238E27FC236}">
                <a16:creationId xmlns:a16="http://schemas.microsoft.com/office/drawing/2014/main" id="{0982184F-27C1-DA4C-F8C0-451F926931F9}"/>
              </a:ext>
            </a:extLst>
          </p:cNvPr>
          <p:cNvSpPr txBox="1">
            <a:spLocks/>
          </p:cNvSpPr>
          <p:nvPr/>
        </p:nvSpPr>
        <p:spPr>
          <a:xfrm>
            <a:off x="207215" y="1125747"/>
            <a:ext cx="2234803" cy="215503"/>
          </a:xfrm>
          <a:prstGeom prst="rect">
            <a:avLst/>
          </a:prstGeom>
        </p:spPr>
        <p:txBody>
          <a:bodyPr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spc="300">
                <a:solidFill>
                  <a:srgbClr val="C00000"/>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fontAlgn="auto">
              <a:spcBef>
                <a:spcPts val="750"/>
              </a:spcBef>
              <a:spcAft>
                <a:spcPts val="0"/>
              </a:spcAft>
            </a:pPr>
            <a:endParaRPr sz="900" spc="225"/>
          </a:p>
        </p:txBody>
      </p:sp>
      <p:sp>
        <p:nvSpPr>
          <p:cNvPr id="15" name="TextBox 14"/>
          <p:cNvSpPr txBox="1"/>
          <p:nvPr/>
        </p:nvSpPr>
        <p:spPr>
          <a:xfrm>
            <a:off x="548581" y="1253505"/>
            <a:ext cx="2638864" cy="415498"/>
          </a:xfrm>
          <a:prstGeom prst="rect">
            <a:avLst/>
          </a:prstGeom>
          <a:noFill/>
        </p:spPr>
        <p:txBody>
          <a:bodyPr wrap="none">
            <a:spAutoFit/>
          </a:bodyPr>
          <a:lstStyle/>
          <a:p>
            <a:pPr defTabSz="685800" eaLnBrk="1" fontAlgn="auto" hangingPunct="1">
              <a:spcBef>
                <a:spcPts val="0"/>
              </a:spcBef>
              <a:spcAft>
                <a:spcPts val="0"/>
              </a:spcAft>
            </a:pPr>
            <a:r>
              <a:rPr sz="2100" b="1" dirty="0">
                <a:solidFill>
                  <a:srgbClr val="FF0000"/>
                </a:solidFill>
                <a:latin typeface="Lato"/>
              </a:rPr>
              <a:t>What our team does</a:t>
            </a:r>
          </a:p>
        </p:txBody>
      </p:sp>
      <p:sp>
        <p:nvSpPr>
          <p:cNvPr id="16" name="TextBox 15"/>
          <p:cNvSpPr txBox="1"/>
          <p:nvPr/>
        </p:nvSpPr>
        <p:spPr>
          <a:xfrm>
            <a:off x="528066" y="1645920"/>
            <a:ext cx="4039888" cy="265457"/>
          </a:xfrm>
          <a:prstGeom prst="rect">
            <a:avLst/>
          </a:prstGeom>
          <a:noFill/>
        </p:spPr>
        <p:txBody>
          <a:bodyPr wrap="none">
            <a:spAutoFit/>
          </a:bodyPr>
          <a:lstStyle/>
          <a:p>
            <a:pPr defTabSz="685800" eaLnBrk="1" fontAlgn="auto" hangingPunct="1">
              <a:spcBef>
                <a:spcPts val="0"/>
              </a:spcBef>
              <a:spcAft>
                <a:spcPts val="0"/>
              </a:spcAft>
            </a:pPr>
            <a:r>
              <a:rPr sz="1125">
                <a:solidFill>
                  <a:srgbClr val="595959"/>
                </a:solidFill>
                <a:latin typeface="Lato"/>
              </a:rPr>
              <a:t>We bring the NHS vaccination service into the school setting</a:t>
            </a:r>
          </a:p>
        </p:txBody>
      </p:sp>
      <p:sp>
        <p:nvSpPr>
          <p:cNvPr id="17" name="Rounded Rectangle 16"/>
          <p:cNvSpPr/>
          <p:nvPr/>
        </p:nvSpPr>
        <p:spPr>
          <a:xfrm>
            <a:off x="480060" y="2057400"/>
            <a:ext cx="2571750" cy="1200150"/>
          </a:xfrm>
          <a:prstGeom prst="roundRect">
            <a:avLst/>
          </a:prstGeom>
          <a:solidFill>
            <a:srgbClr val="FFFFFF"/>
          </a:solidFill>
          <a:ln>
            <a:solidFill>
              <a:srgbClr val="D7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srgbClr val="F0EEEE"/>
              </a:solidFill>
              <a:latin typeface="Calibri" panose="020F0502020204030204"/>
            </a:endParaRPr>
          </a:p>
        </p:txBody>
      </p:sp>
      <p:sp>
        <p:nvSpPr>
          <p:cNvPr id="18" name="Rectangle 17"/>
          <p:cNvSpPr/>
          <p:nvPr/>
        </p:nvSpPr>
        <p:spPr>
          <a:xfrm>
            <a:off x="480060" y="2057400"/>
            <a:ext cx="54864" cy="1200150"/>
          </a:xfrm>
          <a:prstGeom prst="rect">
            <a:avLst/>
          </a:prstGeom>
          <a:solidFill>
            <a:srgbClr val="E223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srgbClr val="F0EEEE"/>
              </a:solidFill>
              <a:latin typeface="Calibri" panose="020F0502020204030204"/>
            </a:endParaRPr>
          </a:p>
        </p:txBody>
      </p:sp>
      <p:sp>
        <p:nvSpPr>
          <p:cNvPr id="19" name="TextBox 18"/>
          <p:cNvSpPr txBox="1"/>
          <p:nvPr/>
        </p:nvSpPr>
        <p:spPr>
          <a:xfrm>
            <a:off x="630936" y="2180844"/>
            <a:ext cx="611065" cy="288541"/>
          </a:xfrm>
          <a:prstGeom prst="rect">
            <a:avLst/>
          </a:prstGeom>
          <a:noFill/>
        </p:spPr>
        <p:txBody>
          <a:bodyPr wrap="none">
            <a:spAutoFit/>
          </a:bodyPr>
          <a:lstStyle/>
          <a:p>
            <a:pPr defTabSz="685800" eaLnBrk="1" fontAlgn="auto" hangingPunct="1">
              <a:spcBef>
                <a:spcPts val="0"/>
              </a:spcBef>
              <a:spcAft>
                <a:spcPts val="0"/>
              </a:spcAft>
            </a:pPr>
            <a:r>
              <a:rPr sz="1275" b="1">
                <a:solidFill>
                  <a:srgbClr val="003F71"/>
                </a:solidFill>
                <a:latin typeface="Lato"/>
              </a:rPr>
              <a:t>PLAN</a:t>
            </a:r>
          </a:p>
        </p:txBody>
      </p:sp>
      <p:sp>
        <p:nvSpPr>
          <p:cNvPr id="20" name="TextBox 19"/>
          <p:cNvSpPr txBox="1"/>
          <p:nvPr/>
        </p:nvSpPr>
        <p:spPr>
          <a:xfrm>
            <a:off x="630936" y="2537460"/>
            <a:ext cx="2132315" cy="404085"/>
          </a:xfrm>
          <a:prstGeom prst="rect">
            <a:avLst/>
          </a:prstGeom>
          <a:noFill/>
        </p:spPr>
        <p:txBody>
          <a:bodyPr wrap="none">
            <a:spAutoFit/>
          </a:bodyPr>
          <a:lstStyle/>
          <a:p>
            <a:pPr defTabSz="685800" eaLnBrk="1" fontAlgn="auto" hangingPunct="1">
              <a:spcBef>
                <a:spcPts val="0"/>
              </a:spcBef>
              <a:spcAft>
                <a:spcPts val="0"/>
              </a:spcAft>
            </a:pPr>
            <a:r>
              <a:rPr sz="1013" dirty="0">
                <a:solidFill>
                  <a:srgbClr val="3A2E2E"/>
                </a:solidFill>
                <a:latin typeface="Lato"/>
              </a:rPr>
              <a:t>Agree dates, session requirements</a:t>
            </a:r>
            <a:endParaRPr lang="en-US" sz="1013" dirty="0">
              <a:solidFill>
                <a:srgbClr val="3A2E2E"/>
              </a:solidFill>
              <a:latin typeface="Lato"/>
            </a:endParaRPr>
          </a:p>
          <a:p>
            <a:pPr defTabSz="685800" eaLnBrk="1" fontAlgn="auto" hangingPunct="1">
              <a:spcBef>
                <a:spcPts val="0"/>
              </a:spcBef>
              <a:spcAft>
                <a:spcPts val="0"/>
              </a:spcAft>
            </a:pPr>
            <a:r>
              <a:rPr sz="1013" dirty="0">
                <a:solidFill>
                  <a:srgbClr val="3A2E2E"/>
                </a:solidFill>
                <a:latin typeface="Lato"/>
              </a:rPr>
              <a:t>and practical arrangements.</a:t>
            </a:r>
          </a:p>
        </p:txBody>
      </p:sp>
      <p:sp>
        <p:nvSpPr>
          <p:cNvPr id="21" name="Rounded Rectangle 20"/>
          <p:cNvSpPr/>
          <p:nvPr/>
        </p:nvSpPr>
        <p:spPr>
          <a:xfrm>
            <a:off x="3326130" y="2057400"/>
            <a:ext cx="2571750" cy="1200150"/>
          </a:xfrm>
          <a:prstGeom prst="roundRect">
            <a:avLst/>
          </a:prstGeom>
          <a:solidFill>
            <a:srgbClr val="FFFFFF"/>
          </a:solidFill>
          <a:ln>
            <a:solidFill>
              <a:srgbClr val="D7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srgbClr val="F0EEEE"/>
              </a:solidFill>
              <a:latin typeface="Calibri" panose="020F0502020204030204"/>
            </a:endParaRPr>
          </a:p>
        </p:txBody>
      </p:sp>
      <p:sp>
        <p:nvSpPr>
          <p:cNvPr id="22" name="Rectangle 21"/>
          <p:cNvSpPr/>
          <p:nvPr/>
        </p:nvSpPr>
        <p:spPr>
          <a:xfrm>
            <a:off x="3326130" y="2057400"/>
            <a:ext cx="54864" cy="1200150"/>
          </a:xfrm>
          <a:prstGeom prst="rect">
            <a:avLst/>
          </a:prstGeom>
          <a:solidFill>
            <a:srgbClr val="698A7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srgbClr val="F0EEEE"/>
              </a:solidFill>
              <a:latin typeface="Calibri" panose="020F0502020204030204"/>
            </a:endParaRPr>
          </a:p>
        </p:txBody>
      </p:sp>
      <p:sp>
        <p:nvSpPr>
          <p:cNvPr id="23" name="TextBox 22"/>
          <p:cNvSpPr txBox="1"/>
          <p:nvPr/>
        </p:nvSpPr>
        <p:spPr>
          <a:xfrm>
            <a:off x="3477006" y="2180844"/>
            <a:ext cx="713657" cy="288541"/>
          </a:xfrm>
          <a:prstGeom prst="rect">
            <a:avLst/>
          </a:prstGeom>
          <a:noFill/>
        </p:spPr>
        <p:txBody>
          <a:bodyPr wrap="none">
            <a:spAutoFit/>
          </a:bodyPr>
          <a:lstStyle/>
          <a:p>
            <a:pPr defTabSz="685800" eaLnBrk="1" fontAlgn="auto" hangingPunct="1">
              <a:spcBef>
                <a:spcPts val="0"/>
              </a:spcBef>
              <a:spcAft>
                <a:spcPts val="0"/>
              </a:spcAft>
            </a:pPr>
            <a:r>
              <a:rPr sz="1275" b="1">
                <a:solidFill>
                  <a:srgbClr val="003F71"/>
                </a:solidFill>
                <a:latin typeface="Lato"/>
              </a:rPr>
              <a:t>INVITE</a:t>
            </a:r>
          </a:p>
        </p:txBody>
      </p:sp>
      <p:sp>
        <p:nvSpPr>
          <p:cNvPr id="24" name="TextBox 23"/>
          <p:cNvSpPr txBox="1"/>
          <p:nvPr/>
        </p:nvSpPr>
        <p:spPr>
          <a:xfrm>
            <a:off x="3477006" y="2537460"/>
            <a:ext cx="2435282" cy="404085"/>
          </a:xfrm>
          <a:prstGeom prst="rect">
            <a:avLst/>
          </a:prstGeom>
          <a:noFill/>
        </p:spPr>
        <p:txBody>
          <a:bodyPr wrap="none">
            <a:spAutoFit/>
          </a:bodyPr>
          <a:lstStyle/>
          <a:p>
            <a:pPr defTabSz="685800" eaLnBrk="1" fontAlgn="auto" hangingPunct="1">
              <a:spcBef>
                <a:spcPts val="0"/>
              </a:spcBef>
              <a:spcAft>
                <a:spcPts val="0"/>
              </a:spcAft>
            </a:pPr>
            <a:r>
              <a:rPr sz="1013" dirty="0">
                <a:solidFill>
                  <a:srgbClr val="3A2E2E"/>
                </a:solidFill>
                <a:latin typeface="Lato"/>
              </a:rPr>
              <a:t>Communicate with families and provide</a:t>
            </a:r>
            <a:endParaRPr lang="en-US" sz="1013" dirty="0">
              <a:solidFill>
                <a:srgbClr val="3A2E2E"/>
              </a:solidFill>
              <a:latin typeface="Lato"/>
            </a:endParaRPr>
          </a:p>
          <a:p>
            <a:pPr defTabSz="685800" eaLnBrk="1" fontAlgn="auto" hangingPunct="1">
              <a:spcBef>
                <a:spcPts val="0"/>
              </a:spcBef>
              <a:spcAft>
                <a:spcPts val="0"/>
              </a:spcAft>
            </a:pPr>
            <a:r>
              <a:rPr sz="1013" dirty="0">
                <a:solidFill>
                  <a:srgbClr val="3A2E2E"/>
                </a:solidFill>
                <a:latin typeface="Lato"/>
              </a:rPr>
              <a:t> clear vaccination information.</a:t>
            </a:r>
          </a:p>
        </p:txBody>
      </p:sp>
      <p:sp>
        <p:nvSpPr>
          <p:cNvPr id="25" name="Rounded Rectangle 24"/>
          <p:cNvSpPr/>
          <p:nvPr/>
        </p:nvSpPr>
        <p:spPr>
          <a:xfrm>
            <a:off x="6172200" y="2057400"/>
            <a:ext cx="2571750" cy="1200150"/>
          </a:xfrm>
          <a:prstGeom prst="roundRect">
            <a:avLst/>
          </a:prstGeom>
          <a:solidFill>
            <a:srgbClr val="FFFFFF"/>
          </a:solidFill>
          <a:ln>
            <a:solidFill>
              <a:srgbClr val="D7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srgbClr val="F0EEEE"/>
              </a:solidFill>
              <a:latin typeface="Calibri" panose="020F0502020204030204"/>
            </a:endParaRPr>
          </a:p>
        </p:txBody>
      </p:sp>
      <p:sp>
        <p:nvSpPr>
          <p:cNvPr id="26" name="Rectangle 25"/>
          <p:cNvSpPr/>
          <p:nvPr/>
        </p:nvSpPr>
        <p:spPr>
          <a:xfrm>
            <a:off x="6172200" y="2057400"/>
            <a:ext cx="54864" cy="1200150"/>
          </a:xfrm>
          <a:prstGeom prst="rect">
            <a:avLst/>
          </a:prstGeom>
          <a:solidFill>
            <a:srgbClr val="003F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srgbClr val="F0EEEE"/>
              </a:solidFill>
              <a:latin typeface="Calibri" panose="020F0502020204030204"/>
            </a:endParaRPr>
          </a:p>
        </p:txBody>
      </p:sp>
      <p:sp>
        <p:nvSpPr>
          <p:cNvPr id="27" name="TextBox 26"/>
          <p:cNvSpPr txBox="1"/>
          <p:nvPr/>
        </p:nvSpPr>
        <p:spPr>
          <a:xfrm>
            <a:off x="6323076" y="2180844"/>
            <a:ext cx="958917" cy="288541"/>
          </a:xfrm>
          <a:prstGeom prst="rect">
            <a:avLst/>
          </a:prstGeom>
          <a:noFill/>
        </p:spPr>
        <p:txBody>
          <a:bodyPr wrap="none">
            <a:spAutoFit/>
          </a:bodyPr>
          <a:lstStyle/>
          <a:p>
            <a:pPr defTabSz="685800" eaLnBrk="1" fontAlgn="auto" hangingPunct="1">
              <a:spcBef>
                <a:spcPts val="0"/>
              </a:spcBef>
              <a:spcAft>
                <a:spcPts val="0"/>
              </a:spcAft>
            </a:pPr>
            <a:r>
              <a:rPr sz="1275" b="1">
                <a:solidFill>
                  <a:srgbClr val="003F71"/>
                </a:solidFill>
                <a:latin typeface="Lato"/>
              </a:rPr>
              <a:t>CONSENT</a:t>
            </a:r>
          </a:p>
        </p:txBody>
      </p:sp>
      <p:sp>
        <p:nvSpPr>
          <p:cNvPr id="28" name="TextBox 27"/>
          <p:cNvSpPr txBox="1"/>
          <p:nvPr/>
        </p:nvSpPr>
        <p:spPr>
          <a:xfrm>
            <a:off x="6323076" y="2537460"/>
            <a:ext cx="2438488" cy="404085"/>
          </a:xfrm>
          <a:prstGeom prst="rect">
            <a:avLst/>
          </a:prstGeom>
          <a:noFill/>
        </p:spPr>
        <p:txBody>
          <a:bodyPr wrap="none">
            <a:spAutoFit/>
          </a:bodyPr>
          <a:lstStyle/>
          <a:p>
            <a:pPr defTabSz="685800" eaLnBrk="1" fontAlgn="auto" hangingPunct="1">
              <a:spcBef>
                <a:spcPts val="0"/>
              </a:spcBef>
              <a:spcAft>
                <a:spcPts val="0"/>
              </a:spcAft>
            </a:pPr>
            <a:r>
              <a:rPr sz="1013" dirty="0">
                <a:solidFill>
                  <a:srgbClr val="3A2E2E"/>
                </a:solidFill>
                <a:latin typeface="Lato"/>
              </a:rPr>
              <a:t>Collect and review consent and identify</a:t>
            </a:r>
            <a:endParaRPr lang="en-US" sz="1013" dirty="0">
              <a:solidFill>
                <a:srgbClr val="3A2E2E"/>
              </a:solidFill>
              <a:latin typeface="Lato"/>
            </a:endParaRPr>
          </a:p>
          <a:p>
            <a:pPr defTabSz="685800" eaLnBrk="1" fontAlgn="auto" hangingPunct="1">
              <a:spcBef>
                <a:spcPts val="0"/>
              </a:spcBef>
              <a:spcAft>
                <a:spcPts val="0"/>
              </a:spcAft>
            </a:pPr>
            <a:r>
              <a:rPr sz="1013" dirty="0">
                <a:solidFill>
                  <a:srgbClr val="3A2E2E"/>
                </a:solidFill>
                <a:latin typeface="Lato"/>
              </a:rPr>
              <a:t> children needing follow-up.</a:t>
            </a:r>
          </a:p>
        </p:txBody>
      </p:sp>
      <p:sp>
        <p:nvSpPr>
          <p:cNvPr id="29" name="Rounded Rectangle 28"/>
          <p:cNvSpPr/>
          <p:nvPr/>
        </p:nvSpPr>
        <p:spPr>
          <a:xfrm>
            <a:off x="480060" y="3531870"/>
            <a:ext cx="2571750" cy="1200150"/>
          </a:xfrm>
          <a:prstGeom prst="roundRect">
            <a:avLst/>
          </a:prstGeom>
          <a:solidFill>
            <a:srgbClr val="FFFFFF"/>
          </a:solidFill>
          <a:ln>
            <a:solidFill>
              <a:srgbClr val="D7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srgbClr val="F0EEEE"/>
              </a:solidFill>
              <a:latin typeface="Calibri" panose="020F0502020204030204"/>
            </a:endParaRPr>
          </a:p>
        </p:txBody>
      </p:sp>
      <p:sp>
        <p:nvSpPr>
          <p:cNvPr id="30" name="Rectangle 29"/>
          <p:cNvSpPr/>
          <p:nvPr/>
        </p:nvSpPr>
        <p:spPr>
          <a:xfrm>
            <a:off x="480060" y="3531870"/>
            <a:ext cx="54864" cy="1200150"/>
          </a:xfrm>
          <a:prstGeom prst="rect">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srgbClr val="F0EEEE"/>
              </a:solidFill>
              <a:latin typeface="Calibri" panose="020F0502020204030204"/>
            </a:endParaRPr>
          </a:p>
        </p:txBody>
      </p:sp>
      <p:sp>
        <p:nvSpPr>
          <p:cNvPr id="31" name="TextBox 30"/>
          <p:cNvSpPr txBox="1"/>
          <p:nvPr/>
        </p:nvSpPr>
        <p:spPr>
          <a:xfrm>
            <a:off x="630935" y="3655314"/>
            <a:ext cx="1107996" cy="288541"/>
          </a:xfrm>
          <a:prstGeom prst="rect">
            <a:avLst/>
          </a:prstGeom>
          <a:noFill/>
        </p:spPr>
        <p:txBody>
          <a:bodyPr wrap="none">
            <a:spAutoFit/>
          </a:bodyPr>
          <a:lstStyle/>
          <a:p>
            <a:pPr defTabSz="685800" eaLnBrk="1" fontAlgn="auto" hangingPunct="1">
              <a:spcBef>
                <a:spcPts val="0"/>
              </a:spcBef>
              <a:spcAft>
                <a:spcPts val="0"/>
              </a:spcAft>
            </a:pPr>
            <a:r>
              <a:rPr sz="1275" b="1">
                <a:solidFill>
                  <a:srgbClr val="003F71"/>
                </a:solidFill>
                <a:latin typeface="Lato"/>
              </a:rPr>
              <a:t>VACCINATE</a:t>
            </a:r>
          </a:p>
        </p:txBody>
      </p:sp>
      <p:sp>
        <p:nvSpPr>
          <p:cNvPr id="32" name="TextBox 31"/>
          <p:cNvSpPr txBox="1"/>
          <p:nvPr/>
        </p:nvSpPr>
        <p:spPr>
          <a:xfrm>
            <a:off x="630935" y="4011930"/>
            <a:ext cx="2465740" cy="404085"/>
          </a:xfrm>
          <a:prstGeom prst="rect">
            <a:avLst/>
          </a:prstGeom>
          <a:noFill/>
        </p:spPr>
        <p:txBody>
          <a:bodyPr wrap="none">
            <a:spAutoFit/>
          </a:bodyPr>
          <a:lstStyle/>
          <a:p>
            <a:pPr defTabSz="685800" eaLnBrk="1" fontAlgn="auto" hangingPunct="1">
              <a:spcBef>
                <a:spcPts val="0"/>
              </a:spcBef>
              <a:spcAft>
                <a:spcPts val="0"/>
              </a:spcAft>
            </a:pPr>
            <a:r>
              <a:rPr sz="1013" dirty="0">
                <a:solidFill>
                  <a:srgbClr val="3A2E2E"/>
                </a:solidFill>
                <a:latin typeface="Lato"/>
              </a:rPr>
              <a:t>Deliver vaccination safely in school with</a:t>
            </a:r>
            <a:endParaRPr lang="en-US" sz="1013" dirty="0">
              <a:solidFill>
                <a:srgbClr val="3A2E2E"/>
              </a:solidFill>
              <a:latin typeface="Lato"/>
            </a:endParaRPr>
          </a:p>
          <a:p>
            <a:pPr defTabSz="685800" eaLnBrk="1" fontAlgn="auto" hangingPunct="1">
              <a:spcBef>
                <a:spcPts val="0"/>
              </a:spcBef>
              <a:spcAft>
                <a:spcPts val="0"/>
              </a:spcAft>
            </a:pPr>
            <a:r>
              <a:rPr sz="1013" dirty="0">
                <a:solidFill>
                  <a:srgbClr val="3A2E2E"/>
                </a:solidFill>
                <a:latin typeface="Lato"/>
              </a:rPr>
              <a:t>trained </a:t>
            </a:r>
            <a:r>
              <a:rPr sz="1013" dirty="0" err="1">
                <a:solidFill>
                  <a:srgbClr val="3A2E2E"/>
                </a:solidFill>
                <a:latin typeface="Lato"/>
              </a:rPr>
              <a:t>immunisation</a:t>
            </a:r>
            <a:r>
              <a:rPr sz="1013" dirty="0">
                <a:solidFill>
                  <a:srgbClr val="3A2E2E"/>
                </a:solidFill>
                <a:latin typeface="Lato"/>
              </a:rPr>
              <a:t> staff.</a:t>
            </a:r>
          </a:p>
        </p:txBody>
      </p:sp>
      <p:sp>
        <p:nvSpPr>
          <p:cNvPr id="33" name="Rounded Rectangle 32"/>
          <p:cNvSpPr/>
          <p:nvPr/>
        </p:nvSpPr>
        <p:spPr>
          <a:xfrm>
            <a:off x="3326130" y="3531870"/>
            <a:ext cx="2571750" cy="1200150"/>
          </a:xfrm>
          <a:prstGeom prst="roundRect">
            <a:avLst/>
          </a:prstGeom>
          <a:solidFill>
            <a:srgbClr val="FFFFFF"/>
          </a:solidFill>
          <a:ln>
            <a:solidFill>
              <a:srgbClr val="D7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srgbClr val="F0EEEE"/>
              </a:solidFill>
              <a:latin typeface="Calibri" panose="020F0502020204030204"/>
            </a:endParaRPr>
          </a:p>
        </p:txBody>
      </p:sp>
      <p:sp>
        <p:nvSpPr>
          <p:cNvPr id="34" name="Rectangle 33"/>
          <p:cNvSpPr/>
          <p:nvPr/>
        </p:nvSpPr>
        <p:spPr>
          <a:xfrm>
            <a:off x="3326130" y="3531870"/>
            <a:ext cx="54864" cy="1200150"/>
          </a:xfrm>
          <a:prstGeom prst="rect">
            <a:avLst/>
          </a:prstGeom>
          <a:solidFill>
            <a:srgbClr val="E223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srgbClr val="F0EEEE"/>
              </a:solidFill>
              <a:latin typeface="Calibri" panose="020F0502020204030204"/>
            </a:endParaRPr>
          </a:p>
        </p:txBody>
      </p:sp>
      <p:sp>
        <p:nvSpPr>
          <p:cNvPr id="35" name="TextBox 34"/>
          <p:cNvSpPr txBox="1"/>
          <p:nvPr/>
        </p:nvSpPr>
        <p:spPr>
          <a:xfrm>
            <a:off x="3477006" y="3655314"/>
            <a:ext cx="1144865" cy="288541"/>
          </a:xfrm>
          <a:prstGeom prst="rect">
            <a:avLst/>
          </a:prstGeom>
          <a:noFill/>
        </p:spPr>
        <p:txBody>
          <a:bodyPr wrap="none">
            <a:spAutoFit/>
          </a:bodyPr>
          <a:lstStyle/>
          <a:p>
            <a:pPr defTabSz="685800" eaLnBrk="1" fontAlgn="auto" hangingPunct="1">
              <a:spcBef>
                <a:spcPts val="0"/>
              </a:spcBef>
              <a:spcAft>
                <a:spcPts val="0"/>
              </a:spcAft>
            </a:pPr>
            <a:r>
              <a:rPr sz="1275" b="1">
                <a:solidFill>
                  <a:srgbClr val="003F71"/>
                </a:solidFill>
                <a:latin typeface="Lato"/>
              </a:rPr>
              <a:t>FOLLOW UP</a:t>
            </a:r>
          </a:p>
        </p:txBody>
      </p:sp>
      <p:sp>
        <p:nvSpPr>
          <p:cNvPr id="36" name="TextBox 35"/>
          <p:cNvSpPr txBox="1"/>
          <p:nvPr/>
        </p:nvSpPr>
        <p:spPr>
          <a:xfrm>
            <a:off x="3477006" y="4011930"/>
            <a:ext cx="2460930" cy="559961"/>
          </a:xfrm>
          <a:prstGeom prst="rect">
            <a:avLst/>
          </a:prstGeom>
          <a:noFill/>
        </p:spPr>
        <p:txBody>
          <a:bodyPr wrap="none">
            <a:spAutoFit/>
          </a:bodyPr>
          <a:lstStyle/>
          <a:p>
            <a:pPr defTabSz="685800" eaLnBrk="1" fontAlgn="auto" hangingPunct="1">
              <a:spcBef>
                <a:spcPts val="0"/>
              </a:spcBef>
              <a:spcAft>
                <a:spcPts val="0"/>
              </a:spcAft>
            </a:pPr>
            <a:r>
              <a:rPr sz="1013" dirty="0">
                <a:solidFill>
                  <a:srgbClr val="3A2E2E"/>
                </a:solidFill>
                <a:latin typeface="Lato"/>
              </a:rPr>
              <a:t>Record outcomes and support</a:t>
            </a:r>
            <a:endParaRPr lang="en-US" sz="1013" dirty="0">
              <a:solidFill>
                <a:srgbClr val="3A2E2E"/>
              </a:solidFill>
              <a:latin typeface="Lato"/>
            </a:endParaRPr>
          </a:p>
          <a:p>
            <a:pPr defTabSz="685800" eaLnBrk="1" fontAlgn="auto" hangingPunct="1">
              <a:spcBef>
                <a:spcPts val="0"/>
              </a:spcBef>
              <a:spcAft>
                <a:spcPts val="0"/>
              </a:spcAft>
            </a:pPr>
            <a:r>
              <a:rPr sz="1013" dirty="0">
                <a:solidFill>
                  <a:srgbClr val="3A2E2E"/>
                </a:solidFill>
                <a:latin typeface="Lato"/>
              </a:rPr>
              <a:t> appropriate</a:t>
            </a:r>
            <a:r>
              <a:rPr lang="en-US" sz="1013" dirty="0">
                <a:solidFill>
                  <a:srgbClr val="3A2E2E"/>
                </a:solidFill>
                <a:latin typeface="Lato"/>
              </a:rPr>
              <a:t> </a:t>
            </a:r>
            <a:r>
              <a:rPr sz="1013" dirty="0">
                <a:solidFill>
                  <a:srgbClr val="3A2E2E"/>
                </a:solidFill>
                <a:latin typeface="Lato"/>
              </a:rPr>
              <a:t>follow-up for children who </a:t>
            </a:r>
            <a:endParaRPr lang="en-US" sz="1013" dirty="0">
              <a:solidFill>
                <a:srgbClr val="3A2E2E"/>
              </a:solidFill>
              <a:latin typeface="Lato"/>
            </a:endParaRPr>
          </a:p>
          <a:p>
            <a:pPr defTabSz="685800" eaLnBrk="1" fontAlgn="auto" hangingPunct="1">
              <a:spcBef>
                <a:spcPts val="0"/>
              </a:spcBef>
              <a:spcAft>
                <a:spcPts val="0"/>
              </a:spcAft>
            </a:pPr>
            <a:r>
              <a:rPr sz="1013" dirty="0">
                <a:solidFill>
                  <a:srgbClr val="3A2E2E"/>
                </a:solidFill>
                <a:latin typeface="Lato"/>
              </a:rPr>
              <a:t>miss the session.</a:t>
            </a:r>
          </a:p>
        </p:txBody>
      </p:sp>
    </p:spTree>
    <p:extLst>
      <p:ext uri="{BB962C8B-B14F-4D97-AF65-F5344CB8AC3E}">
        <p14:creationId xmlns:p14="http://schemas.microsoft.com/office/powerpoint/2010/main" val="37413285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slidenummer 2">
            <a:extLst>
              <a:ext uri="{FF2B5EF4-FFF2-40B4-BE49-F238E27FC236}">
                <a16:creationId xmlns:a16="http://schemas.microsoft.com/office/drawing/2014/main" id="{4C44A20D-ED13-8C3A-A35C-759782472078}"/>
              </a:ext>
            </a:extLst>
          </p:cNvPr>
          <p:cNvSpPr>
            <a:spLocks noGrp="1"/>
          </p:cNvSpPr>
          <p:nvPr>
            <p:ph type="sldNum" sz="quarter" idx="12"/>
          </p:nvPr>
        </p:nvSpPr>
        <p:spPr/>
        <p:txBody>
          <a:bodyPr/>
          <a:lstStyle/>
          <a:p>
            <a:pPr defTabSz="685800" eaLnBrk="1" fontAlgn="auto" hangingPunct="1">
              <a:spcBef>
                <a:spcPts val="0"/>
              </a:spcBef>
              <a:spcAft>
                <a:spcPts val="0"/>
              </a:spcAft>
            </a:pPr>
            <a:endParaRPr lang="da-DK">
              <a:solidFill>
                <a:srgbClr val="69AA7F">
                  <a:lumMod val="75000"/>
                </a:srgbClr>
              </a:solidFill>
            </a:endParaRPr>
          </a:p>
        </p:txBody>
      </p:sp>
      <p:pic>
        <p:nvPicPr>
          <p:cNvPr id="14" name="Picture 13" descr="A black background with a black square&#10;&#10;AI-generated content may be incorrect.">
            <a:extLst>
              <a:ext uri="{FF2B5EF4-FFF2-40B4-BE49-F238E27FC236}">
                <a16:creationId xmlns:a16="http://schemas.microsoft.com/office/drawing/2014/main" id="{95B33352-3826-4E0E-D0F6-3B04CBA76899}"/>
              </a:ext>
            </a:extLst>
          </p:cNvPr>
          <p:cNvPicPr>
            <a:picLocks noChangeAspect="1"/>
          </p:cNvPicPr>
          <p:nvPr/>
        </p:nvPicPr>
        <p:blipFill>
          <a:blip r:embed="rId3"/>
          <a:stretch>
            <a:fillRect/>
          </a:stretch>
        </p:blipFill>
        <p:spPr>
          <a:xfrm>
            <a:off x="476222" y="3713568"/>
            <a:ext cx="3504422" cy="973811"/>
          </a:xfrm>
          <a:prstGeom prst="rect">
            <a:avLst/>
          </a:prstGeom>
        </p:spPr>
      </p:pic>
      <p:pic>
        <p:nvPicPr>
          <p:cNvPr id="16" name="Picture 15" descr="A red heart with two people in it&#10;&#10;AI-generated content may be incorrect.">
            <a:extLst>
              <a:ext uri="{FF2B5EF4-FFF2-40B4-BE49-F238E27FC236}">
                <a16:creationId xmlns:a16="http://schemas.microsoft.com/office/drawing/2014/main" id="{7187873D-586E-41F7-3E65-66D7E27F16A9}"/>
              </a:ext>
            </a:extLst>
          </p:cNvPr>
          <p:cNvPicPr>
            <a:picLocks noChangeAspect="1"/>
          </p:cNvPicPr>
          <p:nvPr/>
        </p:nvPicPr>
        <p:blipFill>
          <a:blip r:embed="rId4"/>
          <a:stretch>
            <a:fillRect/>
          </a:stretch>
        </p:blipFill>
        <p:spPr>
          <a:xfrm>
            <a:off x="458212" y="2063448"/>
            <a:ext cx="1386490" cy="1365553"/>
          </a:xfrm>
          <a:prstGeom prst="rect">
            <a:avLst/>
          </a:prstGeom>
        </p:spPr>
      </p:pic>
      <p:sp>
        <p:nvSpPr>
          <p:cNvPr id="23" name="TextBox 22">
            <a:extLst>
              <a:ext uri="{FF2B5EF4-FFF2-40B4-BE49-F238E27FC236}">
                <a16:creationId xmlns:a16="http://schemas.microsoft.com/office/drawing/2014/main" id="{B0902121-CC2D-3FC7-50DA-D1504D73ECED}"/>
              </a:ext>
            </a:extLst>
          </p:cNvPr>
          <p:cNvSpPr txBox="1"/>
          <p:nvPr/>
        </p:nvSpPr>
        <p:spPr>
          <a:xfrm>
            <a:off x="684008" y="5410092"/>
            <a:ext cx="2984804" cy="253916"/>
          </a:xfrm>
          <a:prstGeom prst="rect">
            <a:avLst/>
          </a:prstGeom>
          <a:noFill/>
        </p:spPr>
        <p:txBody>
          <a:bodyPr wrap="square" rtlCol="0">
            <a:spAutoFit/>
          </a:bodyPr>
          <a:lstStyle/>
          <a:p>
            <a:pPr defTabSz="685800" eaLnBrk="1" fontAlgn="auto" hangingPunct="1">
              <a:spcBef>
                <a:spcPts val="0"/>
              </a:spcBef>
              <a:spcAft>
                <a:spcPts val="0"/>
              </a:spcAft>
            </a:pPr>
            <a:endParaRPr lang="en-GB" sz="1050">
              <a:solidFill>
                <a:srgbClr val="000000"/>
              </a:solidFill>
              <a:latin typeface="Calibri" panose="020F0502020204030204"/>
            </a:endParaRPr>
          </a:p>
        </p:txBody>
      </p:sp>
      <p:pic>
        <p:nvPicPr>
          <p:cNvPr id="26" name="Picture 25" descr="A red and white logo&#10;&#10;AI-generated content may be incorrect.">
            <a:extLst>
              <a:ext uri="{FF2B5EF4-FFF2-40B4-BE49-F238E27FC236}">
                <a16:creationId xmlns:a16="http://schemas.microsoft.com/office/drawing/2014/main" id="{E2F63B29-4713-404C-004C-9655AD3C801B}"/>
              </a:ext>
            </a:extLst>
          </p:cNvPr>
          <p:cNvPicPr>
            <a:picLocks noChangeAspect="1"/>
          </p:cNvPicPr>
          <p:nvPr/>
        </p:nvPicPr>
        <p:blipFill>
          <a:blip r:embed="rId5"/>
          <a:stretch>
            <a:fillRect/>
          </a:stretch>
        </p:blipFill>
        <p:spPr>
          <a:xfrm>
            <a:off x="3980644" y="2063448"/>
            <a:ext cx="1333181" cy="1313048"/>
          </a:xfrm>
          <a:prstGeom prst="rect">
            <a:avLst/>
          </a:prstGeom>
        </p:spPr>
        <p:style>
          <a:lnRef idx="2">
            <a:schemeClr val="dk1"/>
          </a:lnRef>
          <a:fillRef idx="1">
            <a:schemeClr val="lt1"/>
          </a:fillRef>
          <a:effectRef idx="0">
            <a:schemeClr val="dk1"/>
          </a:effectRef>
          <a:fontRef idx="minor">
            <a:schemeClr val="dk1"/>
          </a:fontRef>
        </p:style>
      </p:pic>
      <p:sp>
        <p:nvSpPr>
          <p:cNvPr id="27" name="Rectangle 26">
            <a:extLst>
              <a:ext uri="{FF2B5EF4-FFF2-40B4-BE49-F238E27FC236}">
                <a16:creationId xmlns:a16="http://schemas.microsoft.com/office/drawing/2014/main" id="{1BF972CB-6336-DC52-8C52-2DFDB53DABDA}"/>
              </a:ext>
            </a:extLst>
          </p:cNvPr>
          <p:cNvSpPr/>
          <p:nvPr/>
        </p:nvSpPr>
        <p:spPr>
          <a:xfrm>
            <a:off x="6204549" y="954297"/>
            <a:ext cx="2761470" cy="381408"/>
          </a:xfrm>
          <a:prstGeom prst="rect">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GB" sz="1350">
              <a:solidFill>
                <a:srgbClr val="F0EEEE"/>
              </a:solidFill>
              <a:latin typeface="Calibri" panose="020F0502020204030204"/>
            </a:endParaRPr>
          </a:p>
        </p:txBody>
      </p:sp>
      <p:pic>
        <p:nvPicPr>
          <p:cNvPr id="28" name="Picture 27" descr="A black background with a black square&#10;&#10;AI-generated content may be incorrect.">
            <a:extLst>
              <a:ext uri="{FF2B5EF4-FFF2-40B4-BE49-F238E27FC236}">
                <a16:creationId xmlns:a16="http://schemas.microsoft.com/office/drawing/2014/main" id="{010B587F-0866-CB04-43C4-B4459D6C1B63}"/>
              </a:ext>
            </a:extLst>
          </p:cNvPr>
          <p:cNvPicPr>
            <a:picLocks noChangeAspect="1"/>
          </p:cNvPicPr>
          <p:nvPr/>
        </p:nvPicPr>
        <p:blipFill>
          <a:blip r:embed="rId3"/>
          <a:stretch>
            <a:fillRect/>
          </a:stretch>
        </p:blipFill>
        <p:spPr>
          <a:xfrm>
            <a:off x="6948577" y="960768"/>
            <a:ext cx="2025163" cy="562754"/>
          </a:xfrm>
          <a:prstGeom prst="rect">
            <a:avLst/>
          </a:prstGeom>
        </p:spPr>
      </p:pic>
      <p:sp>
        <p:nvSpPr>
          <p:cNvPr id="29" name="TextBox 28"/>
          <p:cNvSpPr txBox="1"/>
          <p:nvPr/>
        </p:nvSpPr>
        <p:spPr>
          <a:xfrm>
            <a:off x="480060" y="1213866"/>
            <a:ext cx="4815742" cy="403957"/>
          </a:xfrm>
          <a:prstGeom prst="rect">
            <a:avLst/>
          </a:prstGeom>
          <a:noFill/>
        </p:spPr>
        <p:txBody>
          <a:bodyPr wrap="none">
            <a:spAutoFit/>
          </a:bodyPr>
          <a:lstStyle/>
          <a:p>
            <a:pPr defTabSz="685800" eaLnBrk="1" fontAlgn="auto" hangingPunct="1">
              <a:spcBef>
                <a:spcPts val="0"/>
              </a:spcBef>
              <a:spcAft>
                <a:spcPts val="0"/>
              </a:spcAft>
            </a:pPr>
            <a:r>
              <a:rPr sz="2025" b="1" dirty="0">
                <a:solidFill>
                  <a:srgbClr val="FF0000"/>
                </a:solidFill>
                <a:latin typeface="Lato"/>
              </a:rPr>
              <a:t>MAVIS: a more joined-up digital journey</a:t>
            </a:r>
          </a:p>
        </p:txBody>
      </p:sp>
      <p:sp>
        <p:nvSpPr>
          <p:cNvPr id="30" name="TextBox 29"/>
          <p:cNvSpPr txBox="1"/>
          <p:nvPr/>
        </p:nvSpPr>
        <p:spPr>
          <a:xfrm>
            <a:off x="493776" y="1625346"/>
            <a:ext cx="2484976" cy="288541"/>
          </a:xfrm>
          <a:prstGeom prst="rect">
            <a:avLst/>
          </a:prstGeom>
          <a:noFill/>
        </p:spPr>
        <p:txBody>
          <a:bodyPr wrap="none">
            <a:spAutoFit/>
          </a:bodyPr>
          <a:lstStyle/>
          <a:p>
            <a:pPr defTabSz="685800" eaLnBrk="1" fontAlgn="auto" hangingPunct="1">
              <a:spcBef>
                <a:spcPts val="0"/>
              </a:spcBef>
              <a:spcAft>
                <a:spcPts val="0"/>
              </a:spcAft>
            </a:pPr>
            <a:r>
              <a:rPr sz="1275">
                <a:solidFill>
                  <a:srgbClr val="E2231A"/>
                </a:solidFill>
                <a:latin typeface="Lato"/>
              </a:rPr>
              <a:t>Manage Vaccinations in Schools</a:t>
            </a:r>
          </a:p>
        </p:txBody>
      </p:sp>
      <p:sp>
        <p:nvSpPr>
          <p:cNvPr id="31" name="Rounded Rectangle 30"/>
          <p:cNvSpPr/>
          <p:nvPr/>
        </p:nvSpPr>
        <p:spPr>
          <a:xfrm>
            <a:off x="480060" y="2057400"/>
            <a:ext cx="2640330" cy="2571750"/>
          </a:xfrm>
          <a:prstGeom prst="roundRect">
            <a:avLst/>
          </a:prstGeom>
          <a:solidFill>
            <a:srgbClr val="FFFFFF"/>
          </a:solidFill>
          <a:ln>
            <a:solidFill>
              <a:srgbClr val="D7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srgbClr val="F0EEEE"/>
              </a:solidFill>
              <a:latin typeface="Calibri" panose="020F0502020204030204"/>
            </a:endParaRPr>
          </a:p>
        </p:txBody>
      </p:sp>
      <p:sp>
        <p:nvSpPr>
          <p:cNvPr id="32" name="Rectangle 31"/>
          <p:cNvSpPr/>
          <p:nvPr/>
        </p:nvSpPr>
        <p:spPr>
          <a:xfrm>
            <a:off x="480060" y="2057400"/>
            <a:ext cx="54864" cy="2571750"/>
          </a:xfrm>
          <a:prstGeom prst="rect">
            <a:avLst/>
          </a:prstGeom>
          <a:solidFill>
            <a:srgbClr val="003F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srgbClr val="F0EEEE"/>
              </a:solidFill>
              <a:latin typeface="Calibri" panose="020F0502020204030204"/>
            </a:endParaRPr>
          </a:p>
        </p:txBody>
      </p:sp>
      <p:sp>
        <p:nvSpPr>
          <p:cNvPr id="33" name="TextBox 32"/>
          <p:cNvSpPr txBox="1"/>
          <p:nvPr/>
        </p:nvSpPr>
        <p:spPr>
          <a:xfrm>
            <a:off x="630935" y="2180844"/>
            <a:ext cx="1635384" cy="288541"/>
          </a:xfrm>
          <a:prstGeom prst="rect">
            <a:avLst/>
          </a:prstGeom>
          <a:noFill/>
        </p:spPr>
        <p:txBody>
          <a:bodyPr wrap="none">
            <a:spAutoFit/>
          </a:bodyPr>
          <a:lstStyle/>
          <a:p>
            <a:pPr defTabSz="685800" eaLnBrk="1" fontAlgn="auto" hangingPunct="1">
              <a:spcBef>
                <a:spcPts val="0"/>
              </a:spcBef>
              <a:spcAft>
                <a:spcPts val="0"/>
              </a:spcAft>
            </a:pPr>
            <a:r>
              <a:rPr sz="1275" b="1">
                <a:solidFill>
                  <a:srgbClr val="003F71"/>
                </a:solidFill>
                <a:latin typeface="Lato"/>
              </a:rPr>
              <a:t>DIGITAL CONSENT</a:t>
            </a:r>
          </a:p>
        </p:txBody>
      </p:sp>
      <p:sp>
        <p:nvSpPr>
          <p:cNvPr id="34" name="TextBox 33"/>
          <p:cNvSpPr txBox="1"/>
          <p:nvPr/>
        </p:nvSpPr>
        <p:spPr>
          <a:xfrm>
            <a:off x="556773" y="2537460"/>
            <a:ext cx="2508754" cy="2118722"/>
          </a:xfrm>
          <a:prstGeom prst="rect">
            <a:avLst/>
          </a:prstGeom>
          <a:noFill/>
        </p:spPr>
        <p:txBody>
          <a:bodyPr wrap="square">
            <a:spAutoFit/>
          </a:bodyPr>
          <a:lstStyle/>
          <a:p>
            <a:pPr defTabSz="685800" eaLnBrk="1" fontAlgn="auto" hangingPunct="1">
              <a:spcBef>
                <a:spcPts val="0"/>
              </a:spcBef>
              <a:spcAft>
                <a:spcPts val="0"/>
              </a:spcAft>
            </a:pPr>
            <a:r>
              <a:rPr sz="1013" dirty="0">
                <a:solidFill>
                  <a:srgbClr val="3A2E2E"/>
                </a:solidFill>
                <a:latin typeface="Lato"/>
              </a:rPr>
              <a:t>Digital consent requests and automated</a:t>
            </a:r>
            <a:endParaRPr lang="en-US" sz="1013" dirty="0">
              <a:solidFill>
                <a:srgbClr val="3A2E2E"/>
              </a:solidFill>
              <a:latin typeface="Lato"/>
            </a:endParaRPr>
          </a:p>
          <a:p>
            <a:pPr defTabSz="685800" eaLnBrk="1" fontAlgn="auto" hangingPunct="1">
              <a:spcBef>
                <a:spcPts val="0"/>
              </a:spcBef>
              <a:spcAft>
                <a:spcPts val="0"/>
              </a:spcAft>
            </a:pPr>
            <a:r>
              <a:rPr sz="1013" dirty="0">
                <a:solidFill>
                  <a:srgbClr val="3A2E2E"/>
                </a:solidFill>
                <a:latin typeface="Lato"/>
              </a:rPr>
              <a:t>reminders help families respond more</a:t>
            </a:r>
            <a:endParaRPr lang="en-US" sz="1013" dirty="0">
              <a:solidFill>
                <a:srgbClr val="3A2E2E"/>
              </a:solidFill>
              <a:latin typeface="Lato"/>
            </a:endParaRPr>
          </a:p>
          <a:p>
            <a:pPr defTabSz="685800" eaLnBrk="1" fontAlgn="auto" hangingPunct="1">
              <a:spcBef>
                <a:spcPts val="0"/>
              </a:spcBef>
              <a:spcAft>
                <a:spcPts val="0"/>
              </a:spcAft>
            </a:pPr>
            <a:r>
              <a:rPr sz="1013" dirty="0">
                <a:solidFill>
                  <a:srgbClr val="3A2E2E"/>
                </a:solidFill>
                <a:latin typeface="Lato"/>
              </a:rPr>
              <a:t>easily.</a:t>
            </a:r>
            <a:endParaRPr lang="en-US" sz="1013" dirty="0">
              <a:solidFill>
                <a:srgbClr val="3A2E2E"/>
              </a:solidFill>
              <a:latin typeface="Lato"/>
            </a:endParaRPr>
          </a:p>
          <a:p>
            <a:pPr defTabSz="685800" eaLnBrk="1" fontAlgn="auto" hangingPunct="1">
              <a:spcBef>
                <a:spcPts val="0"/>
              </a:spcBef>
              <a:spcAft>
                <a:spcPts val="0"/>
              </a:spcAft>
            </a:pPr>
            <a:endParaRPr lang="en-GB" sz="1013" dirty="0">
              <a:solidFill>
                <a:srgbClr val="3A2E2E"/>
              </a:solidFill>
              <a:latin typeface="Lato"/>
            </a:endParaRPr>
          </a:p>
          <a:p>
            <a:pPr defTabSz="685800" eaLnBrk="1" fontAlgn="auto" hangingPunct="1">
              <a:spcBef>
                <a:spcPts val="0"/>
              </a:spcBef>
              <a:spcAft>
                <a:spcPts val="0"/>
              </a:spcAft>
            </a:pPr>
            <a:r>
              <a:rPr lang="en-GB" sz="1013" dirty="0">
                <a:solidFill>
                  <a:srgbClr val="3A2E2E"/>
                </a:solidFill>
                <a:latin typeface="Lato"/>
              </a:rPr>
              <a:t>Automated consent requests and </a:t>
            </a:r>
          </a:p>
          <a:p>
            <a:pPr defTabSz="685800" eaLnBrk="1" fontAlgn="auto" hangingPunct="1">
              <a:spcBef>
                <a:spcPts val="0"/>
              </a:spcBef>
              <a:spcAft>
                <a:spcPts val="0"/>
              </a:spcAft>
            </a:pPr>
            <a:r>
              <a:rPr lang="en-GB" sz="1013" dirty="0">
                <a:solidFill>
                  <a:srgbClr val="3A2E2E"/>
                </a:solidFill>
                <a:latin typeface="Lato"/>
              </a:rPr>
              <a:t>Reminders reduce the need for schools to</a:t>
            </a:r>
          </a:p>
          <a:p>
            <a:pPr defTabSz="685800" eaLnBrk="1" fontAlgn="auto" hangingPunct="1">
              <a:spcBef>
                <a:spcPts val="0"/>
              </a:spcBef>
              <a:spcAft>
                <a:spcPts val="0"/>
              </a:spcAft>
            </a:pPr>
            <a:r>
              <a:rPr lang="en-GB" sz="1013" dirty="0">
                <a:solidFill>
                  <a:srgbClr val="3A2E2E"/>
                </a:solidFill>
                <a:latin typeface="Lato"/>
              </a:rPr>
              <a:t>repeatedly chase parents</a:t>
            </a:r>
          </a:p>
          <a:p>
            <a:pPr defTabSz="685800" eaLnBrk="1" fontAlgn="auto" hangingPunct="1">
              <a:spcBef>
                <a:spcPts val="0"/>
              </a:spcBef>
              <a:spcAft>
                <a:spcPts val="0"/>
              </a:spcAft>
            </a:pPr>
            <a:endParaRPr lang="en-GB" sz="1013" dirty="0">
              <a:solidFill>
                <a:srgbClr val="3A2E2E"/>
              </a:solidFill>
              <a:latin typeface="Lato"/>
            </a:endParaRPr>
          </a:p>
          <a:p>
            <a:pPr defTabSz="685800" eaLnBrk="1" fontAlgn="auto" hangingPunct="1">
              <a:spcBef>
                <a:spcPts val="0"/>
              </a:spcBef>
              <a:spcAft>
                <a:spcPts val="0"/>
              </a:spcAft>
            </a:pPr>
            <a:r>
              <a:rPr lang="en-GB" sz="1013" dirty="0">
                <a:solidFill>
                  <a:srgbClr val="3A2E2E"/>
                </a:solidFill>
                <a:latin typeface="Lato"/>
              </a:rPr>
              <a:t>Clearer and more accessible communication </a:t>
            </a:r>
          </a:p>
          <a:p>
            <a:pPr defTabSz="685800" eaLnBrk="1" fontAlgn="auto" hangingPunct="1">
              <a:spcBef>
                <a:spcPts val="0"/>
              </a:spcBef>
              <a:spcAft>
                <a:spcPts val="0"/>
              </a:spcAft>
            </a:pPr>
            <a:r>
              <a:rPr lang="en-GB" sz="1013" dirty="0">
                <a:solidFill>
                  <a:srgbClr val="3A2E2E"/>
                </a:solidFill>
                <a:latin typeface="Lato"/>
              </a:rPr>
              <a:t>makes the consent process much easier for parents </a:t>
            </a:r>
            <a:endParaRPr sz="1013" dirty="0">
              <a:solidFill>
                <a:srgbClr val="3A2E2E"/>
              </a:solidFill>
              <a:latin typeface="Lato"/>
            </a:endParaRPr>
          </a:p>
        </p:txBody>
      </p:sp>
      <p:sp>
        <p:nvSpPr>
          <p:cNvPr id="35" name="Rounded Rectangle 34"/>
          <p:cNvSpPr/>
          <p:nvPr/>
        </p:nvSpPr>
        <p:spPr>
          <a:xfrm>
            <a:off x="3257550" y="2057400"/>
            <a:ext cx="2640330" cy="2571750"/>
          </a:xfrm>
          <a:prstGeom prst="roundRect">
            <a:avLst/>
          </a:prstGeom>
          <a:solidFill>
            <a:srgbClr val="FFFFFF"/>
          </a:solidFill>
          <a:ln>
            <a:solidFill>
              <a:srgbClr val="D7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srgbClr val="F0EEEE"/>
              </a:solidFill>
              <a:latin typeface="Calibri" panose="020F0502020204030204"/>
            </a:endParaRPr>
          </a:p>
        </p:txBody>
      </p:sp>
      <p:sp>
        <p:nvSpPr>
          <p:cNvPr id="36" name="Rectangle 35"/>
          <p:cNvSpPr/>
          <p:nvPr/>
        </p:nvSpPr>
        <p:spPr>
          <a:xfrm>
            <a:off x="3257550" y="2057400"/>
            <a:ext cx="54864" cy="2571750"/>
          </a:xfrm>
          <a:prstGeom prst="rect">
            <a:avLst/>
          </a:prstGeom>
          <a:solidFill>
            <a:srgbClr val="698A7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srgbClr val="F0EEEE"/>
              </a:solidFill>
              <a:latin typeface="Calibri" panose="020F0502020204030204"/>
            </a:endParaRPr>
          </a:p>
        </p:txBody>
      </p:sp>
      <p:sp>
        <p:nvSpPr>
          <p:cNvPr id="37" name="TextBox 36"/>
          <p:cNvSpPr txBox="1"/>
          <p:nvPr/>
        </p:nvSpPr>
        <p:spPr>
          <a:xfrm>
            <a:off x="3408426" y="2180844"/>
            <a:ext cx="1273105" cy="288541"/>
          </a:xfrm>
          <a:prstGeom prst="rect">
            <a:avLst/>
          </a:prstGeom>
          <a:noFill/>
        </p:spPr>
        <p:txBody>
          <a:bodyPr wrap="none">
            <a:spAutoFit/>
          </a:bodyPr>
          <a:lstStyle/>
          <a:p>
            <a:pPr defTabSz="685800" eaLnBrk="1" fontAlgn="auto" hangingPunct="1">
              <a:spcBef>
                <a:spcPts val="0"/>
              </a:spcBef>
              <a:spcAft>
                <a:spcPts val="0"/>
              </a:spcAft>
            </a:pPr>
            <a:r>
              <a:rPr sz="1275" b="1">
                <a:solidFill>
                  <a:srgbClr val="003F71"/>
                </a:solidFill>
                <a:latin typeface="Lato"/>
              </a:rPr>
              <a:t>BETTER DATA</a:t>
            </a:r>
          </a:p>
        </p:txBody>
      </p:sp>
      <p:sp>
        <p:nvSpPr>
          <p:cNvPr id="38" name="TextBox 37"/>
          <p:cNvSpPr txBox="1"/>
          <p:nvPr/>
        </p:nvSpPr>
        <p:spPr>
          <a:xfrm>
            <a:off x="3312414" y="2537460"/>
            <a:ext cx="2699129" cy="1651093"/>
          </a:xfrm>
          <a:prstGeom prst="rect">
            <a:avLst/>
          </a:prstGeom>
          <a:noFill/>
        </p:spPr>
        <p:txBody>
          <a:bodyPr wrap="square">
            <a:spAutoFit/>
          </a:bodyPr>
          <a:lstStyle/>
          <a:p>
            <a:pPr defTabSz="685800" eaLnBrk="1" fontAlgn="auto" hangingPunct="1">
              <a:spcBef>
                <a:spcPts val="0"/>
              </a:spcBef>
              <a:spcAft>
                <a:spcPts val="0"/>
              </a:spcAft>
            </a:pPr>
            <a:r>
              <a:rPr sz="1013" dirty="0">
                <a:solidFill>
                  <a:srgbClr val="3A2E2E"/>
                </a:solidFill>
                <a:latin typeface="Lato"/>
              </a:rPr>
              <a:t>Improved record matching and data </a:t>
            </a:r>
            <a:endParaRPr lang="en-US" sz="1013" dirty="0">
              <a:solidFill>
                <a:srgbClr val="3A2E2E"/>
              </a:solidFill>
              <a:latin typeface="Lato"/>
            </a:endParaRPr>
          </a:p>
          <a:p>
            <a:pPr defTabSz="685800" eaLnBrk="1" fontAlgn="auto" hangingPunct="1">
              <a:spcBef>
                <a:spcPts val="0"/>
              </a:spcBef>
              <a:spcAft>
                <a:spcPts val="0"/>
              </a:spcAft>
            </a:pPr>
            <a:r>
              <a:rPr sz="1013" dirty="0">
                <a:solidFill>
                  <a:srgbClr val="3A2E2E"/>
                </a:solidFill>
                <a:latin typeface="Lato"/>
              </a:rPr>
              <a:t>capture can reduce manual entry and </a:t>
            </a:r>
            <a:endParaRPr lang="en-US" sz="1013" dirty="0">
              <a:solidFill>
                <a:srgbClr val="3A2E2E"/>
              </a:solidFill>
              <a:latin typeface="Lato"/>
            </a:endParaRPr>
          </a:p>
          <a:p>
            <a:pPr defTabSz="685800" eaLnBrk="1" fontAlgn="auto" hangingPunct="1">
              <a:spcBef>
                <a:spcPts val="0"/>
              </a:spcBef>
              <a:spcAft>
                <a:spcPts val="0"/>
              </a:spcAft>
            </a:pPr>
            <a:r>
              <a:rPr sz="1013" dirty="0">
                <a:solidFill>
                  <a:srgbClr val="3A2E2E"/>
                </a:solidFill>
                <a:latin typeface="Lato"/>
              </a:rPr>
              <a:t>help us work more efficiently.</a:t>
            </a:r>
            <a:endParaRPr lang="en-US" sz="1013" dirty="0">
              <a:solidFill>
                <a:srgbClr val="3A2E2E"/>
              </a:solidFill>
              <a:latin typeface="Lato"/>
            </a:endParaRPr>
          </a:p>
          <a:p>
            <a:pPr defTabSz="685800" eaLnBrk="1" fontAlgn="auto" hangingPunct="1">
              <a:spcBef>
                <a:spcPts val="0"/>
              </a:spcBef>
              <a:spcAft>
                <a:spcPts val="0"/>
              </a:spcAft>
            </a:pPr>
            <a:endParaRPr lang="en-GB" sz="1013" dirty="0">
              <a:solidFill>
                <a:srgbClr val="3A2E2E"/>
              </a:solidFill>
              <a:latin typeface="Lato"/>
            </a:endParaRPr>
          </a:p>
          <a:p>
            <a:pPr defTabSz="685800" eaLnBrk="1" fontAlgn="auto" hangingPunct="1">
              <a:spcBef>
                <a:spcPts val="0"/>
              </a:spcBef>
              <a:spcAft>
                <a:spcPts val="0"/>
              </a:spcAft>
            </a:pPr>
            <a:r>
              <a:rPr lang="en-GB" sz="1013" dirty="0">
                <a:solidFill>
                  <a:srgbClr val="3A2E2E"/>
                </a:solidFill>
                <a:latin typeface="Lato"/>
              </a:rPr>
              <a:t>Schools and the immunisation team have</a:t>
            </a:r>
          </a:p>
          <a:p>
            <a:pPr defTabSz="685800" eaLnBrk="1" fontAlgn="auto" hangingPunct="1">
              <a:spcBef>
                <a:spcPts val="0"/>
              </a:spcBef>
              <a:spcAft>
                <a:spcPts val="0"/>
              </a:spcAft>
            </a:pPr>
            <a:r>
              <a:rPr lang="en-GB" sz="1013" dirty="0">
                <a:solidFill>
                  <a:srgbClr val="3A2E2E"/>
                </a:solidFill>
                <a:latin typeface="Lato"/>
              </a:rPr>
              <a:t>clearer information about consent</a:t>
            </a:r>
          </a:p>
          <a:p>
            <a:pPr defTabSz="685800" eaLnBrk="1" fontAlgn="auto" hangingPunct="1">
              <a:spcBef>
                <a:spcPts val="0"/>
              </a:spcBef>
              <a:spcAft>
                <a:spcPts val="0"/>
              </a:spcAft>
            </a:pPr>
            <a:r>
              <a:rPr lang="en-GB" sz="1013" dirty="0">
                <a:solidFill>
                  <a:srgbClr val="3A2E2E"/>
                </a:solidFill>
                <a:latin typeface="Lato"/>
              </a:rPr>
              <a:t>responses to ensure schools can plan</a:t>
            </a:r>
          </a:p>
          <a:p>
            <a:pPr defTabSz="685800" eaLnBrk="1" fontAlgn="auto" hangingPunct="1">
              <a:spcBef>
                <a:spcPts val="0"/>
              </a:spcBef>
              <a:spcAft>
                <a:spcPts val="0"/>
              </a:spcAft>
            </a:pPr>
            <a:r>
              <a:rPr lang="en-GB" sz="1013" dirty="0">
                <a:solidFill>
                  <a:srgbClr val="3A2E2E"/>
                </a:solidFill>
                <a:latin typeface="Lato"/>
              </a:rPr>
              <a:t>More efficiently for the vaccination session</a:t>
            </a:r>
          </a:p>
          <a:p>
            <a:pPr defTabSz="685800" eaLnBrk="1" fontAlgn="auto" hangingPunct="1">
              <a:spcBef>
                <a:spcPts val="0"/>
              </a:spcBef>
              <a:spcAft>
                <a:spcPts val="0"/>
              </a:spcAft>
            </a:pPr>
            <a:endParaRPr lang="en-GB" sz="1013" dirty="0">
              <a:solidFill>
                <a:srgbClr val="3A2E2E"/>
              </a:solidFill>
              <a:latin typeface="Lato"/>
            </a:endParaRPr>
          </a:p>
          <a:p>
            <a:pPr defTabSz="685800" eaLnBrk="1" fontAlgn="auto" hangingPunct="1">
              <a:spcBef>
                <a:spcPts val="0"/>
              </a:spcBef>
              <a:spcAft>
                <a:spcPts val="0"/>
              </a:spcAft>
            </a:pPr>
            <a:endParaRPr lang="en-GB" sz="1013" dirty="0">
              <a:solidFill>
                <a:srgbClr val="3A2E2E"/>
              </a:solidFill>
              <a:latin typeface="Lato"/>
            </a:endParaRPr>
          </a:p>
        </p:txBody>
      </p:sp>
      <p:sp>
        <p:nvSpPr>
          <p:cNvPr id="39" name="Rounded Rectangle 38"/>
          <p:cNvSpPr/>
          <p:nvPr/>
        </p:nvSpPr>
        <p:spPr>
          <a:xfrm>
            <a:off x="6035040" y="2057400"/>
            <a:ext cx="2640330" cy="2571750"/>
          </a:xfrm>
          <a:prstGeom prst="roundRect">
            <a:avLst/>
          </a:prstGeom>
          <a:solidFill>
            <a:srgbClr val="FFFFFF"/>
          </a:solidFill>
          <a:ln>
            <a:solidFill>
              <a:srgbClr val="D7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srgbClr val="F0EEEE"/>
              </a:solidFill>
              <a:latin typeface="Calibri" panose="020F0502020204030204"/>
            </a:endParaRPr>
          </a:p>
        </p:txBody>
      </p:sp>
      <p:sp>
        <p:nvSpPr>
          <p:cNvPr id="40" name="Rectangle 39"/>
          <p:cNvSpPr/>
          <p:nvPr/>
        </p:nvSpPr>
        <p:spPr>
          <a:xfrm>
            <a:off x="6035040" y="2057400"/>
            <a:ext cx="54864" cy="2571750"/>
          </a:xfrm>
          <a:prstGeom prst="rect">
            <a:avLst/>
          </a:prstGeom>
          <a:solidFill>
            <a:srgbClr val="E223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srgbClr val="F0EEEE"/>
              </a:solidFill>
              <a:latin typeface="Calibri" panose="020F0502020204030204"/>
            </a:endParaRPr>
          </a:p>
        </p:txBody>
      </p:sp>
      <p:sp>
        <p:nvSpPr>
          <p:cNvPr id="41" name="TextBox 40"/>
          <p:cNvSpPr txBox="1"/>
          <p:nvPr/>
        </p:nvSpPr>
        <p:spPr>
          <a:xfrm>
            <a:off x="6185916" y="2180844"/>
            <a:ext cx="2270173" cy="288541"/>
          </a:xfrm>
          <a:prstGeom prst="rect">
            <a:avLst/>
          </a:prstGeom>
          <a:noFill/>
        </p:spPr>
        <p:txBody>
          <a:bodyPr wrap="none">
            <a:spAutoFit/>
          </a:bodyPr>
          <a:lstStyle/>
          <a:p>
            <a:pPr defTabSz="685800" eaLnBrk="1" fontAlgn="auto" hangingPunct="1">
              <a:spcBef>
                <a:spcPts val="0"/>
              </a:spcBef>
              <a:spcAft>
                <a:spcPts val="0"/>
              </a:spcAft>
            </a:pPr>
            <a:r>
              <a:rPr sz="1275" b="1">
                <a:solidFill>
                  <a:srgbClr val="003F71"/>
                </a:solidFill>
                <a:latin typeface="Lato"/>
              </a:rPr>
              <a:t>END-TO-END WORKFLOW</a:t>
            </a:r>
          </a:p>
        </p:txBody>
      </p:sp>
      <p:sp>
        <p:nvSpPr>
          <p:cNvPr id="42" name="TextBox 41"/>
          <p:cNvSpPr txBox="1"/>
          <p:nvPr/>
        </p:nvSpPr>
        <p:spPr>
          <a:xfrm>
            <a:off x="6089904" y="2537460"/>
            <a:ext cx="2462022" cy="1962845"/>
          </a:xfrm>
          <a:prstGeom prst="rect">
            <a:avLst/>
          </a:prstGeom>
          <a:noFill/>
        </p:spPr>
        <p:txBody>
          <a:bodyPr wrap="square">
            <a:spAutoFit/>
          </a:bodyPr>
          <a:lstStyle/>
          <a:p>
            <a:pPr defTabSz="685800" eaLnBrk="1" fontAlgn="auto" hangingPunct="1">
              <a:spcBef>
                <a:spcPts val="0"/>
              </a:spcBef>
              <a:spcAft>
                <a:spcPts val="0"/>
              </a:spcAft>
            </a:pPr>
            <a:r>
              <a:rPr sz="1013" dirty="0">
                <a:solidFill>
                  <a:srgbClr val="3A2E2E"/>
                </a:solidFill>
                <a:latin typeface="Lato"/>
              </a:rPr>
              <a:t>Supports cohort management, consent, clinical review, vaccination recording and reporting.</a:t>
            </a:r>
            <a:endParaRPr lang="en-US" sz="1013" dirty="0">
              <a:solidFill>
                <a:srgbClr val="3A2E2E"/>
              </a:solidFill>
              <a:latin typeface="Lato"/>
            </a:endParaRPr>
          </a:p>
          <a:p>
            <a:pPr defTabSz="685800" eaLnBrk="1" fontAlgn="auto" hangingPunct="1">
              <a:spcBef>
                <a:spcPts val="0"/>
              </a:spcBef>
              <a:spcAft>
                <a:spcPts val="0"/>
              </a:spcAft>
            </a:pPr>
            <a:endParaRPr lang="en-GB" sz="1013" dirty="0">
              <a:solidFill>
                <a:srgbClr val="3A2E2E"/>
              </a:solidFill>
              <a:latin typeface="Lato"/>
            </a:endParaRPr>
          </a:p>
          <a:p>
            <a:pPr defTabSz="685800" eaLnBrk="1" fontAlgn="auto" hangingPunct="1">
              <a:spcBef>
                <a:spcPts val="0"/>
              </a:spcBef>
              <a:spcAft>
                <a:spcPts val="0"/>
              </a:spcAft>
            </a:pPr>
            <a:r>
              <a:rPr lang="en-GB" sz="1013" dirty="0">
                <a:solidFill>
                  <a:srgbClr val="3A2E2E"/>
                </a:solidFill>
                <a:latin typeface="Lato"/>
              </a:rPr>
              <a:t>Creates a more consistent communication </a:t>
            </a:r>
            <a:r>
              <a:rPr lang="en-GB" sz="1013" dirty="0" err="1">
                <a:solidFill>
                  <a:srgbClr val="3A2E2E"/>
                </a:solidFill>
                <a:latin typeface="Lato"/>
              </a:rPr>
              <a:t>patheway</a:t>
            </a:r>
            <a:r>
              <a:rPr lang="en-GB" sz="1013" dirty="0">
                <a:solidFill>
                  <a:srgbClr val="3A2E2E"/>
                </a:solidFill>
                <a:latin typeface="Lato"/>
              </a:rPr>
              <a:t> between school, parents and the immunisation team. </a:t>
            </a:r>
          </a:p>
          <a:p>
            <a:pPr defTabSz="685800" eaLnBrk="1" fontAlgn="auto" hangingPunct="1">
              <a:spcBef>
                <a:spcPts val="0"/>
              </a:spcBef>
              <a:spcAft>
                <a:spcPts val="0"/>
              </a:spcAft>
            </a:pPr>
            <a:endParaRPr lang="en-GB" sz="1013" dirty="0">
              <a:solidFill>
                <a:srgbClr val="3A2E2E"/>
              </a:solidFill>
              <a:latin typeface="Lato"/>
            </a:endParaRPr>
          </a:p>
          <a:p>
            <a:pPr defTabSz="685800" eaLnBrk="1" fontAlgn="auto" hangingPunct="1">
              <a:spcBef>
                <a:spcPts val="0"/>
              </a:spcBef>
              <a:spcAft>
                <a:spcPts val="0"/>
              </a:spcAft>
            </a:pPr>
            <a:r>
              <a:rPr lang="en-GB" sz="1013" dirty="0">
                <a:solidFill>
                  <a:srgbClr val="3A2E2E"/>
                </a:solidFill>
                <a:latin typeface="Lato"/>
              </a:rPr>
              <a:t>Digital information reduces manual data entry and the risk of transcription errors.</a:t>
            </a:r>
          </a:p>
        </p:txBody>
      </p:sp>
      <p:sp>
        <p:nvSpPr>
          <p:cNvPr id="43" name="TextBox 42"/>
          <p:cNvSpPr txBox="1"/>
          <p:nvPr/>
        </p:nvSpPr>
        <p:spPr>
          <a:xfrm>
            <a:off x="617220" y="4972050"/>
            <a:ext cx="5867312" cy="300082"/>
          </a:xfrm>
          <a:prstGeom prst="rect">
            <a:avLst/>
          </a:prstGeom>
          <a:noFill/>
        </p:spPr>
        <p:txBody>
          <a:bodyPr wrap="none">
            <a:spAutoFit/>
          </a:bodyPr>
          <a:lstStyle/>
          <a:p>
            <a:pPr defTabSz="685800" eaLnBrk="1" fontAlgn="auto" hangingPunct="1">
              <a:spcBef>
                <a:spcPts val="0"/>
              </a:spcBef>
              <a:spcAft>
                <a:spcPts val="0"/>
              </a:spcAft>
            </a:pPr>
            <a:r>
              <a:rPr sz="1350" b="1">
                <a:solidFill>
                  <a:srgbClr val="003F71"/>
                </a:solidFill>
                <a:latin typeface="Lato"/>
              </a:rPr>
              <a:t>For schools: clearer communication • less administration • better visibility</a:t>
            </a:r>
          </a:p>
        </p:txBody>
      </p:sp>
    </p:spTree>
    <p:extLst>
      <p:ext uri="{BB962C8B-B14F-4D97-AF65-F5344CB8AC3E}">
        <p14:creationId xmlns:p14="http://schemas.microsoft.com/office/powerpoint/2010/main" val="34568049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7762FEC-894E-B4DD-7E66-B32100FAC22D}"/>
            </a:ext>
          </a:extLst>
        </p:cNvPr>
        <p:cNvGrpSpPr/>
        <p:nvPr/>
      </p:nvGrpSpPr>
      <p:grpSpPr>
        <a:xfrm>
          <a:off x="0" y="0"/>
          <a:ext cx="0" cy="0"/>
          <a:chOff x="0" y="0"/>
          <a:chExt cx="0" cy="0"/>
        </a:xfrm>
      </p:grpSpPr>
      <p:sp>
        <p:nvSpPr>
          <p:cNvPr id="3" name="Pladsholder til slidenummer 2">
            <a:extLst>
              <a:ext uri="{FF2B5EF4-FFF2-40B4-BE49-F238E27FC236}">
                <a16:creationId xmlns:a16="http://schemas.microsoft.com/office/drawing/2014/main" id="{A5319DA2-AC09-7FD7-B7A6-4B0F3623CD2D}"/>
              </a:ext>
            </a:extLst>
          </p:cNvPr>
          <p:cNvSpPr>
            <a:spLocks noGrp="1"/>
          </p:cNvSpPr>
          <p:nvPr>
            <p:ph type="sldNum" sz="quarter" idx="12"/>
          </p:nvPr>
        </p:nvSpPr>
        <p:spPr/>
        <p:txBody>
          <a:bodyPr/>
          <a:lstStyle/>
          <a:p>
            <a:pPr defTabSz="685800" eaLnBrk="1" fontAlgn="auto" hangingPunct="1">
              <a:spcBef>
                <a:spcPts val="0"/>
              </a:spcBef>
              <a:spcAft>
                <a:spcPts val="0"/>
              </a:spcAft>
            </a:pPr>
            <a:endParaRPr lang="da-DK">
              <a:solidFill>
                <a:srgbClr val="69AA7F">
                  <a:lumMod val="75000"/>
                </a:srgbClr>
              </a:solidFill>
            </a:endParaRPr>
          </a:p>
        </p:txBody>
      </p:sp>
      <p:sp>
        <p:nvSpPr>
          <p:cNvPr id="5" name="Rectangle 4">
            <a:extLst>
              <a:ext uri="{FF2B5EF4-FFF2-40B4-BE49-F238E27FC236}">
                <a16:creationId xmlns:a16="http://schemas.microsoft.com/office/drawing/2014/main" id="{FA74001B-4F89-9DF6-6D83-34CDA12FF7D4}"/>
              </a:ext>
            </a:extLst>
          </p:cNvPr>
          <p:cNvSpPr/>
          <p:nvPr/>
        </p:nvSpPr>
        <p:spPr>
          <a:xfrm>
            <a:off x="6159260" y="960768"/>
            <a:ext cx="2733518" cy="329960"/>
          </a:xfrm>
          <a:prstGeom prst="rect">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GB" sz="1350">
              <a:solidFill>
                <a:srgbClr val="F0EEEE"/>
              </a:solidFill>
              <a:latin typeface="Calibri" panose="020F0502020204030204"/>
            </a:endParaRPr>
          </a:p>
        </p:txBody>
      </p:sp>
      <p:pic>
        <p:nvPicPr>
          <p:cNvPr id="11" name="Picture 10" descr="A black background with a black square&#10;&#10;AI-generated content may be incorrect.">
            <a:extLst>
              <a:ext uri="{FF2B5EF4-FFF2-40B4-BE49-F238E27FC236}">
                <a16:creationId xmlns:a16="http://schemas.microsoft.com/office/drawing/2014/main" id="{D339228A-B942-410E-8899-69A5D0442CCC}"/>
              </a:ext>
            </a:extLst>
          </p:cNvPr>
          <p:cNvPicPr>
            <a:picLocks noChangeAspect="1"/>
          </p:cNvPicPr>
          <p:nvPr/>
        </p:nvPicPr>
        <p:blipFill>
          <a:blip r:embed="rId3"/>
          <a:stretch>
            <a:fillRect/>
          </a:stretch>
        </p:blipFill>
        <p:spPr>
          <a:xfrm>
            <a:off x="6948577" y="960768"/>
            <a:ext cx="2025163" cy="562754"/>
          </a:xfrm>
          <a:prstGeom prst="rect">
            <a:avLst/>
          </a:prstGeom>
        </p:spPr>
      </p:pic>
      <p:sp>
        <p:nvSpPr>
          <p:cNvPr id="13" name="object 7">
            <a:extLst>
              <a:ext uri="{FF2B5EF4-FFF2-40B4-BE49-F238E27FC236}">
                <a16:creationId xmlns:a16="http://schemas.microsoft.com/office/drawing/2014/main" id="{4DC3E872-10FA-F7A6-AAFD-01D31CE6C385}"/>
              </a:ext>
            </a:extLst>
          </p:cNvPr>
          <p:cNvSpPr/>
          <p:nvPr/>
        </p:nvSpPr>
        <p:spPr bwMode="auto">
          <a:xfrm>
            <a:off x="0" y="1102520"/>
            <a:ext cx="2486026" cy="219507"/>
          </a:xfrm>
          <a:custGeom>
            <a:avLst/>
            <a:gdLst/>
            <a:ahLst/>
            <a:cxnLst/>
            <a:rect l="l" t="t" r="r" b="b"/>
            <a:pathLst>
              <a:path w="3606800" h="518794">
                <a:moveTo>
                  <a:pt x="0" y="518308"/>
                </a:moveTo>
                <a:lnTo>
                  <a:pt x="3480563" y="518308"/>
                </a:lnTo>
                <a:lnTo>
                  <a:pt x="3529470" y="508433"/>
                </a:lnTo>
                <a:lnTo>
                  <a:pt x="3569410" y="481504"/>
                </a:lnTo>
                <a:lnTo>
                  <a:pt x="3596339" y="441565"/>
                </a:lnTo>
                <a:lnTo>
                  <a:pt x="3606214" y="392658"/>
                </a:lnTo>
                <a:lnTo>
                  <a:pt x="3606214" y="125650"/>
                </a:lnTo>
                <a:lnTo>
                  <a:pt x="3596339" y="76743"/>
                </a:lnTo>
                <a:lnTo>
                  <a:pt x="3569410" y="36803"/>
                </a:lnTo>
                <a:lnTo>
                  <a:pt x="3529470" y="9874"/>
                </a:lnTo>
                <a:lnTo>
                  <a:pt x="3480563" y="0"/>
                </a:lnTo>
                <a:lnTo>
                  <a:pt x="0" y="0"/>
                </a:lnTo>
              </a:path>
            </a:pathLst>
          </a:custGeom>
          <a:ln w="20941">
            <a:solidFill>
              <a:schemeClr val="tx1">
                <a:alpha val="30000"/>
              </a:schemeClr>
            </a:solidFill>
          </a:ln>
        </p:spPr>
        <p:txBody>
          <a:bodyPr lIns="0" tIns="0" rIns="0" bIns="0"/>
          <a:lstStyle/>
          <a:p>
            <a:pPr defTabSz="623804" eaLnBrk="1" fontAlgn="auto" hangingPunct="1">
              <a:spcBef>
                <a:spcPts val="0"/>
              </a:spcBef>
              <a:spcAft>
                <a:spcPts val="0"/>
              </a:spcAft>
              <a:defRPr/>
            </a:pPr>
            <a:endParaRPr sz="1228">
              <a:solidFill>
                <a:prstClr val="black"/>
              </a:solidFill>
              <a:latin typeface="Calibri"/>
            </a:endParaRPr>
          </a:p>
        </p:txBody>
      </p:sp>
      <p:sp>
        <p:nvSpPr>
          <p:cNvPr id="14" name="Pladsholder til tekst 12">
            <a:extLst>
              <a:ext uri="{FF2B5EF4-FFF2-40B4-BE49-F238E27FC236}">
                <a16:creationId xmlns:a16="http://schemas.microsoft.com/office/drawing/2014/main" id="{004FE961-B779-F52B-6E77-74620A4AED84}"/>
              </a:ext>
            </a:extLst>
          </p:cNvPr>
          <p:cNvSpPr txBox="1">
            <a:spLocks/>
          </p:cNvSpPr>
          <p:nvPr/>
        </p:nvSpPr>
        <p:spPr>
          <a:xfrm>
            <a:off x="207215" y="1125747"/>
            <a:ext cx="2234803" cy="215503"/>
          </a:xfrm>
          <a:prstGeom prst="rect">
            <a:avLst/>
          </a:prstGeom>
        </p:spPr>
        <p:txBody>
          <a:bodyPr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spc="300">
                <a:solidFill>
                  <a:srgbClr val="C00000"/>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fontAlgn="auto">
              <a:spcBef>
                <a:spcPts val="750"/>
              </a:spcBef>
              <a:spcAft>
                <a:spcPts val="0"/>
              </a:spcAft>
            </a:pPr>
            <a:endParaRPr sz="900" spc="225"/>
          </a:p>
        </p:txBody>
      </p:sp>
      <p:sp>
        <p:nvSpPr>
          <p:cNvPr id="15" name="TextBox 14"/>
          <p:cNvSpPr txBox="1"/>
          <p:nvPr/>
        </p:nvSpPr>
        <p:spPr>
          <a:xfrm>
            <a:off x="2575049" y="1204557"/>
            <a:ext cx="3549370" cy="415498"/>
          </a:xfrm>
          <a:prstGeom prst="rect">
            <a:avLst/>
          </a:prstGeom>
          <a:noFill/>
        </p:spPr>
        <p:txBody>
          <a:bodyPr wrap="none">
            <a:spAutoFit/>
          </a:bodyPr>
          <a:lstStyle/>
          <a:p>
            <a:pPr defTabSz="685800" eaLnBrk="1" fontAlgn="auto" hangingPunct="1">
              <a:spcBef>
                <a:spcPts val="0"/>
              </a:spcBef>
              <a:spcAft>
                <a:spcPts val="0"/>
              </a:spcAft>
            </a:pPr>
            <a:r>
              <a:rPr sz="2100" b="1" dirty="0">
                <a:solidFill>
                  <a:srgbClr val="FF0000"/>
                </a:solidFill>
                <a:latin typeface="Lato"/>
              </a:rPr>
              <a:t>What we need from schools</a:t>
            </a:r>
          </a:p>
        </p:txBody>
      </p:sp>
      <p:sp>
        <p:nvSpPr>
          <p:cNvPr id="16" name="TextBox 15"/>
          <p:cNvSpPr txBox="1"/>
          <p:nvPr/>
        </p:nvSpPr>
        <p:spPr>
          <a:xfrm>
            <a:off x="493776" y="1625346"/>
            <a:ext cx="4618572" cy="265457"/>
          </a:xfrm>
          <a:prstGeom prst="rect">
            <a:avLst/>
          </a:prstGeom>
          <a:noFill/>
        </p:spPr>
        <p:txBody>
          <a:bodyPr wrap="none">
            <a:spAutoFit/>
          </a:bodyPr>
          <a:lstStyle/>
          <a:p>
            <a:pPr defTabSz="685800" eaLnBrk="1" fontAlgn="auto" hangingPunct="1">
              <a:spcBef>
                <a:spcPts val="0"/>
              </a:spcBef>
              <a:spcAft>
                <a:spcPts val="0"/>
              </a:spcAft>
            </a:pPr>
            <a:r>
              <a:rPr sz="1125">
                <a:solidFill>
                  <a:srgbClr val="595959"/>
                </a:solidFill>
                <a:latin typeface="Lato"/>
              </a:rPr>
              <a:t>Your support makes a direct difference to uptake and smooth delivery</a:t>
            </a:r>
          </a:p>
        </p:txBody>
      </p:sp>
      <p:sp>
        <p:nvSpPr>
          <p:cNvPr id="17" name="TextBox 16"/>
          <p:cNvSpPr txBox="1"/>
          <p:nvPr/>
        </p:nvSpPr>
        <p:spPr>
          <a:xfrm>
            <a:off x="534924" y="1988820"/>
            <a:ext cx="279244" cy="288541"/>
          </a:xfrm>
          <a:prstGeom prst="rect">
            <a:avLst/>
          </a:prstGeom>
          <a:noFill/>
        </p:spPr>
        <p:txBody>
          <a:bodyPr wrap="none">
            <a:spAutoFit/>
          </a:bodyPr>
          <a:lstStyle/>
          <a:p>
            <a:pPr defTabSz="685800" eaLnBrk="1" fontAlgn="auto" hangingPunct="1">
              <a:spcBef>
                <a:spcPts val="0"/>
              </a:spcBef>
              <a:spcAft>
                <a:spcPts val="0"/>
              </a:spcAft>
            </a:pPr>
            <a:r>
              <a:rPr sz="1275" b="1">
                <a:solidFill>
                  <a:srgbClr val="E2231A"/>
                </a:solidFill>
                <a:latin typeface="Lato"/>
              </a:rPr>
              <a:t>1</a:t>
            </a:r>
          </a:p>
        </p:txBody>
      </p:sp>
      <p:sp>
        <p:nvSpPr>
          <p:cNvPr id="18" name="TextBox 17"/>
          <p:cNvSpPr txBox="1"/>
          <p:nvPr/>
        </p:nvSpPr>
        <p:spPr>
          <a:xfrm>
            <a:off x="925831" y="1988821"/>
            <a:ext cx="955711" cy="276999"/>
          </a:xfrm>
          <a:prstGeom prst="rect">
            <a:avLst/>
          </a:prstGeom>
          <a:noFill/>
        </p:spPr>
        <p:txBody>
          <a:bodyPr wrap="none">
            <a:spAutoFit/>
          </a:bodyPr>
          <a:lstStyle/>
          <a:p>
            <a:pPr defTabSz="685800" eaLnBrk="1" fontAlgn="auto" hangingPunct="1">
              <a:spcBef>
                <a:spcPts val="0"/>
              </a:spcBef>
              <a:spcAft>
                <a:spcPts val="0"/>
              </a:spcAft>
            </a:pPr>
            <a:r>
              <a:rPr sz="1200" b="1">
                <a:solidFill>
                  <a:srgbClr val="003F71"/>
                </a:solidFill>
                <a:latin typeface="Lato"/>
              </a:rPr>
              <a:t>PROMOTE</a:t>
            </a:r>
          </a:p>
        </p:txBody>
      </p:sp>
      <p:sp>
        <p:nvSpPr>
          <p:cNvPr id="19" name="TextBox 18"/>
          <p:cNvSpPr txBox="1"/>
          <p:nvPr/>
        </p:nvSpPr>
        <p:spPr>
          <a:xfrm>
            <a:off x="2023110" y="1988820"/>
            <a:ext cx="3882794" cy="253916"/>
          </a:xfrm>
          <a:prstGeom prst="rect">
            <a:avLst/>
          </a:prstGeom>
          <a:noFill/>
        </p:spPr>
        <p:txBody>
          <a:bodyPr wrap="none">
            <a:spAutoFit/>
          </a:bodyPr>
          <a:lstStyle/>
          <a:p>
            <a:pPr defTabSz="685800" eaLnBrk="1" fontAlgn="auto" hangingPunct="1">
              <a:spcBef>
                <a:spcPts val="0"/>
              </a:spcBef>
              <a:spcAft>
                <a:spcPts val="0"/>
              </a:spcAft>
            </a:pPr>
            <a:r>
              <a:rPr sz="1050">
                <a:solidFill>
                  <a:srgbClr val="3A2E2E"/>
                </a:solidFill>
                <a:latin typeface="Lato"/>
              </a:rPr>
              <a:t>Encourage families to respond to the flu vaccination invitation.</a:t>
            </a:r>
          </a:p>
        </p:txBody>
      </p:sp>
      <p:sp>
        <p:nvSpPr>
          <p:cNvPr id="20" name="TextBox 19"/>
          <p:cNvSpPr txBox="1"/>
          <p:nvPr/>
        </p:nvSpPr>
        <p:spPr>
          <a:xfrm>
            <a:off x="534924" y="2606040"/>
            <a:ext cx="279244" cy="288541"/>
          </a:xfrm>
          <a:prstGeom prst="rect">
            <a:avLst/>
          </a:prstGeom>
          <a:noFill/>
        </p:spPr>
        <p:txBody>
          <a:bodyPr wrap="none">
            <a:spAutoFit/>
          </a:bodyPr>
          <a:lstStyle/>
          <a:p>
            <a:pPr defTabSz="685800" eaLnBrk="1" fontAlgn="auto" hangingPunct="1">
              <a:spcBef>
                <a:spcPts val="0"/>
              </a:spcBef>
              <a:spcAft>
                <a:spcPts val="0"/>
              </a:spcAft>
            </a:pPr>
            <a:r>
              <a:rPr sz="1275" b="1">
                <a:solidFill>
                  <a:srgbClr val="E2231A"/>
                </a:solidFill>
                <a:latin typeface="Lato"/>
              </a:rPr>
              <a:t>2</a:t>
            </a:r>
          </a:p>
        </p:txBody>
      </p:sp>
      <p:sp>
        <p:nvSpPr>
          <p:cNvPr id="21" name="TextBox 20"/>
          <p:cNvSpPr txBox="1"/>
          <p:nvPr/>
        </p:nvSpPr>
        <p:spPr>
          <a:xfrm>
            <a:off x="925830" y="2606041"/>
            <a:ext cx="683200" cy="276999"/>
          </a:xfrm>
          <a:prstGeom prst="rect">
            <a:avLst/>
          </a:prstGeom>
          <a:noFill/>
        </p:spPr>
        <p:txBody>
          <a:bodyPr wrap="none">
            <a:spAutoFit/>
          </a:bodyPr>
          <a:lstStyle/>
          <a:p>
            <a:pPr defTabSz="685800" eaLnBrk="1" fontAlgn="auto" hangingPunct="1">
              <a:spcBef>
                <a:spcPts val="0"/>
              </a:spcBef>
              <a:spcAft>
                <a:spcPts val="0"/>
              </a:spcAft>
            </a:pPr>
            <a:r>
              <a:rPr sz="1200" b="1">
                <a:solidFill>
                  <a:srgbClr val="003F71"/>
                </a:solidFill>
                <a:latin typeface="Lato"/>
              </a:rPr>
              <a:t>SHARE</a:t>
            </a:r>
          </a:p>
        </p:txBody>
      </p:sp>
      <p:sp>
        <p:nvSpPr>
          <p:cNvPr id="22" name="TextBox 21"/>
          <p:cNvSpPr txBox="1"/>
          <p:nvPr/>
        </p:nvSpPr>
        <p:spPr>
          <a:xfrm>
            <a:off x="2023111" y="2606040"/>
            <a:ext cx="5224507" cy="253916"/>
          </a:xfrm>
          <a:prstGeom prst="rect">
            <a:avLst/>
          </a:prstGeom>
          <a:noFill/>
        </p:spPr>
        <p:txBody>
          <a:bodyPr wrap="none">
            <a:spAutoFit/>
          </a:bodyPr>
          <a:lstStyle/>
          <a:p>
            <a:pPr defTabSz="685800" eaLnBrk="1" fontAlgn="auto" hangingPunct="1">
              <a:spcBef>
                <a:spcPts val="0"/>
              </a:spcBef>
              <a:spcAft>
                <a:spcPts val="0"/>
              </a:spcAft>
            </a:pPr>
            <a:r>
              <a:rPr sz="1050">
                <a:solidFill>
                  <a:srgbClr val="3A2E2E"/>
                </a:solidFill>
                <a:latin typeface="Lato"/>
              </a:rPr>
              <a:t>Use normal school communication channels to reinforce key messages and deadlines.</a:t>
            </a:r>
          </a:p>
        </p:txBody>
      </p:sp>
      <p:sp>
        <p:nvSpPr>
          <p:cNvPr id="23" name="TextBox 22"/>
          <p:cNvSpPr txBox="1"/>
          <p:nvPr/>
        </p:nvSpPr>
        <p:spPr>
          <a:xfrm>
            <a:off x="534924" y="3223260"/>
            <a:ext cx="279244" cy="288541"/>
          </a:xfrm>
          <a:prstGeom prst="rect">
            <a:avLst/>
          </a:prstGeom>
          <a:noFill/>
        </p:spPr>
        <p:txBody>
          <a:bodyPr wrap="none">
            <a:spAutoFit/>
          </a:bodyPr>
          <a:lstStyle/>
          <a:p>
            <a:pPr defTabSz="685800" eaLnBrk="1" fontAlgn="auto" hangingPunct="1">
              <a:spcBef>
                <a:spcPts val="0"/>
              </a:spcBef>
              <a:spcAft>
                <a:spcPts val="0"/>
              </a:spcAft>
            </a:pPr>
            <a:r>
              <a:rPr sz="1275" b="1">
                <a:solidFill>
                  <a:srgbClr val="E2231A"/>
                </a:solidFill>
                <a:latin typeface="Lato"/>
              </a:rPr>
              <a:t>3</a:t>
            </a:r>
          </a:p>
        </p:txBody>
      </p:sp>
      <p:sp>
        <p:nvSpPr>
          <p:cNvPr id="24" name="TextBox 23"/>
          <p:cNvSpPr txBox="1"/>
          <p:nvPr/>
        </p:nvSpPr>
        <p:spPr>
          <a:xfrm>
            <a:off x="925830" y="3223261"/>
            <a:ext cx="856325" cy="276999"/>
          </a:xfrm>
          <a:prstGeom prst="rect">
            <a:avLst/>
          </a:prstGeom>
          <a:noFill/>
        </p:spPr>
        <p:txBody>
          <a:bodyPr wrap="none">
            <a:spAutoFit/>
          </a:bodyPr>
          <a:lstStyle/>
          <a:p>
            <a:pPr defTabSz="685800" eaLnBrk="1" fontAlgn="auto" hangingPunct="1">
              <a:spcBef>
                <a:spcPts val="0"/>
              </a:spcBef>
              <a:spcAft>
                <a:spcPts val="0"/>
              </a:spcAft>
            </a:pPr>
            <a:r>
              <a:rPr sz="1200" b="1">
                <a:solidFill>
                  <a:srgbClr val="003F71"/>
                </a:solidFill>
                <a:latin typeface="Lato"/>
              </a:rPr>
              <a:t>PREPARE</a:t>
            </a:r>
          </a:p>
        </p:txBody>
      </p:sp>
      <p:sp>
        <p:nvSpPr>
          <p:cNvPr id="25" name="TextBox 24"/>
          <p:cNvSpPr txBox="1"/>
          <p:nvPr/>
        </p:nvSpPr>
        <p:spPr>
          <a:xfrm>
            <a:off x="2023111" y="3223260"/>
            <a:ext cx="3836307" cy="253916"/>
          </a:xfrm>
          <a:prstGeom prst="rect">
            <a:avLst/>
          </a:prstGeom>
          <a:noFill/>
        </p:spPr>
        <p:txBody>
          <a:bodyPr wrap="none">
            <a:spAutoFit/>
          </a:bodyPr>
          <a:lstStyle/>
          <a:p>
            <a:pPr defTabSz="685800" eaLnBrk="1" fontAlgn="auto" hangingPunct="1">
              <a:spcBef>
                <a:spcPts val="0"/>
              </a:spcBef>
              <a:spcAft>
                <a:spcPts val="0"/>
              </a:spcAft>
            </a:pPr>
            <a:r>
              <a:rPr sz="1050">
                <a:solidFill>
                  <a:srgbClr val="3A2E2E"/>
                </a:solidFill>
                <a:latin typeface="Lato"/>
              </a:rPr>
              <a:t>Provide accurate pupil information and a clear school contact.</a:t>
            </a:r>
          </a:p>
        </p:txBody>
      </p:sp>
      <p:sp>
        <p:nvSpPr>
          <p:cNvPr id="26" name="TextBox 25"/>
          <p:cNvSpPr txBox="1"/>
          <p:nvPr/>
        </p:nvSpPr>
        <p:spPr>
          <a:xfrm>
            <a:off x="534924" y="3840480"/>
            <a:ext cx="279244" cy="288541"/>
          </a:xfrm>
          <a:prstGeom prst="rect">
            <a:avLst/>
          </a:prstGeom>
          <a:noFill/>
        </p:spPr>
        <p:txBody>
          <a:bodyPr wrap="none">
            <a:spAutoFit/>
          </a:bodyPr>
          <a:lstStyle/>
          <a:p>
            <a:pPr defTabSz="685800" eaLnBrk="1" fontAlgn="auto" hangingPunct="1">
              <a:spcBef>
                <a:spcPts val="0"/>
              </a:spcBef>
              <a:spcAft>
                <a:spcPts val="0"/>
              </a:spcAft>
            </a:pPr>
            <a:r>
              <a:rPr sz="1275" b="1">
                <a:solidFill>
                  <a:srgbClr val="E2231A"/>
                </a:solidFill>
                <a:latin typeface="Lato"/>
              </a:rPr>
              <a:t>4</a:t>
            </a:r>
          </a:p>
        </p:txBody>
      </p:sp>
      <p:sp>
        <p:nvSpPr>
          <p:cNvPr id="27" name="TextBox 26"/>
          <p:cNvSpPr txBox="1"/>
          <p:nvPr/>
        </p:nvSpPr>
        <p:spPr>
          <a:xfrm>
            <a:off x="925831" y="3840480"/>
            <a:ext cx="889987" cy="276999"/>
          </a:xfrm>
          <a:prstGeom prst="rect">
            <a:avLst/>
          </a:prstGeom>
          <a:noFill/>
        </p:spPr>
        <p:txBody>
          <a:bodyPr wrap="none">
            <a:spAutoFit/>
          </a:bodyPr>
          <a:lstStyle/>
          <a:p>
            <a:pPr defTabSz="685800" eaLnBrk="1" fontAlgn="auto" hangingPunct="1">
              <a:spcBef>
                <a:spcPts val="0"/>
              </a:spcBef>
              <a:spcAft>
                <a:spcPts val="0"/>
              </a:spcAft>
            </a:pPr>
            <a:r>
              <a:rPr sz="1200" b="1">
                <a:solidFill>
                  <a:srgbClr val="003F71"/>
                </a:solidFill>
                <a:latin typeface="Lato"/>
              </a:rPr>
              <a:t>SUPPORT</a:t>
            </a:r>
          </a:p>
        </p:txBody>
      </p:sp>
      <p:sp>
        <p:nvSpPr>
          <p:cNvPr id="28" name="TextBox 27"/>
          <p:cNvSpPr txBox="1"/>
          <p:nvPr/>
        </p:nvSpPr>
        <p:spPr>
          <a:xfrm>
            <a:off x="2023110" y="3840479"/>
            <a:ext cx="4352474" cy="253916"/>
          </a:xfrm>
          <a:prstGeom prst="rect">
            <a:avLst/>
          </a:prstGeom>
          <a:noFill/>
        </p:spPr>
        <p:txBody>
          <a:bodyPr wrap="none">
            <a:spAutoFit/>
          </a:bodyPr>
          <a:lstStyle/>
          <a:p>
            <a:pPr defTabSz="685800" eaLnBrk="1" fontAlgn="auto" hangingPunct="1">
              <a:spcBef>
                <a:spcPts val="0"/>
              </a:spcBef>
              <a:spcAft>
                <a:spcPts val="0"/>
              </a:spcAft>
            </a:pPr>
            <a:r>
              <a:rPr sz="1050">
                <a:solidFill>
                  <a:srgbClr val="3A2E2E"/>
                </a:solidFill>
                <a:latin typeface="Lato"/>
              </a:rPr>
              <a:t>Agree a suitable space, timetable and staff contact for vaccination day.</a:t>
            </a:r>
          </a:p>
        </p:txBody>
      </p:sp>
      <p:sp>
        <p:nvSpPr>
          <p:cNvPr id="29" name="TextBox 28"/>
          <p:cNvSpPr txBox="1"/>
          <p:nvPr/>
        </p:nvSpPr>
        <p:spPr>
          <a:xfrm>
            <a:off x="534924" y="4457700"/>
            <a:ext cx="279244" cy="288541"/>
          </a:xfrm>
          <a:prstGeom prst="rect">
            <a:avLst/>
          </a:prstGeom>
          <a:noFill/>
        </p:spPr>
        <p:txBody>
          <a:bodyPr wrap="none">
            <a:spAutoFit/>
          </a:bodyPr>
          <a:lstStyle/>
          <a:p>
            <a:pPr defTabSz="685800" eaLnBrk="1" fontAlgn="auto" hangingPunct="1">
              <a:spcBef>
                <a:spcPts val="0"/>
              </a:spcBef>
              <a:spcAft>
                <a:spcPts val="0"/>
              </a:spcAft>
            </a:pPr>
            <a:r>
              <a:rPr sz="1275" b="1">
                <a:solidFill>
                  <a:srgbClr val="E2231A"/>
                </a:solidFill>
                <a:latin typeface="Lato"/>
              </a:rPr>
              <a:t>5</a:t>
            </a:r>
          </a:p>
        </p:txBody>
      </p:sp>
      <p:sp>
        <p:nvSpPr>
          <p:cNvPr id="30" name="TextBox 29"/>
          <p:cNvSpPr txBox="1"/>
          <p:nvPr/>
        </p:nvSpPr>
        <p:spPr>
          <a:xfrm>
            <a:off x="925831" y="4457701"/>
            <a:ext cx="954107" cy="276999"/>
          </a:xfrm>
          <a:prstGeom prst="rect">
            <a:avLst/>
          </a:prstGeom>
          <a:noFill/>
        </p:spPr>
        <p:txBody>
          <a:bodyPr wrap="none">
            <a:spAutoFit/>
          </a:bodyPr>
          <a:lstStyle/>
          <a:p>
            <a:pPr defTabSz="685800" eaLnBrk="1" fontAlgn="auto" hangingPunct="1">
              <a:spcBef>
                <a:spcPts val="0"/>
              </a:spcBef>
              <a:spcAft>
                <a:spcPts val="0"/>
              </a:spcAft>
            </a:pPr>
            <a:r>
              <a:rPr sz="1200" b="1">
                <a:solidFill>
                  <a:srgbClr val="003F71"/>
                </a:solidFill>
                <a:latin typeface="Lato"/>
              </a:rPr>
              <a:t>CATCH UP</a:t>
            </a:r>
          </a:p>
        </p:txBody>
      </p:sp>
      <p:sp>
        <p:nvSpPr>
          <p:cNvPr id="31" name="TextBox 30"/>
          <p:cNvSpPr txBox="1"/>
          <p:nvPr/>
        </p:nvSpPr>
        <p:spPr>
          <a:xfrm>
            <a:off x="2023111" y="4457700"/>
            <a:ext cx="3900427" cy="253916"/>
          </a:xfrm>
          <a:prstGeom prst="rect">
            <a:avLst/>
          </a:prstGeom>
          <a:noFill/>
        </p:spPr>
        <p:txBody>
          <a:bodyPr wrap="none">
            <a:spAutoFit/>
          </a:bodyPr>
          <a:lstStyle/>
          <a:p>
            <a:pPr defTabSz="685800" eaLnBrk="1" fontAlgn="auto" hangingPunct="1">
              <a:spcBef>
                <a:spcPts val="0"/>
              </a:spcBef>
              <a:spcAft>
                <a:spcPts val="0"/>
              </a:spcAft>
            </a:pPr>
            <a:r>
              <a:rPr sz="1050">
                <a:solidFill>
                  <a:srgbClr val="3A2E2E"/>
                </a:solidFill>
                <a:latin typeface="Lato"/>
              </a:rPr>
              <a:t>Help us reach children who were absent or missed vaccination.</a:t>
            </a:r>
          </a:p>
        </p:txBody>
      </p:sp>
    </p:spTree>
    <p:extLst>
      <p:ext uri="{BB962C8B-B14F-4D97-AF65-F5344CB8AC3E}">
        <p14:creationId xmlns:p14="http://schemas.microsoft.com/office/powerpoint/2010/main" val="11184404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F7886-D83F-D722-A641-EBC9B284BA29}"/>
            </a:ext>
          </a:extLst>
        </p:cNvPr>
        <p:cNvGrpSpPr/>
        <p:nvPr/>
      </p:nvGrpSpPr>
      <p:grpSpPr>
        <a:xfrm>
          <a:off x="0" y="0"/>
          <a:ext cx="0" cy="0"/>
          <a:chOff x="0" y="0"/>
          <a:chExt cx="0" cy="0"/>
        </a:xfrm>
      </p:grpSpPr>
      <p:sp>
        <p:nvSpPr>
          <p:cNvPr id="3" name="Pladsholder til slidenummer 2">
            <a:extLst>
              <a:ext uri="{FF2B5EF4-FFF2-40B4-BE49-F238E27FC236}">
                <a16:creationId xmlns:a16="http://schemas.microsoft.com/office/drawing/2014/main" id="{827FA740-0503-6A38-11BF-8464C5687449}"/>
              </a:ext>
            </a:extLst>
          </p:cNvPr>
          <p:cNvSpPr>
            <a:spLocks noGrp="1"/>
          </p:cNvSpPr>
          <p:nvPr>
            <p:ph type="sldNum" sz="quarter" idx="12"/>
          </p:nvPr>
        </p:nvSpPr>
        <p:spPr/>
        <p:txBody>
          <a:bodyPr/>
          <a:lstStyle/>
          <a:p>
            <a:pPr defTabSz="685800" eaLnBrk="1" fontAlgn="auto" hangingPunct="1">
              <a:spcBef>
                <a:spcPts val="0"/>
              </a:spcBef>
              <a:spcAft>
                <a:spcPts val="0"/>
              </a:spcAft>
            </a:pPr>
            <a:endParaRPr lang="da-DK">
              <a:solidFill>
                <a:srgbClr val="69AA7F">
                  <a:lumMod val="75000"/>
                </a:srgbClr>
              </a:solidFill>
            </a:endParaRPr>
          </a:p>
        </p:txBody>
      </p:sp>
      <p:sp>
        <p:nvSpPr>
          <p:cNvPr id="5" name="Rectangle 4">
            <a:extLst>
              <a:ext uri="{FF2B5EF4-FFF2-40B4-BE49-F238E27FC236}">
                <a16:creationId xmlns:a16="http://schemas.microsoft.com/office/drawing/2014/main" id="{40229F95-D40B-4FE0-DAE4-4BE5E2A72704}"/>
              </a:ext>
            </a:extLst>
          </p:cNvPr>
          <p:cNvSpPr/>
          <p:nvPr/>
        </p:nvSpPr>
        <p:spPr>
          <a:xfrm>
            <a:off x="6159260" y="960768"/>
            <a:ext cx="2733518" cy="329960"/>
          </a:xfrm>
          <a:prstGeom prst="rect">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GB" sz="1350">
              <a:solidFill>
                <a:srgbClr val="F0EEEE"/>
              </a:solidFill>
              <a:latin typeface="Calibri" panose="020F0502020204030204"/>
            </a:endParaRPr>
          </a:p>
        </p:txBody>
      </p:sp>
      <p:pic>
        <p:nvPicPr>
          <p:cNvPr id="11" name="Picture 10" descr="A black background with a black square&#10;&#10;AI-generated content may be incorrect.">
            <a:extLst>
              <a:ext uri="{FF2B5EF4-FFF2-40B4-BE49-F238E27FC236}">
                <a16:creationId xmlns:a16="http://schemas.microsoft.com/office/drawing/2014/main" id="{AB00110D-2B11-3AB5-9D4A-E0773D9DCC13}"/>
              </a:ext>
            </a:extLst>
          </p:cNvPr>
          <p:cNvPicPr>
            <a:picLocks noChangeAspect="1"/>
          </p:cNvPicPr>
          <p:nvPr/>
        </p:nvPicPr>
        <p:blipFill>
          <a:blip r:embed="rId3"/>
          <a:stretch>
            <a:fillRect/>
          </a:stretch>
        </p:blipFill>
        <p:spPr>
          <a:xfrm>
            <a:off x="6948577" y="960768"/>
            <a:ext cx="2025163" cy="562754"/>
          </a:xfrm>
          <a:prstGeom prst="rect">
            <a:avLst/>
          </a:prstGeom>
        </p:spPr>
      </p:pic>
      <p:sp>
        <p:nvSpPr>
          <p:cNvPr id="13" name="object 7">
            <a:extLst>
              <a:ext uri="{FF2B5EF4-FFF2-40B4-BE49-F238E27FC236}">
                <a16:creationId xmlns:a16="http://schemas.microsoft.com/office/drawing/2014/main" id="{F794D4E1-9121-E5B7-51D3-F6540E4B5FDB}"/>
              </a:ext>
            </a:extLst>
          </p:cNvPr>
          <p:cNvSpPr/>
          <p:nvPr/>
        </p:nvSpPr>
        <p:spPr bwMode="auto">
          <a:xfrm>
            <a:off x="0" y="1102520"/>
            <a:ext cx="2486026" cy="219507"/>
          </a:xfrm>
          <a:custGeom>
            <a:avLst/>
            <a:gdLst/>
            <a:ahLst/>
            <a:cxnLst/>
            <a:rect l="l" t="t" r="r" b="b"/>
            <a:pathLst>
              <a:path w="3606800" h="518794">
                <a:moveTo>
                  <a:pt x="0" y="518308"/>
                </a:moveTo>
                <a:lnTo>
                  <a:pt x="3480563" y="518308"/>
                </a:lnTo>
                <a:lnTo>
                  <a:pt x="3529470" y="508433"/>
                </a:lnTo>
                <a:lnTo>
                  <a:pt x="3569410" y="481504"/>
                </a:lnTo>
                <a:lnTo>
                  <a:pt x="3596339" y="441565"/>
                </a:lnTo>
                <a:lnTo>
                  <a:pt x="3606214" y="392658"/>
                </a:lnTo>
                <a:lnTo>
                  <a:pt x="3606214" y="125650"/>
                </a:lnTo>
                <a:lnTo>
                  <a:pt x="3596339" y="76743"/>
                </a:lnTo>
                <a:lnTo>
                  <a:pt x="3569410" y="36803"/>
                </a:lnTo>
                <a:lnTo>
                  <a:pt x="3529470" y="9874"/>
                </a:lnTo>
                <a:lnTo>
                  <a:pt x="3480563" y="0"/>
                </a:lnTo>
                <a:lnTo>
                  <a:pt x="0" y="0"/>
                </a:lnTo>
              </a:path>
            </a:pathLst>
          </a:custGeom>
          <a:ln w="20941">
            <a:solidFill>
              <a:schemeClr val="tx1">
                <a:alpha val="30000"/>
              </a:schemeClr>
            </a:solidFill>
          </a:ln>
        </p:spPr>
        <p:txBody>
          <a:bodyPr lIns="0" tIns="0" rIns="0" bIns="0"/>
          <a:lstStyle/>
          <a:p>
            <a:pPr defTabSz="623804" eaLnBrk="1" fontAlgn="auto" hangingPunct="1">
              <a:spcBef>
                <a:spcPts val="0"/>
              </a:spcBef>
              <a:spcAft>
                <a:spcPts val="0"/>
              </a:spcAft>
              <a:defRPr/>
            </a:pPr>
            <a:endParaRPr sz="1228">
              <a:solidFill>
                <a:prstClr val="black"/>
              </a:solidFill>
              <a:latin typeface="Calibri"/>
            </a:endParaRPr>
          </a:p>
        </p:txBody>
      </p:sp>
      <p:sp>
        <p:nvSpPr>
          <p:cNvPr id="14" name="Pladsholder til tekst 12">
            <a:extLst>
              <a:ext uri="{FF2B5EF4-FFF2-40B4-BE49-F238E27FC236}">
                <a16:creationId xmlns:a16="http://schemas.microsoft.com/office/drawing/2014/main" id="{62DF473B-A40E-763E-33DB-985B2F4148C9}"/>
              </a:ext>
            </a:extLst>
          </p:cNvPr>
          <p:cNvSpPr txBox="1">
            <a:spLocks/>
          </p:cNvSpPr>
          <p:nvPr/>
        </p:nvSpPr>
        <p:spPr>
          <a:xfrm>
            <a:off x="207215" y="1125747"/>
            <a:ext cx="2234803" cy="215503"/>
          </a:xfrm>
          <a:prstGeom prst="rect">
            <a:avLst/>
          </a:prstGeom>
        </p:spPr>
        <p:txBody>
          <a:bodyPr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spc="300">
                <a:solidFill>
                  <a:srgbClr val="C00000"/>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fontAlgn="auto">
              <a:spcBef>
                <a:spcPts val="750"/>
              </a:spcBef>
              <a:spcAft>
                <a:spcPts val="0"/>
              </a:spcAft>
            </a:pPr>
            <a:endParaRPr sz="900" spc="225"/>
          </a:p>
        </p:txBody>
      </p:sp>
      <p:pic>
        <p:nvPicPr>
          <p:cNvPr id="6" name="Picture 5" descr="A blue and white logo&#10;&#10;AI-generated content may be incorrect.">
            <a:extLst>
              <a:ext uri="{FF2B5EF4-FFF2-40B4-BE49-F238E27FC236}">
                <a16:creationId xmlns:a16="http://schemas.microsoft.com/office/drawing/2014/main" id="{15CBE3F1-6FFA-467A-33A6-3C720E4BFA3C}"/>
              </a:ext>
            </a:extLst>
          </p:cNvPr>
          <p:cNvPicPr>
            <a:picLocks noChangeAspect="1"/>
          </p:cNvPicPr>
          <p:nvPr/>
        </p:nvPicPr>
        <p:blipFill>
          <a:blip r:embed="rId4"/>
          <a:stretch>
            <a:fillRect/>
          </a:stretch>
        </p:blipFill>
        <p:spPr>
          <a:xfrm>
            <a:off x="7640559" y="4449933"/>
            <a:ext cx="1333181" cy="1620238"/>
          </a:xfrm>
          <a:prstGeom prst="rect">
            <a:avLst/>
          </a:prstGeom>
        </p:spPr>
      </p:pic>
      <p:sp>
        <p:nvSpPr>
          <p:cNvPr id="7" name="TextBox 6">
            <a:extLst>
              <a:ext uri="{FF2B5EF4-FFF2-40B4-BE49-F238E27FC236}">
                <a16:creationId xmlns:a16="http://schemas.microsoft.com/office/drawing/2014/main" id="{8A4B412B-1E7B-8E3B-1A0C-9D5D8EAB4DFF}"/>
              </a:ext>
            </a:extLst>
          </p:cNvPr>
          <p:cNvSpPr txBox="1"/>
          <p:nvPr/>
        </p:nvSpPr>
        <p:spPr>
          <a:xfrm>
            <a:off x="4850050" y="5382326"/>
            <a:ext cx="2984804" cy="253916"/>
          </a:xfrm>
          <a:prstGeom prst="rect">
            <a:avLst/>
          </a:prstGeom>
          <a:noFill/>
        </p:spPr>
        <p:txBody>
          <a:bodyPr wrap="square" rtlCol="0">
            <a:spAutoFit/>
          </a:bodyPr>
          <a:lstStyle/>
          <a:p>
            <a:pPr defTabSz="685800" eaLnBrk="1" fontAlgn="auto" hangingPunct="1">
              <a:spcBef>
                <a:spcPts val="0"/>
              </a:spcBef>
              <a:spcAft>
                <a:spcPts val="0"/>
              </a:spcAft>
            </a:pPr>
            <a:endParaRPr lang="en-GB" sz="1050">
              <a:solidFill>
                <a:srgbClr val="000000"/>
              </a:solidFill>
              <a:latin typeface="Calibri" panose="020F0502020204030204"/>
            </a:endParaRPr>
          </a:p>
        </p:txBody>
      </p:sp>
      <p:sp>
        <p:nvSpPr>
          <p:cNvPr id="15" name="TextBox 14"/>
          <p:cNvSpPr txBox="1"/>
          <p:nvPr/>
        </p:nvSpPr>
        <p:spPr>
          <a:xfrm>
            <a:off x="493776" y="1255014"/>
            <a:ext cx="5925020" cy="427040"/>
          </a:xfrm>
          <a:prstGeom prst="rect">
            <a:avLst/>
          </a:prstGeom>
          <a:noFill/>
        </p:spPr>
        <p:txBody>
          <a:bodyPr wrap="none">
            <a:spAutoFit/>
          </a:bodyPr>
          <a:lstStyle/>
          <a:p>
            <a:pPr defTabSz="685800" eaLnBrk="1" fontAlgn="auto" hangingPunct="1">
              <a:spcBef>
                <a:spcPts val="0"/>
              </a:spcBef>
              <a:spcAft>
                <a:spcPts val="0"/>
              </a:spcAft>
            </a:pPr>
            <a:r>
              <a:rPr sz="2175" b="1" dirty="0">
                <a:solidFill>
                  <a:srgbClr val="FF0000"/>
                </a:solidFill>
                <a:latin typeface="Lato"/>
              </a:rPr>
              <a:t>Working together to protect pupils this winter</a:t>
            </a:r>
          </a:p>
        </p:txBody>
      </p:sp>
      <p:sp>
        <p:nvSpPr>
          <p:cNvPr id="16" name="TextBox 15"/>
          <p:cNvSpPr txBox="1"/>
          <p:nvPr/>
        </p:nvSpPr>
        <p:spPr>
          <a:xfrm>
            <a:off x="514350" y="1714500"/>
            <a:ext cx="3470822" cy="288541"/>
          </a:xfrm>
          <a:prstGeom prst="rect">
            <a:avLst/>
          </a:prstGeom>
          <a:noFill/>
        </p:spPr>
        <p:txBody>
          <a:bodyPr wrap="none">
            <a:spAutoFit/>
          </a:bodyPr>
          <a:lstStyle/>
          <a:p>
            <a:pPr defTabSz="685800" eaLnBrk="1" fontAlgn="auto" hangingPunct="1">
              <a:spcBef>
                <a:spcPts val="0"/>
              </a:spcBef>
              <a:spcAft>
                <a:spcPts val="0"/>
              </a:spcAft>
            </a:pPr>
            <a:r>
              <a:rPr sz="1275">
                <a:solidFill>
                  <a:srgbClr val="595959"/>
                </a:solidFill>
                <a:latin typeface="Lato"/>
              </a:rPr>
              <a:t>Three things we are asking every school to do</a:t>
            </a:r>
          </a:p>
        </p:txBody>
      </p:sp>
      <p:sp>
        <p:nvSpPr>
          <p:cNvPr id="17" name="Rounded Rectangle 16"/>
          <p:cNvSpPr/>
          <p:nvPr/>
        </p:nvSpPr>
        <p:spPr>
          <a:xfrm>
            <a:off x="514350" y="2160270"/>
            <a:ext cx="2537460" cy="1748790"/>
          </a:xfrm>
          <a:prstGeom prst="roundRect">
            <a:avLst/>
          </a:prstGeom>
          <a:solidFill>
            <a:srgbClr val="FFFFFF"/>
          </a:solidFill>
          <a:ln>
            <a:solidFill>
              <a:srgbClr val="D7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srgbClr val="F0EEEE"/>
              </a:solidFill>
              <a:latin typeface="Calibri" panose="020F0502020204030204"/>
            </a:endParaRPr>
          </a:p>
        </p:txBody>
      </p:sp>
      <p:sp>
        <p:nvSpPr>
          <p:cNvPr id="18" name="Rectangle 17"/>
          <p:cNvSpPr/>
          <p:nvPr/>
        </p:nvSpPr>
        <p:spPr>
          <a:xfrm>
            <a:off x="514350" y="2160270"/>
            <a:ext cx="54864" cy="1748790"/>
          </a:xfrm>
          <a:prstGeom prst="rect">
            <a:avLst/>
          </a:prstGeom>
          <a:solidFill>
            <a:srgbClr val="E223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srgbClr val="F0EEEE"/>
              </a:solidFill>
              <a:latin typeface="Calibri" panose="020F0502020204030204"/>
            </a:endParaRPr>
          </a:p>
        </p:txBody>
      </p:sp>
      <p:sp>
        <p:nvSpPr>
          <p:cNvPr id="19" name="TextBox 18"/>
          <p:cNvSpPr txBox="1"/>
          <p:nvPr/>
        </p:nvSpPr>
        <p:spPr>
          <a:xfrm>
            <a:off x="665227" y="2283714"/>
            <a:ext cx="1000595" cy="288541"/>
          </a:xfrm>
          <a:prstGeom prst="rect">
            <a:avLst/>
          </a:prstGeom>
          <a:noFill/>
        </p:spPr>
        <p:txBody>
          <a:bodyPr wrap="none">
            <a:spAutoFit/>
          </a:bodyPr>
          <a:lstStyle/>
          <a:p>
            <a:pPr defTabSz="685800" eaLnBrk="1" fontAlgn="auto" hangingPunct="1">
              <a:spcBef>
                <a:spcPts val="0"/>
              </a:spcBef>
              <a:spcAft>
                <a:spcPts val="0"/>
              </a:spcAft>
            </a:pPr>
            <a:r>
              <a:rPr sz="1275" b="1">
                <a:solidFill>
                  <a:srgbClr val="003F71"/>
                </a:solidFill>
                <a:latin typeface="Lato"/>
              </a:rPr>
              <a:t>PROMOTE</a:t>
            </a:r>
          </a:p>
        </p:txBody>
      </p:sp>
      <p:sp>
        <p:nvSpPr>
          <p:cNvPr id="20" name="TextBox 19"/>
          <p:cNvSpPr txBox="1"/>
          <p:nvPr/>
        </p:nvSpPr>
        <p:spPr>
          <a:xfrm>
            <a:off x="592074" y="2640330"/>
            <a:ext cx="2336292" cy="404085"/>
          </a:xfrm>
          <a:prstGeom prst="rect">
            <a:avLst/>
          </a:prstGeom>
          <a:noFill/>
        </p:spPr>
        <p:txBody>
          <a:bodyPr wrap="square">
            <a:spAutoFit/>
          </a:bodyPr>
          <a:lstStyle/>
          <a:p>
            <a:pPr defTabSz="685800" eaLnBrk="1" fontAlgn="auto" hangingPunct="1">
              <a:spcBef>
                <a:spcPts val="0"/>
              </a:spcBef>
              <a:spcAft>
                <a:spcPts val="0"/>
              </a:spcAft>
            </a:pPr>
            <a:r>
              <a:rPr sz="1013" dirty="0">
                <a:solidFill>
                  <a:srgbClr val="3A2E2E"/>
                </a:solidFill>
                <a:latin typeface="Lato"/>
              </a:rPr>
              <a:t>Encourage families to respond to the vaccination invitation.</a:t>
            </a:r>
          </a:p>
        </p:txBody>
      </p:sp>
      <p:sp>
        <p:nvSpPr>
          <p:cNvPr id="21" name="Rounded Rectangle 20"/>
          <p:cNvSpPr/>
          <p:nvPr/>
        </p:nvSpPr>
        <p:spPr>
          <a:xfrm>
            <a:off x="3326130" y="2160270"/>
            <a:ext cx="2537460" cy="1748790"/>
          </a:xfrm>
          <a:prstGeom prst="roundRect">
            <a:avLst/>
          </a:prstGeom>
          <a:solidFill>
            <a:srgbClr val="FFFFFF"/>
          </a:solidFill>
          <a:ln>
            <a:solidFill>
              <a:srgbClr val="D7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srgbClr val="F0EEEE"/>
              </a:solidFill>
              <a:latin typeface="Calibri" panose="020F0502020204030204"/>
            </a:endParaRPr>
          </a:p>
        </p:txBody>
      </p:sp>
      <p:sp>
        <p:nvSpPr>
          <p:cNvPr id="22" name="Rectangle 21"/>
          <p:cNvSpPr/>
          <p:nvPr/>
        </p:nvSpPr>
        <p:spPr>
          <a:xfrm>
            <a:off x="3326130" y="2160270"/>
            <a:ext cx="54864" cy="1748790"/>
          </a:xfrm>
          <a:prstGeom prst="rect">
            <a:avLst/>
          </a:prstGeom>
          <a:solidFill>
            <a:srgbClr val="698A7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srgbClr val="F0EEEE"/>
              </a:solidFill>
              <a:latin typeface="Calibri" panose="020F0502020204030204"/>
            </a:endParaRPr>
          </a:p>
        </p:txBody>
      </p:sp>
      <p:sp>
        <p:nvSpPr>
          <p:cNvPr id="23" name="TextBox 22"/>
          <p:cNvSpPr txBox="1"/>
          <p:nvPr/>
        </p:nvSpPr>
        <p:spPr>
          <a:xfrm>
            <a:off x="3477006" y="2283714"/>
            <a:ext cx="901209" cy="288541"/>
          </a:xfrm>
          <a:prstGeom prst="rect">
            <a:avLst/>
          </a:prstGeom>
          <a:noFill/>
        </p:spPr>
        <p:txBody>
          <a:bodyPr wrap="none">
            <a:spAutoFit/>
          </a:bodyPr>
          <a:lstStyle/>
          <a:p>
            <a:pPr defTabSz="685800" eaLnBrk="1" fontAlgn="auto" hangingPunct="1">
              <a:spcBef>
                <a:spcPts val="0"/>
              </a:spcBef>
              <a:spcAft>
                <a:spcPts val="0"/>
              </a:spcAft>
            </a:pPr>
            <a:r>
              <a:rPr sz="1275" b="1">
                <a:solidFill>
                  <a:srgbClr val="003F71"/>
                </a:solidFill>
                <a:latin typeface="Lato"/>
              </a:rPr>
              <a:t>PREPARE</a:t>
            </a:r>
          </a:p>
        </p:txBody>
      </p:sp>
      <p:sp>
        <p:nvSpPr>
          <p:cNvPr id="24" name="TextBox 23"/>
          <p:cNvSpPr txBox="1"/>
          <p:nvPr/>
        </p:nvSpPr>
        <p:spPr>
          <a:xfrm>
            <a:off x="3380995" y="2640330"/>
            <a:ext cx="2359151" cy="404085"/>
          </a:xfrm>
          <a:prstGeom prst="rect">
            <a:avLst/>
          </a:prstGeom>
          <a:noFill/>
        </p:spPr>
        <p:txBody>
          <a:bodyPr wrap="square">
            <a:spAutoFit/>
          </a:bodyPr>
          <a:lstStyle/>
          <a:p>
            <a:pPr defTabSz="685800" eaLnBrk="1" fontAlgn="auto" hangingPunct="1">
              <a:spcBef>
                <a:spcPts val="0"/>
              </a:spcBef>
              <a:spcAft>
                <a:spcPts val="0"/>
              </a:spcAft>
            </a:pPr>
            <a:r>
              <a:rPr sz="1013" dirty="0">
                <a:solidFill>
                  <a:srgbClr val="3A2E2E"/>
                </a:solidFill>
                <a:latin typeface="Lato"/>
              </a:rPr>
              <a:t>Work with our team early on practical arrangements.</a:t>
            </a:r>
          </a:p>
        </p:txBody>
      </p:sp>
      <p:sp>
        <p:nvSpPr>
          <p:cNvPr id="25" name="Rounded Rectangle 24"/>
          <p:cNvSpPr/>
          <p:nvPr/>
        </p:nvSpPr>
        <p:spPr>
          <a:xfrm>
            <a:off x="6137909" y="2160270"/>
            <a:ext cx="2537460" cy="1748790"/>
          </a:xfrm>
          <a:prstGeom prst="roundRect">
            <a:avLst/>
          </a:prstGeom>
          <a:solidFill>
            <a:srgbClr val="FFFFFF"/>
          </a:solidFill>
          <a:ln>
            <a:solidFill>
              <a:srgbClr val="D7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srgbClr val="F0EEEE"/>
              </a:solidFill>
              <a:latin typeface="Calibri" panose="020F0502020204030204"/>
            </a:endParaRPr>
          </a:p>
        </p:txBody>
      </p:sp>
      <p:sp>
        <p:nvSpPr>
          <p:cNvPr id="26" name="Rectangle 25"/>
          <p:cNvSpPr/>
          <p:nvPr/>
        </p:nvSpPr>
        <p:spPr>
          <a:xfrm>
            <a:off x="6137909" y="2160270"/>
            <a:ext cx="54864" cy="1748790"/>
          </a:xfrm>
          <a:prstGeom prst="rect">
            <a:avLst/>
          </a:prstGeom>
          <a:solidFill>
            <a:srgbClr val="003F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sz="1350">
              <a:solidFill>
                <a:srgbClr val="F0EEEE"/>
              </a:solidFill>
              <a:latin typeface="Calibri" panose="020F0502020204030204"/>
            </a:endParaRPr>
          </a:p>
        </p:txBody>
      </p:sp>
      <p:sp>
        <p:nvSpPr>
          <p:cNvPr id="27" name="TextBox 26"/>
          <p:cNvSpPr txBox="1"/>
          <p:nvPr/>
        </p:nvSpPr>
        <p:spPr>
          <a:xfrm>
            <a:off x="6288787" y="2283714"/>
            <a:ext cx="930063" cy="288541"/>
          </a:xfrm>
          <a:prstGeom prst="rect">
            <a:avLst/>
          </a:prstGeom>
          <a:noFill/>
        </p:spPr>
        <p:txBody>
          <a:bodyPr wrap="none">
            <a:spAutoFit/>
          </a:bodyPr>
          <a:lstStyle/>
          <a:p>
            <a:pPr defTabSz="685800" eaLnBrk="1" fontAlgn="auto" hangingPunct="1">
              <a:spcBef>
                <a:spcPts val="0"/>
              </a:spcBef>
              <a:spcAft>
                <a:spcPts val="0"/>
              </a:spcAft>
            </a:pPr>
            <a:r>
              <a:rPr sz="1275" b="1">
                <a:solidFill>
                  <a:srgbClr val="003F71"/>
                </a:solidFill>
                <a:latin typeface="Lato"/>
              </a:rPr>
              <a:t>PARTNER</a:t>
            </a:r>
          </a:p>
        </p:txBody>
      </p:sp>
      <p:sp>
        <p:nvSpPr>
          <p:cNvPr id="28" name="TextBox 27"/>
          <p:cNvSpPr txBox="1"/>
          <p:nvPr/>
        </p:nvSpPr>
        <p:spPr>
          <a:xfrm>
            <a:off x="6192774" y="2640330"/>
            <a:ext cx="2359153" cy="404085"/>
          </a:xfrm>
          <a:prstGeom prst="rect">
            <a:avLst/>
          </a:prstGeom>
          <a:noFill/>
        </p:spPr>
        <p:txBody>
          <a:bodyPr wrap="square">
            <a:spAutoFit/>
          </a:bodyPr>
          <a:lstStyle/>
          <a:p>
            <a:pPr defTabSz="685800" eaLnBrk="1" fontAlgn="auto" hangingPunct="1">
              <a:spcBef>
                <a:spcPts val="0"/>
              </a:spcBef>
              <a:spcAft>
                <a:spcPts val="0"/>
              </a:spcAft>
            </a:pPr>
            <a:r>
              <a:rPr sz="1013" dirty="0">
                <a:solidFill>
                  <a:srgbClr val="3A2E2E"/>
                </a:solidFill>
                <a:latin typeface="Lato"/>
              </a:rPr>
              <a:t>Help us reach children who miss vaccination and support catch-up.</a:t>
            </a:r>
          </a:p>
        </p:txBody>
      </p:sp>
      <p:sp>
        <p:nvSpPr>
          <p:cNvPr id="29" name="TextBox 28"/>
          <p:cNvSpPr txBox="1"/>
          <p:nvPr/>
        </p:nvSpPr>
        <p:spPr>
          <a:xfrm>
            <a:off x="685800" y="4389121"/>
            <a:ext cx="8629285" cy="334707"/>
          </a:xfrm>
          <a:prstGeom prst="rect">
            <a:avLst/>
          </a:prstGeom>
          <a:noFill/>
        </p:spPr>
        <p:txBody>
          <a:bodyPr wrap="none">
            <a:spAutoFit/>
          </a:bodyPr>
          <a:lstStyle/>
          <a:p>
            <a:pPr defTabSz="685800" eaLnBrk="1" fontAlgn="auto" hangingPunct="1">
              <a:spcBef>
                <a:spcPts val="0"/>
              </a:spcBef>
              <a:spcAft>
                <a:spcPts val="0"/>
              </a:spcAft>
            </a:pPr>
            <a:r>
              <a:rPr sz="1575" b="1">
                <a:solidFill>
                  <a:srgbClr val="003F71"/>
                </a:solidFill>
                <a:latin typeface="Lato"/>
              </a:rPr>
              <a:t>Our shared goal: make vaccination easier for families and protect more children before winter.</a:t>
            </a:r>
          </a:p>
        </p:txBody>
      </p:sp>
    </p:spTree>
    <p:extLst>
      <p:ext uri="{BB962C8B-B14F-4D97-AF65-F5344CB8AC3E}">
        <p14:creationId xmlns:p14="http://schemas.microsoft.com/office/powerpoint/2010/main" val="15336731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17365D"/>
        </a:solidFill>
        <a:effectLst/>
      </p:bgPr>
    </p:bg>
    <p:spTree>
      <p:nvGrpSpPr>
        <p:cNvPr id="1" name=""/>
        <p:cNvGrpSpPr/>
        <p:nvPr/>
      </p:nvGrpSpPr>
      <p:grpSpPr>
        <a:xfrm>
          <a:off x="0" y="0"/>
          <a:ext cx="1" cy="1"/>
          <a:chOff x="0" y="0"/>
          <a:chExt cx="1" cy="1"/>
        </a:xfrm>
      </p:grpSpPr>
      <p:pic>
        <p:nvPicPr>
          <p:cNvPr id="2" name="Image 0" descr="/mnt/data/av1deck/image4.jpeg"/>
          <p:cNvPicPr>
            <a:picLocks noChangeAspect="1"/>
          </p:cNvPicPr>
          <p:nvPr/>
        </p:nvPicPr>
        <p:blipFill>
          <a:blip r:embed="rId3"/>
          <a:srcRect l="13556" r="12592"/>
          <a:stretch>
            <a:fillRect/>
          </a:stretch>
        </p:blipFill>
        <p:spPr>
          <a:xfrm>
            <a:off x="5993892" y="939546"/>
            <a:ext cx="3154680" cy="5061204"/>
          </a:xfrm>
          <a:prstGeom prst="rect">
            <a:avLst/>
          </a:prstGeom>
        </p:spPr>
      </p:pic>
      <p:sp>
        <p:nvSpPr>
          <p:cNvPr id="3" name="Shape 0"/>
          <p:cNvSpPr/>
          <p:nvPr/>
        </p:nvSpPr>
        <p:spPr>
          <a:xfrm>
            <a:off x="5088636" y="939546"/>
            <a:ext cx="891540" cy="5061204"/>
          </a:xfrm>
          <a:prstGeom prst="rect">
            <a:avLst/>
          </a:prstGeom>
          <a:solidFill>
            <a:srgbClr val="17365D">
              <a:alpha val="92000"/>
            </a:srgbClr>
          </a:solidFill>
          <a:ln w="12700">
            <a:solidFill>
              <a:srgbClr val="333333">
                <a:alpha val="0"/>
              </a:srgbClr>
            </a:solidFill>
            <a:prstDash val="solid"/>
          </a:ln>
        </p:spPr>
        <p:txBody>
          <a:bodyPr/>
          <a:lstStyle/>
          <a:p>
            <a:pPr defTabSz="685800" eaLnBrk="1" fontAlgn="auto" hangingPunct="1">
              <a:spcBef>
                <a:spcPts val="0"/>
              </a:spcBef>
              <a:spcAft>
                <a:spcPts val="0"/>
              </a:spcAft>
            </a:pPr>
            <a:endParaRPr lang="en-US" sz="1350">
              <a:solidFill>
                <a:prstClr val="black"/>
              </a:solidFill>
              <a:latin typeface="Aptos"/>
            </a:endParaRPr>
          </a:p>
        </p:txBody>
      </p:sp>
      <p:sp>
        <p:nvSpPr>
          <p:cNvPr id="4" name="Text 1"/>
          <p:cNvSpPr/>
          <p:nvPr/>
        </p:nvSpPr>
        <p:spPr>
          <a:xfrm>
            <a:off x="445770" y="1371600"/>
            <a:ext cx="3086100" cy="205740"/>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825" b="1" kern="0" spc="120" dirty="0">
                <a:solidFill>
                  <a:srgbClr val="F2C94C"/>
                </a:solidFill>
                <a:latin typeface="Aptos"/>
              </a:rPr>
              <a:t>AV1 BOT OFFER –  ENFIELD</a:t>
            </a:r>
            <a:endParaRPr lang="en-US" sz="825" dirty="0">
              <a:solidFill>
                <a:prstClr val="black"/>
              </a:solidFill>
              <a:latin typeface="Aptos"/>
            </a:endParaRPr>
          </a:p>
        </p:txBody>
      </p:sp>
      <p:sp>
        <p:nvSpPr>
          <p:cNvPr id="5" name="Text 2"/>
          <p:cNvSpPr/>
          <p:nvPr/>
        </p:nvSpPr>
        <p:spPr>
          <a:xfrm>
            <a:off x="445770" y="1906524"/>
            <a:ext cx="5208845" cy="1131570"/>
          </a:xfrm>
          <a:prstGeom prst="rect">
            <a:avLst/>
          </a:prstGeom>
          <a:noFill/>
          <a:ln/>
        </p:spPr>
        <p:txBody>
          <a:bodyPr wrap="square" lIns="0" tIns="0" rIns="0" bIns="0" rtlCol="0" anchor="ctr"/>
          <a:lstStyle/>
          <a:p>
            <a:pPr defTabSz="685800" eaLnBrk="1" fontAlgn="auto" hangingPunct="1">
              <a:spcBef>
                <a:spcPts val="0"/>
              </a:spcBef>
              <a:spcAft>
                <a:spcPts val="0"/>
              </a:spcAft>
            </a:pPr>
            <a:r>
              <a:rPr lang="en-US" b="1" dirty="0">
                <a:solidFill>
                  <a:srgbClr val="FFFFFF"/>
                </a:solidFill>
                <a:latin typeface="Aptos"/>
              </a:rPr>
              <a:t>Keeping CYP connected to learning,</a:t>
            </a:r>
            <a:r>
              <a:rPr lang="en-US" dirty="0">
                <a:solidFill>
                  <a:prstClr val="black"/>
                </a:solidFill>
                <a:latin typeface="Aptos"/>
              </a:rPr>
              <a:t> </a:t>
            </a:r>
            <a:r>
              <a:rPr lang="en-US" b="1" dirty="0">
                <a:solidFill>
                  <a:srgbClr val="FFFFFF"/>
                </a:solidFill>
                <a:latin typeface="Aptos"/>
              </a:rPr>
              <a:t>social connections and school life</a:t>
            </a:r>
            <a:endParaRPr lang="en-US" dirty="0">
              <a:solidFill>
                <a:prstClr val="black"/>
              </a:solidFill>
              <a:latin typeface="Aptos"/>
            </a:endParaRPr>
          </a:p>
        </p:txBody>
      </p:sp>
      <p:sp>
        <p:nvSpPr>
          <p:cNvPr id="8" name="Text 5"/>
          <p:cNvSpPr/>
          <p:nvPr/>
        </p:nvSpPr>
        <p:spPr>
          <a:xfrm>
            <a:off x="0" y="3073937"/>
            <a:ext cx="3566160" cy="205740"/>
          </a:xfrm>
          <a:prstGeom prst="rect">
            <a:avLst/>
          </a:prstGeom>
          <a:noFill/>
          <a:ln/>
        </p:spPr>
        <p:txBody>
          <a:bodyPr wrap="square" lIns="0" tIns="0" rIns="0" bIns="0" rtlCol="0" anchor="ctr"/>
          <a:lstStyle/>
          <a:p>
            <a:pPr algn="ctr" defTabSz="685800" eaLnBrk="1" fontAlgn="auto" hangingPunct="1">
              <a:spcBef>
                <a:spcPts val="0"/>
              </a:spcBef>
              <a:spcAft>
                <a:spcPts val="0"/>
              </a:spcAft>
            </a:pPr>
            <a:r>
              <a:rPr lang="en-US" sz="1050" b="1" dirty="0">
                <a:solidFill>
                  <a:srgbClr val="F2C94C"/>
                </a:solidFill>
                <a:latin typeface="Aptos"/>
              </a:rPr>
              <a:t>LEARNING  •  BELONGING  •  CONNECTION</a:t>
            </a:r>
            <a:endParaRPr lang="en-US" sz="1050" dirty="0">
              <a:solidFill>
                <a:prstClr val="black"/>
              </a:solidFill>
              <a:latin typeface="Aptos"/>
            </a:endParaRPr>
          </a:p>
        </p:txBody>
      </p:sp>
      <p:sp>
        <p:nvSpPr>
          <p:cNvPr id="9" name="Text 6"/>
          <p:cNvSpPr/>
          <p:nvPr/>
        </p:nvSpPr>
        <p:spPr>
          <a:xfrm>
            <a:off x="570766" y="5397246"/>
            <a:ext cx="3977640" cy="205740"/>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825" dirty="0">
                <a:solidFill>
                  <a:srgbClr val="CAD6E1"/>
                </a:solidFill>
                <a:latin typeface="Aptos"/>
              </a:rPr>
              <a:t>Enfield Council   |   No Isolation</a:t>
            </a:r>
            <a:endParaRPr lang="en-US" sz="825" dirty="0">
              <a:solidFill>
                <a:prstClr val="black"/>
              </a:solidFill>
              <a:latin typeface="Aptos"/>
            </a:endParaRPr>
          </a:p>
        </p:txBody>
      </p:sp>
      <p:sp>
        <p:nvSpPr>
          <p:cNvPr id="25" name="Slide Number Placeholder 0"/>
          <p:cNvSpPr>
            <a:spLocks noGrp="1"/>
          </p:cNvSpPr>
          <p:nvPr>
            <p:ph type="sldNum" sz="quarter" idx="4294967295"/>
          </p:nvPr>
        </p:nvSpPr>
        <p:spPr>
          <a:xfrm>
            <a:off x="8723376" y="5747004"/>
            <a:ext cx="171450" cy="123444"/>
          </a:xfrm>
          <a:prstGeom prst="rect">
            <a:avLst/>
          </a:prstGeom>
          <a:extLst>
            <a:ext uri="{C572A759-6A51-4108-AA02-DFA0A04FC94B}">
              <ma14:wrappingTextBoxFlag xmlns:ma14="http://schemas.microsoft.com/office/mac/drawingml/2011/main" xmlns="" val="0"/>
            </a:ext>
          </a:extLst>
        </p:spPr>
        <p:txBody>
          <a:bodyPr/>
          <a:lstStyle>
            <a:lvl1pPr>
              <a:defRPr sz="525">
                <a:solidFill>
                  <a:srgbClr val="94A3B8"/>
                </a:solidFill>
              </a:defRPr>
            </a:lvl1pPr>
          </a:lstStyle>
          <a:p>
            <a:pPr defTabSz="685800" eaLnBrk="1" fontAlgn="auto" hangingPunct="1">
              <a:spcBef>
                <a:spcPts val="0"/>
              </a:spcBef>
              <a:spcAft>
                <a:spcPts val="0"/>
              </a:spcAft>
            </a:pPr>
            <a:fld id="{F7021451-1387-4CA6-816F-3879F97B5CBC}" type="slidenum">
              <a:rPr lang="en-US">
                <a:latin typeface="Aptos"/>
              </a:rPr>
              <a:pPr defTabSz="685800" eaLnBrk="1" fontAlgn="auto" hangingPunct="1">
                <a:spcBef>
                  <a:spcPts val="0"/>
                </a:spcBef>
                <a:spcAft>
                  <a:spcPts val="0"/>
                </a:spcAft>
              </a:pPr>
              <a:t>52</a:t>
            </a:fld>
            <a:endParaRPr lang="en-US">
              <a:latin typeface="Aptos"/>
            </a:endParaRPr>
          </a:p>
        </p:txBody>
      </p:sp>
      <p:pic>
        <p:nvPicPr>
          <p:cNvPr id="11" name="Picture 4">
            <a:extLst>
              <a:ext uri="{FF2B5EF4-FFF2-40B4-BE49-F238E27FC236}">
                <a16:creationId xmlns:a16="http://schemas.microsoft.com/office/drawing/2014/main" id="{4B1AC096-561D-0712-296D-9081A2684C5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9896" b="28282"/>
          <a:stretch>
            <a:fillRect/>
          </a:stretch>
        </p:blipFill>
        <p:spPr bwMode="auto">
          <a:xfrm>
            <a:off x="7536943" y="922371"/>
            <a:ext cx="1572710" cy="815008"/>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5B7B9121-D08F-18B4-8DC1-815A19286019}"/>
              </a:ext>
            </a:extLst>
          </p:cNvPr>
          <p:cNvGrpSpPr/>
          <p:nvPr/>
        </p:nvGrpSpPr>
        <p:grpSpPr>
          <a:xfrm>
            <a:off x="467896" y="4177040"/>
            <a:ext cx="4029075" cy="822960"/>
            <a:chOff x="612648" y="4005072"/>
            <a:chExt cx="5372100" cy="1097280"/>
          </a:xfrm>
        </p:grpSpPr>
        <p:sp>
          <p:nvSpPr>
            <p:cNvPr id="7" name="Shape 4"/>
            <p:cNvSpPr/>
            <p:nvPr/>
          </p:nvSpPr>
          <p:spPr>
            <a:xfrm>
              <a:off x="612648" y="4005072"/>
              <a:ext cx="3812703" cy="1097280"/>
            </a:xfrm>
            <a:prstGeom prst="roundRect">
              <a:avLst>
                <a:gd name="adj" fmla="val 5000"/>
              </a:avLst>
            </a:prstGeom>
            <a:solidFill>
              <a:srgbClr val="FFFFFF">
                <a:alpha val="96000"/>
              </a:srgbClr>
            </a:solidFill>
            <a:ln w="12700">
              <a:solidFill>
                <a:srgbClr val="FFFFFF">
                  <a:alpha val="20000"/>
                </a:srgbClr>
              </a:solidFill>
              <a:prstDash val="solid"/>
            </a:ln>
          </p:spPr>
          <p:txBody>
            <a:bodyPr/>
            <a:lstStyle/>
            <a:p>
              <a:pPr defTabSz="685800" eaLnBrk="1" fontAlgn="auto" hangingPunct="1">
                <a:spcBef>
                  <a:spcPts val="0"/>
                </a:spcBef>
                <a:spcAft>
                  <a:spcPts val="0"/>
                </a:spcAft>
              </a:pPr>
              <a:endParaRPr lang="en-US" sz="1350">
                <a:solidFill>
                  <a:prstClr val="black"/>
                </a:solidFill>
                <a:latin typeface="Aptos"/>
              </a:endParaRPr>
            </a:p>
          </p:txBody>
        </p:sp>
        <p:sp>
          <p:nvSpPr>
            <p:cNvPr id="6" name="Text 3"/>
            <p:cNvSpPr/>
            <p:nvPr/>
          </p:nvSpPr>
          <p:spPr>
            <a:xfrm>
              <a:off x="818388" y="4250752"/>
              <a:ext cx="5166360" cy="621792"/>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1350" b="1" dirty="0">
                  <a:solidFill>
                    <a:srgbClr val="4472C4">
                      <a:lumMod val="50000"/>
                    </a:srgbClr>
                  </a:solidFill>
                  <a:latin typeface="Aptos"/>
                </a:rPr>
                <a:t>Headteachers Briefing</a:t>
              </a:r>
            </a:p>
            <a:p>
              <a:pPr defTabSz="685800" eaLnBrk="1" fontAlgn="auto" hangingPunct="1">
                <a:spcBef>
                  <a:spcPts val="0"/>
                </a:spcBef>
                <a:spcAft>
                  <a:spcPts val="0"/>
                </a:spcAft>
              </a:pPr>
              <a:endParaRPr lang="en-US" sz="375" b="1" dirty="0">
                <a:solidFill>
                  <a:srgbClr val="4472C4">
                    <a:lumMod val="50000"/>
                  </a:srgbClr>
                </a:solidFill>
                <a:latin typeface="Aptos"/>
              </a:endParaRPr>
            </a:p>
            <a:p>
              <a:pPr defTabSz="685800" eaLnBrk="1" fontAlgn="auto" hangingPunct="1">
                <a:spcBef>
                  <a:spcPts val="0"/>
                </a:spcBef>
                <a:spcAft>
                  <a:spcPts val="0"/>
                </a:spcAft>
              </a:pPr>
              <a:r>
                <a:rPr lang="en-US" sz="1350" b="1" dirty="0">
                  <a:solidFill>
                    <a:srgbClr val="4472C4">
                      <a:lumMod val="50000"/>
                    </a:srgbClr>
                  </a:solidFill>
                  <a:latin typeface="Aptos"/>
                </a:rPr>
                <a:t>6 October 2026</a:t>
              </a:r>
            </a:p>
          </p:txBody>
        </p:sp>
      </p:gr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3" name="Text 1"/>
          <p:cNvSpPr/>
          <p:nvPr/>
        </p:nvSpPr>
        <p:spPr>
          <a:xfrm>
            <a:off x="180961" y="1517060"/>
            <a:ext cx="5378225" cy="562356"/>
          </a:xfrm>
          <a:prstGeom prst="rect">
            <a:avLst/>
          </a:prstGeom>
          <a:noFill/>
          <a:ln/>
        </p:spPr>
        <p:txBody>
          <a:bodyPr wrap="square" lIns="0" tIns="0" rIns="0" bIns="0" rtlCol="0" anchor="ctr">
            <a:normAutofit fontScale="92500"/>
          </a:bodyPr>
          <a:lstStyle/>
          <a:p>
            <a:pPr defTabSz="685800" eaLnBrk="1" fontAlgn="auto" hangingPunct="1">
              <a:spcBef>
                <a:spcPts val="0"/>
              </a:spcBef>
              <a:spcAft>
                <a:spcPts val="0"/>
              </a:spcAft>
            </a:pPr>
            <a:r>
              <a:rPr lang="en-US" sz="2175" b="1" dirty="0">
                <a:solidFill>
                  <a:srgbClr val="17365D"/>
                </a:solidFill>
                <a:latin typeface="Aptos"/>
              </a:rPr>
              <a:t>One bot. Three ways to keep a CYP connected</a:t>
            </a:r>
            <a:endParaRPr lang="en-US" sz="2175" dirty="0">
              <a:solidFill>
                <a:prstClr val="black"/>
              </a:solidFill>
              <a:latin typeface="Aptos"/>
            </a:endParaRPr>
          </a:p>
        </p:txBody>
      </p:sp>
      <p:grpSp>
        <p:nvGrpSpPr>
          <p:cNvPr id="21" name="Group 20">
            <a:extLst>
              <a:ext uri="{FF2B5EF4-FFF2-40B4-BE49-F238E27FC236}">
                <a16:creationId xmlns:a16="http://schemas.microsoft.com/office/drawing/2014/main" id="{E2265C4B-52EC-F834-20E5-2A93C0EAEBFA}"/>
              </a:ext>
            </a:extLst>
          </p:cNvPr>
          <p:cNvGrpSpPr/>
          <p:nvPr/>
        </p:nvGrpSpPr>
        <p:grpSpPr>
          <a:xfrm>
            <a:off x="5757291" y="1405889"/>
            <a:ext cx="3051810" cy="4080510"/>
            <a:chOff x="7562088" y="708660"/>
            <a:chExt cx="4069080" cy="5440680"/>
          </a:xfrm>
        </p:grpSpPr>
        <p:pic>
          <p:nvPicPr>
            <p:cNvPr id="4" name="Image 0" descr="/mnt/data/av1deck/image2.jpeg"/>
            <p:cNvPicPr>
              <a:picLocks noChangeAspect="1"/>
            </p:cNvPicPr>
            <p:nvPr/>
          </p:nvPicPr>
          <p:blipFill>
            <a:blip r:embed="rId3"/>
            <a:srcRect t="4205" b="4205"/>
            <a:stretch/>
          </p:blipFill>
          <p:spPr>
            <a:xfrm>
              <a:off x="7562088" y="708660"/>
              <a:ext cx="4069080" cy="5440680"/>
            </a:xfrm>
            <a:prstGeom prst="rect">
              <a:avLst/>
            </a:prstGeom>
          </p:spPr>
        </p:pic>
        <p:grpSp>
          <p:nvGrpSpPr>
            <p:cNvPr id="20" name="Group 19">
              <a:extLst>
                <a:ext uri="{FF2B5EF4-FFF2-40B4-BE49-F238E27FC236}">
                  <a16:creationId xmlns:a16="http://schemas.microsoft.com/office/drawing/2014/main" id="{BD002CF2-D034-5AC7-CF1F-3CE142D208F4}"/>
                </a:ext>
              </a:extLst>
            </p:cNvPr>
            <p:cNvGrpSpPr/>
            <p:nvPr/>
          </p:nvGrpSpPr>
          <p:grpSpPr>
            <a:xfrm>
              <a:off x="7734616" y="5549498"/>
              <a:ext cx="3724024" cy="365760"/>
              <a:chOff x="7694762" y="5445981"/>
              <a:chExt cx="3724024" cy="365760"/>
            </a:xfrm>
          </p:grpSpPr>
          <p:sp>
            <p:nvSpPr>
              <p:cNvPr id="5" name="Shape 2"/>
              <p:cNvSpPr/>
              <p:nvPr/>
            </p:nvSpPr>
            <p:spPr>
              <a:xfrm>
                <a:off x="7694762" y="5445981"/>
                <a:ext cx="3724024" cy="365760"/>
              </a:xfrm>
              <a:prstGeom prst="roundRect">
                <a:avLst>
                  <a:gd name="adj" fmla="val 6667"/>
                </a:avLst>
              </a:prstGeom>
              <a:solidFill>
                <a:srgbClr val="17365D">
                  <a:alpha val="98000"/>
                </a:srgbClr>
              </a:solidFill>
              <a:ln w="12700">
                <a:solidFill>
                  <a:srgbClr val="333333">
                    <a:alpha val="0"/>
                  </a:srgbClr>
                </a:solidFill>
                <a:prstDash val="solid"/>
              </a:ln>
            </p:spPr>
            <p:txBody>
              <a:bodyPr/>
              <a:lstStyle/>
              <a:p>
                <a:pPr defTabSz="685800" eaLnBrk="1" fontAlgn="auto" hangingPunct="1">
                  <a:spcBef>
                    <a:spcPts val="0"/>
                  </a:spcBef>
                  <a:spcAft>
                    <a:spcPts val="0"/>
                  </a:spcAft>
                </a:pPr>
                <a:endParaRPr lang="en-US" sz="1350">
                  <a:solidFill>
                    <a:prstClr val="black"/>
                  </a:solidFill>
                  <a:latin typeface="Aptos"/>
                </a:endParaRPr>
              </a:p>
            </p:txBody>
          </p:sp>
          <p:sp>
            <p:nvSpPr>
              <p:cNvPr id="6" name="Text 3"/>
              <p:cNvSpPr/>
              <p:nvPr/>
            </p:nvSpPr>
            <p:spPr>
              <a:xfrm>
                <a:off x="7896879" y="5445981"/>
                <a:ext cx="3399498" cy="365760"/>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1050" b="1" dirty="0">
                    <a:solidFill>
                      <a:srgbClr val="FFFFFF"/>
                    </a:solidFill>
                    <a:latin typeface="Aptos"/>
                  </a:rPr>
                  <a:t>Connection to learning,</a:t>
                </a:r>
                <a:r>
                  <a:rPr lang="en-US" sz="1050" dirty="0">
                    <a:solidFill>
                      <a:prstClr val="black"/>
                    </a:solidFill>
                    <a:latin typeface="Aptos"/>
                  </a:rPr>
                  <a:t> </a:t>
                </a:r>
                <a:r>
                  <a:rPr lang="en-US" sz="1050" b="1" dirty="0">
                    <a:solidFill>
                      <a:srgbClr val="FFFFFF"/>
                    </a:solidFill>
                    <a:latin typeface="Aptos"/>
                  </a:rPr>
                  <a:t>people and place</a:t>
                </a:r>
                <a:endParaRPr lang="en-US" sz="1050" dirty="0">
                  <a:solidFill>
                    <a:prstClr val="black"/>
                  </a:solidFill>
                  <a:latin typeface="Aptos"/>
                </a:endParaRPr>
              </a:p>
            </p:txBody>
          </p:sp>
        </p:grpSp>
      </p:grpSp>
      <p:sp>
        <p:nvSpPr>
          <p:cNvPr id="7" name="Shape 4"/>
          <p:cNvSpPr/>
          <p:nvPr/>
        </p:nvSpPr>
        <p:spPr>
          <a:xfrm>
            <a:off x="225803" y="2351132"/>
            <a:ext cx="1556766" cy="925830"/>
          </a:xfrm>
          <a:prstGeom prst="roundRect">
            <a:avLst>
              <a:gd name="adj" fmla="val 5926"/>
            </a:avLst>
          </a:prstGeom>
          <a:solidFill>
            <a:srgbClr val="FFFFFF"/>
          </a:solidFill>
          <a:ln w="12700">
            <a:solidFill>
              <a:srgbClr val="FFFFFF"/>
            </a:solidFill>
            <a:prstDash val="solid"/>
          </a:ln>
          <a:effectLst>
            <a:outerShdw blurRad="16510" dist="12700" dir="2700000" algn="bl" rotWithShape="0">
              <a:srgbClr val="000000">
                <a:alpha val="13000"/>
              </a:srgbClr>
            </a:outerShdw>
          </a:effectLst>
        </p:spPr>
        <p:txBody>
          <a:bodyPr/>
          <a:lstStyle/>
          <a:p>
            <a:pPr defTabSz="685800" eaLnBrk="1" fontAlgn="auto" hangingPunct="1">
              <a:spcBef>
                <a:spcPts val="0"/>
              </a:spcBef>
              <a:spcAft>
                <a:spcPts val="0"/>
              </a:spcAft>
            </a:pPr>
            <a:endParaRPr lang="en-US" sz="1350">
              <a:solidFill>
                <a:prstClr val="black"/>
              </a:solidFill>
              <a:latin typeface="Aptos"/>
            </a:endParaRPr>
          </a:p>
        </p:txBody>
      </p:sp>
      <p:sp>
        <p:nvSpPr>
          <p:cNvPr id="8" name="Text 5"/>
          <p:cNvSpPr/>
          <p:nvPr/>
        </p:nvSpPr>
        <p:spPr>
          <a:xfrm>
            <a:off x="362963" y="2467718"/>
            <a:ext cx="1282446" cy="192024"/>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1200" b="1" dirty="0">
                <a:solidFill>
                  <a:srgbClr val="17365D"/>
                </a:solidFill>
                <a:latin typeface="Aptos"/>
              </a:rPr>
              <a:t>Medical needs</a:t>
            </a:r>
            <a:endParaRPr lang="en-US" sz="1200" dirty="0">
              <a:solidFill>
                <a:prstClr val="black"/>
              </a:solidFill>
              <a:latin typeface="Aptos"/>
            </a:endParaRPr>
          </a:p>
        </p:txBody>
      </p:sp>
      <p:sp>
        <p:nvSpPr>
          <p:cNvPr id="9" name="Text 6"/>
          <p:cNvSpPr/>
          <p:nvPr/>
        </p:nvSpPr>
        <p:spPr>
          <a:xfrm>
            <a:off x="362963" y="2728322"/>
            <a:ext cx="1282446" cy="397764"/>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863" dirty="0">
                <a:solidFill>
                  <a:srgbClr val="1D2A38"/>
                </a:solidFill>
                <a:latin typeface="Aptos"/>
              </a:rPr>
              <a:t>Access from home or hospital when physical attendance is not possible.</a:t>
            </a:r>
            <a:endParaRPr lang="en-US" sz="863" dirty="0">
              <a:solidFill>
                <a:prstClr val="black"/>
              </a:solidFill>
              <a:latin typeface="Aptos"/>
            </a:endParaRPr>
          </a:p>
        </p:txBody>
      </p:sp>
      <p:sp>
        <p:nvSpPr>
          <p:cNvPr id="10" name="Shape 7"/>
          <p:cNvSpPr/>
          <p:nvPr/>
        </p:nvSpPr>
        <p:spPr>
          <a:xfrm>
            <a:off x="1871723" y="2351132"/>
            <a:ext cx="1556766" cy="925830"/>
          </a:xfrm>
          <a:prstGeom prst="roundRect">
            <a:avLst>
              <a:gd name="adj" fmla="val 5926"/>
            </a:avLst>
          </a:prstGeom>
          <a:solidFill>
            <a:srgbClr val="FFFFFF"/>
          </a:solidFill>
          <a:ln w="12700">
            <a:solidFill>
              <a:srgbClr val="E4F1F0"/>
            </a:solidFill>
            <a:prstDash val="solid"/>
          </a:ln>
          <a:effectLst>
            <a:outerShdw blurRad="16510" dist="12700" dir="2700000" algn="bl" rotWithShape="0">
              <a:srgbClr val="000000">
                <a:alpha val="13000"/>
              </a:srgbClr>
            </a:outerShdw>
          </a:effectLst>
        </p:spPr>
        <p:txBody>
          <a:bodyPr/>
          <a:lstStyle/>
          <a:p>
            <a:pPr defTabSz="685800" eaLnBrk="1" fontAlgn="auto" hangingPunct="1">
              <a:spcBef>
                <a:spcPts val="0"/>
              </a:spcBef>
              <a:spcAft>
                <a:spcPts val="0"/>
              </a:spcAft>
            </a:pPr>
            <a:endParaRPr lang="en-US" sz="1350">
              <a:solidFill>
                <a:prstClr val="black"/>
              </a:solidFill>
              <a:latin typeface="Aptos"/>
            </a:endParaRPr>
          </a:p>
        </p:txBody>
      </p:sp>
      <p:sp>
        <p:nvSpPr>
          <p:cNvPr id="11" name="Text 8"/>
          <p:cNvSpPr/>
          <p:nvPr/>
        </p:nvSpPr>
        <p:spPr>
          <a:xfrm>
            <a:off x="2008883" y="2467718"/>
            <a:ext cx="1282446" cy="192024"/>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1200" b="1" dirty="0">
                <a:solidFill>
                  <a:srgbClr val="17365D"/>
                </a:solidFill>
                <a:latin typeface="Aptos"/>
              </a:rPr>
              <a:t>EBSNA</a:t>
            </a:r>
            <a:endParaRPr lang="en-US" sz="1200" dirty="0">
              <a:solidFill>
                <a:prstClr val="black"/>
              </a:solidFill>
              <a:latin typeface="Aptos"/>
            </a:endParaRPr>
          </a:p>
        </p:txBody>
      </p:sp>
      <p:sp>
        <p:nvSpPr>
          <p:cNvPr id="12" name="Text 9"/>
          <p:cNvSpPr/>
          <p:nvPr/>
        </p:nvSpPr>
        <p:spPr>
          <a:xfrm>
            <a:off x="2008883" y="2728322"/>
            <a:ext cx="1282446" cy="397764"/>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863" dirty="0">
                <a:solidFill>
                  <a:srgbClr val="1D2A38"/>
                </a:solidFill>
                <a:latin typeface="Aptos"/>
              </a:rPr>
              <a:t>A lower-pressure bridge to learning, trusted adults and peers.</a:t>
            </a:r>
            <a:endParaRPr lang="en-US" sz="863" dirty="0">
              <a:solidFill>
                <a:prstClr val="black"/>
              </a:solidFill>
              <a:latin typeface="Aptos"/>
            </a:endParaRPr>
          </a:p>
        </p:txBody>
      </p:sp>
      <p:sp>
        <p:nvSpPr>
          <p:cNvPr id="13" name="Shape 10"/>
          <p:cNvSpPr/>
          <p:nvPr/>
        </p:nvSpPr>
        <p:spPr>
          <a:xfrm>
            <a:off x="3517643" y="2351132"/>
            <a:ext cx="1556766" cy="925830"/>
          </a:xfrm>
          <a:prstGeom prst="roundRect">
            <a:avLst>
              <a:gd name="adj" fmla="val 5926"/>
            </a:avLst>
          </a:prstGeom>
          <a:solidFill>
            <a:srgbClr val="FFF4CD"/>
          </a:solidFill>
          <a:ln w="12700">
            <a:solidFill>
              <a:srgbClr val="FFF4CD"/>
            </a:solidFill>
            <a:prstDash val="solid"/>
          </a:ln>
          <a:effectLst>
            <a:outerShdw blurRad="16510" dist="12700" dir="2700000" algn="bl" rotWithShape="0">
              <a:srgbClr val="000000">
                <a:alpha val="13000"/>
              </a:srgbClr>
            </a:outerShdw>
          </a:effectLst>
        </p:spPr>
        <p:txBody>
          <a:bodyPr/>
          <a:lstStyle/>
          <a:p>
            <a:pPr defTabSz="685800" eaLnBrk="1" fontAlgn="auto" hangingPunct="1">
              <a:spcBef>
                <a:spcPts val="0"/>
              </a:spcBef>
              <a:spcAft>
                <a:spcPts val="0"/>
              </a:spcAft>
            </a:pPr>
            <a:endParaRPr lang="en-US" sz="1350">
              <a:solidFill>
                <a:prstClr val="black"/>
              </a:solidFill>
              <a:latin typeface="Aptos"/>
            </a:endParaRPr>
          </a:p>
        </p:txBody>
      </p:sp>
      <p:sp>
        <p:nvSpPr>
          <p:cNvPr id="14" name="Text 11"/>
          <p:cNvSpPr/>
          <p:nvPr/>
        </p:nvSpPr>
        <p:spPr>
          <a:xfrm>
            <a:off x="3654803" y="2467718"/>
            <a:ext cx="1282446" cy="192024"/>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1200" b="1" dirty="0">
                <a:solidFill>
                  <a:srgbClr val="17365D"/>
                </a:solidFill>
                <a:latin typeface="Aptos"/>
              </a:rPr>
              <a:t>Within school</a:t>
            </a:r>
            <a:endParaRPr lang="en-US" sz="1200" dirty="0">
              <a:solidFill>
                <a:prstClr val="black"/>
              </a:solidFill>
              <a:latin typeface="Aptos"/>
            </a:endParaRPr>
          </a:p>
        </p:txBody>
      </p:sp>
      <p:sp>
        <p:nvSpPr>
          <p:cNvPr id="15" name="Text 12"/>
          <p:cNvSpPr/>
          <p:nvPr/>
        </p:nvSpPr>
        <p:spPr>
          <a:xfrm>
            <a:off x="3654803" y="2728322"/>
            <a:ext cx="1282446" cy="397764"/>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863" dirty="0">
                <a:solidFill>
                  <a:srgbClr val="1D2A38"/>
                </a:solidFill>
                <a:latin typeface="Aptos"/>
              </a:rPr>
              <a:t>A planned quieter space, while maintaining access to the lesson.</a:t>
            </a:r>
            <a:endParaRPr lang="en-US" sz="863" dirty="0">
              <a:solidFill>
                <a:prstClr val="black"/>
              </a:solidFill>
              <a:latin typeface="Aptos"/>
            </a:endParaRPr>
          </a:p>
        </p:txBody>
      </p:sp>
      <p:sp>
        <p:nvSpPr>
          <p:cNvPr id="16" name="Text 13"/>
          <p:cNvSpPr/>
          <p:nvPr/>
        </p:nvSpPr>
        <p:spPr>
          <a:xfrm>
            <a:off x="246377" y="3743306"/>
            <a:ext cx="4560570" cy="246888"/>
          </a:xfrm>
          <a:prstGeom prst="rect">
            <a:avLst/>
          </a:prstGeom>
          <a:noFill/>
          <a:ln/>
        </p:spPr>
        <p:txBody>
          <a:bodyPr wrap="square" lIns="0" tIns="0" rIns="0" bIns="0" rtlCol="0" anchor="ctr"/>
          <a:lstStyle/>
          <a:p>
            <a:pPr defTabSz="685800" eaLnBrk="1" fontAlgn="t" hangingPunct="1">
              <a:spcBef>
                <a:spcPts val="0"/>
              </a:spcBef>
              <a:spcAft>
                <a:spcPts val="0"/>
              </a:spcAft>
            </a:pPr>
            <a:r>
              <a:rPr lang="en-US" sz="1350" dirty="0">
                <a:solidFill>
                  <a:prstClr val="black"/>
                </a:solidFill>
                <a:latin typeface="Aptos"/>
              </a:rPr>
              <a:t>AV1 Bots help children and young people stay connected when they cannot access the classroom.</a:t>
            </a:r>
          </a:p>
        </p:txBody>
      </p:sp>
      <p:sp>
        <p:nvSpPr>
          <p:cNvPr id="25" name="Slide Number Placeholder 0"/>
          <p:cNvSpPr>
            <a:spLocks noGrp="1"/>
          </p:cNvSpPr>
          <p:nvPr>
            <p:ph type="sldNum" sz="quarter" idx="4294967295"/>
          </p:nvPr>
        </p:nvSpPr>
        <p:spPr>
          <a:xfrm>
            <a:off x="8723376" y="5747004"/>
            <a:ext cx="171450" cy="123444"/>
          </a:xfrm>
          <a:prstGeom prst="rect">
            <a:avLst/>
          </a:prstGeom>
          <a:extLst>
            <a:ext uri="{C572A759-6A51-4108-AA02-DFA0A04FC94B}">
              <ma14:wrappingTextBoxFlag xmlns:ma14="http://schemas.microsoft.com/office/mac/drawingml/2011/main" xmlns="" val="0"/>
            </a:ext>
          </a:extLst>
        </p:spPr>
        <p:txBody>
          <a:bodyPr/>
          <a:lstStyle>
            <a:lvl1pPr>
              <a:defRPr sz="525">
                <a:solidFill>
                  <a:srgbClr val="94A3B8"/>
                </a:solidFill>
              </a:defRPr>
            </a:lvl1pPr>
          </a:lstStyle>
          <a:p>
            <a:pPr defTabSz="685800" eaLnBrk="1" fontAlgn="auto" hangingPunct="1">
              <a:spcBef>
                <a:spcPts val="0"/>
              </a:spcBef>
              <a:spcAft>
                <a:spcPts val="0"/>
              </a:spcAft>
            </a:pPr>
            <a:fld id="{F7021451-1387-4CA6-816F-3879F97B5CBC}" type="slidenum">
              <a:rPr lang="en-US">
                <a:latin typeface="Aptos"/>
              </a:rPr>
              <a:pPr defTabSz="685800" eaLnBrk="1" fontAlgn="auto" hangingPunct="1">
                <a:spcBef>
                  <a:spcPts val="0"/>
                </a:spcBef>
                <a:spcAft>
                  <a:spcPts val="0"/>
                </a:spcAft>
              </a:pPr>
              <a:t>53</a:t>
            </a:fld>
            <a:endParaRPr lang="en-US">
              <a:latin typeface="Aptos"/>
            </a:endParaRPr>
          </a:p>
        </p:txBody>
      </p:sp>
      <p:pic>
        <p:nvPicPr>
          <p:cNvPr id="19" name="Picture 4">
            <a:extLst>
              <a:ext uri="{FF2B5EF4-FFF2-40B4-BE49-F238E27FC236}">
                <a16:creationId xmlns:a16="http://schemas.microsoft.com/office/drawing/2014/main" id="{E6B6C9EE-065F-89DA-6AAA-B6A07AB7AAD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9896" b="28282"/>
          <a:stretch>
            <a:fillRect/>
          </a:stretch>
        </p:blipFill>
        <p:spPr bwMode="auto">
          <a:xfrm>
            <a:off x="96659" y="5078896"/>
            <a:ext cx="1572710" cy="81500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DDFDC-434F-1B42-5598-31F6C455B5C5}"/>
            </a:ext>
          </a:extLst>
        </p:cNvPr>
        <p:cNvGrpSpPr/>
        <p:nvPr/>
      </p:nvGrpSpPr>
      <p:grpSpPr>
        <a:xfrm>
          <a:off x="0" y="0"/>
          <a:ext cx="1" cy="1"/>
          <a:chOff x="0" y="0"/>
          <a:chExt cx="1" cy="1"/>
        </a:xfrm>
      </p:grpSpPr>
      <p:sp>
        <p:nvSpPr>
          <p:cNvPr id="3" name="Text 1">
            <a:extLst>
              <a:ext uri="{FF2B5EF4-FFF2-40B4-BE49-F238E27FC236}">
                <a16:creationId xmlns:a16="http://schemas.microsoft.com/office/drawing/2014/main" id="{EBCFAB4B-0FA5-4789-B395-BAD801128975}"/>
              </a:ext>
            </a:extLst>
          </p:cNvPr>
          <p:cNvSpPr/>
          <p:nvPr/>
        </p:nvSpPr>
        <p:spPr>
          <a:xfrm>
            <a:off x="512390" y="1207525"/>
            <a:ext cx="4869180" cy="562356"/>
          </a:xfrm>
          <a:prstGeom prst="rect">
            <a:avLst/>
          </a:prstGeom>
          <a:noFill/>
          <a:ln/>
        </p:spPr>
        <p:txBody>
          <a:bodyPr wrap="square" lIns="0" tIns="0" rIns="0" bIns="0" rtlCol="0" anchor="ctr">
            <a:normAutofit/>
          </a:bodyPr>
          <a:lstStyle/>
          <a:p>
            <a:pPr defTabSz="685800" eaLnBrk="1" fontAlgn="auto" hangingPunct="1">
              <a:spcBef>
                <a:spcPts val="0"/>
              </a:spcBef>
              <a:spcAft>
                <a:spcPts val="0"/>
              </a:spcAft>
            </a:pPr>
            <a:r>
              <a:rPr lang="en-US" sz="2175" b="1" dirty="0">
                <a:solidFill>
                  <a:srgbClr val="17365D"/>
                </a:solidFill>
                <a:latin typeface="Aptos"/>
              </a:rPr>
              <a:t>AV1 Bot – No Isolation support offer</a:t>
            </a:r>
            <a:endParaRPr lang="en-US" sz="2175" dirty="0">
              <a:solidFill>
                <a:prstClr val="black"/>
              </a:solidFill>
              <a:latin typeface="Aptos"/>
            </a:endParaRPr>
          </a:p>
        </p:txBody>
      </p:sp>
      <p:sp>
        <p:nvSpPr>
          <p:cNvPr id="21" name="Text 19">
            <a:extLst>
              <a:ext uri="{FF2B5EF4-FFF2-40B4-BE49-F238E27FC236}">
                <a16:creationId xmlns:a16="http://schemas.microsoft.com/office/drawing/2014/main" id="{46C22A7A-E401-5828-15FA-B5C1FAB5E8BC}"/>
              </a:ext>
            </a:extLst>
          </p:cNvPr>
          <p:cNvSpPr/>
          <p:nvPr/>
        </p:nvSpPr>
        <p:spPr>
          <a:xfrm>
            <a:off x="7084314" y="2647188"/>
            <a:ext cx="342900" cy="123444"/>
          </a:xfrm>
          <a:prstGeom prst="rect">
            <a:avLst/>
          </a:prstGeom>
          <a:noFill/>
          <a:ln/>
        </p:spPr>
        <p:txBody>
          <a:bodyPr wrap="square" lIns="0" tIns="0" rIns="0" bIns="0" rtlCol="0" anchor="ctr"/>
          <a:lstStyle/>
          <a:p>
            <a:pPr algn="ctr" defTabSz="685800" eaLnBrk="1" fontAlgn="auto" hangingPunct="1">
              <a:spcBef>
                <a:spcPts val="0"/>
              </a:spcBef>
              <a:spcAft>
                <a:spcPts val="0"/>
              </a:spcAft>
            </a:pPr>
            <a:r>
              <a:rPr lang="en-US" sz="825" b="1" dirty="0">
                <a:solidFill>
                  <a:srgbClr val="FFFFFF"/>
                </a:solidFill>
                <a:latin typeface="Aptos"/>
              </a:rPr>
              <a:t>4</a:t>
            </a:r>
            <a:endParaRPr lang="en-US" sz="825" dirty="0">
              <a:solidFill>
                <a:prstClr val="black"/>
              </a:solidFill>
              <a:latin typeface="Aptos"/>
            </a:endParaRPr>
          </a:p>
        </p:txBody>
      </p:sp>
      <p:sp>
        <p:nvSpPr>
          <p:cNvPr id="26" name="Text 24">
            <a:extLst>
              <a:ext uri="{FF2B5EF4-FFF2-40B4-BE49-F238E27FC236}">
                <a16:creationId xmlns:a16="http://schemas.microsoft.com/office/drawing/2014/main" id="{516557D7-BD00-FC41-B967-495769DCCC1C}"/>
              </a:ext>
            </a:extLst>
          </p:cNvPr>
          <p:cNvSpPr/>
          <p:nvPr/>
        </p:nvSpPr>
        <p:spPr>
          <a:xfrm>
            <a:off x="1906524" y="4677156"/>
            <a:ext cx="6069330" cy="274320"/>
          </a:xfrm>
          <a:prstGeom prst="rect">
            <a:avLst/>
          </a:prstGeom>
          <a:noFill/>
          <a:ln/>
        </p:spPr>
        <p:txBody>
          <a:bodyPr wrap="square" lIns="0" tIns="0" rIns="0" bIns="0" rtlCol="0" anchor="ctr"/>
          <a:lstStyle/>
          <a:p>
            <a:pPr defTabSz="685800" eaLnBrk="1" fontAlgn="auto" hangingPunct="1">
              <a:spcBef>
                <a:spcPts val="0"/>
              </a:spcBef>
              <a:spcAft>
                <a:spcPts val="0"/>
              </a:spcAft>
            </a:pPr>
            <a:r>
              <a:rPr lang="en-GB" sz="1275" b="1" dirty="0">
                <a:solidFill>
                  <a:srgbClr val="FFFFFF"/>
                </a:solidFill>
                <a:latin typeface="Aptos"/>
              </a:rPr>
              <a:t>N</a:t>
            </a:r>
            <a:r>
              <a:rPr lang="en-US" sz="1275" b="1" dirty="0">
                <a:solidFill>
                  <a:srgbClr val="FFFFFF"/>
                </a:solidFill>
                <a:latin typeface="Aptos"/>
              </a:rPr>
              <a:t>o Isolation contact details</a:t>
            </a:r>
            <a:endParaRPr lang="en-US" sz="1275" dirty="0">
              <a:solidFill>
                <a:prstClr val="black"/>
              </a:solidFill>
              <a:latin typeface="Aptos"/>
            </a:endParaRPr>
          </a:p>
        </p:txBody>
      </p:sp>
      <p:sp>
        <p:nvSpPr>
          <p:cNvPr id="27" name="Slide Number Placeholder 0">
            <a:extLst>
              <a:ext uri="{FF2B5EF4-FFF2-40B4-BE49-F238E27FC236}">
                <a16:creationId xmlns:a16="http://schemas.microsoft.com/office/drawing/2014/main" id="{452C6D49-D6D0-DCDE-A2E7-074174A0FAA3}"/>
              </a:ext>
            </a:extLst>
          </p:cNvPr>
          <p:cNvSpPr>
            <a:spLocks noGrp="1"/>
          </p:cNvSpPr>
          <p:nvPr>
            <p:ph type="sldNum" sz="quarter" idx="4294967295"/>
          </p:nvPr>
        </p:nvSpPr>
        <p:spPr>
          <a:xfrm>
            <a:off x="8723376" y="5747004"/>
            <a:ext cx="171450" cy="123444"/>
          </a:xfrm>
          <a:prstGeom prst="rect">
            <a:avLst/>
          </a:prstGeom>
          <a:extLst>
            <a:ext uri="{C572A759-6A51-4108-AA02-DFA0A04FC94B}">
              <ma14:wrappingTextBoxFlag xmlns="" xmlns:ma14="http://schemas.microsoft.com/office/mac/drawingml/2011/main" val="0"/>
            </a:ext>
          </a:extLst>
        </p:spPr>
        <p:txBody>
          <a:bodyPr/>
          <a:lstStyle>
            <a:lvl1pPr>
              <a:defRPr sz="525">
                <a:solidFill>
                  <a:srgbClr val="94A3B8"/>
                </a:solidFill>
              </a:defRPr>
            </a:lvl1pPr>
          </a:lstStyle>
          <a:p>
            <a:pPr defTabSz="685800" eaLnBrk="1" fontAlgn="auto" hangingPunct="1">
              <a:spcBef>
                <a:spcPts val="0"/>
              </a:spcBef>
              <a:spcAft>
                <a:spcPts val="0"/>
              </a:spcAft>
            </a:pPr>
            <a:fld id="{F7021451-1387-4CA6-816F-3879F97B5CBC}" type="slidenum">
              <a:rPr lang="en-US">
                <a:latin typeface="Aptos"/>
              </a:rPr>
              <a:pPr defTabSz="685800" eaLnBrk="1" fontAlgn="auto" hangingPunct="1">
                <a:spcBef>
                  <a:spcPts val="0"/>
                </a:spcBef>
                <a:spcAft>
                  <a:spcPts val="0"/>
                </a:spcAft>
              </a:pPr>
              <a:t>54</a:t>
            </a:fld>
            <a:endParaRPr lang="en-US">
              <a:latin typeface="Aptos"/>
            </a:endParaRPr>
          </a:p>
        </p:txBody>
      </p:sp>
      <p:pic>
        <p:nvPicPr>
          <p:cNvPr id="29" name="Picture 4">
            <a:extLst>
              <a:ext uri="{FF2B5EF4-FFF2-40B4-BE49-F238E27FC236}">
                <a16:creationId xmlns:a16="http://schemas.microsoft.com/office/drawing/2014/main" id="{0665B958-E874-F8DA-A675-27CF32415C4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9896" b="28282"/>
          <a:stretch>
            <a:fillRect/>
          </a:stretch>
        </p:blipFill>
        <p:spPr bwMode="auto">
          <a:xfrm>
            <a:off x="7552147" y="5119692"/>
            <a:ext cx="1572710" cy="815008"/>
          </a:xfrm>
          <a:prstGeom prst="rect">
            <a:avLst/>
          </a:prstGeom>
          <a:noFill/>
          <a:extLst>
            <a:ext uri="{909E8E84-426E-40DD-AFC4-6F175D3DCCD1}">
              <a14:hiddenFill xmlns:a14="http://schemas.microsoft.com/office/drawing/2010/main">
                <a:solidFill>
                  <a:srgbClr val="FFFFFF"/>
                </a:solidFill>
              </a14:hiddenFill>
            </a:ext>
          </a:extLst>
        </p:spPr>
      </p:pic>
      <p:grpSp>
        <p:nvGrpSpPr>
          <p:cNvPr id="70" name="Group 69">
            <a:extLst>
              <a:ext uri="{FF2B5EF4-FFF2-40B4-BE49-F238E27FC236}">
                <a16:creationId xmlns:a16="http://schemas.microsoft.com/office/drawing/2014/main" id="{03C9ADAC-CB8A-9A8E-79CC-931118642469}"/>
              </a:ext>
            </a:extLst>
          </p:cNvPr>
          <p:cNvGrpSpPr/>
          <p:nvPr/>
        </p:nvGrpSpPr>
        <p:grpSpPr>
          <a:xfrm>
            <a:off x="416300" y="1769881"/>
            <a:ext cx="5494914" cy="3859215"/>
            <a:chOff x="954741" y="1261067"/>
            <a:chExt cx="7326552" cy="5145620"/>
          </a:xfrm>
        </p:grpSpPr>
        <p:sp>
          <p:nvSpPr>
            <p:cNvPr id="28" name="Google Shape;109;p24">
              <a:extLst>
                <a:ext uri="{FF2B5EF4-FFF2-40B4-BE49-F238E27FC236}">
                  <a16:creationId xmlns:a16="http://schemas.microsoft.com/office/drawing/2014/main" id="{1048CD9D-D7E8-8FA4-0E29-FA502D1E2863}"/>
                </a:ext>
              </a:extLst>
            </p:cNvPr>
            <p:cNvSpPr/>
            <p:nvPr/>
          </p:nvSpPr>
          <p:spPr>
            <a:xfrm>
              <a:off x="969173" y="1263335"/>
              <a:ext cx="2151200" cy="2481600"/>
            </a:xfrm>
            <a:prstGeom prst="roundRect">
              <a:avLst>
                <a:gd name="adj" fmla="val 6669"/>
              </a:avLst>
            </a:prstGeom>
            <a:solidFill>
              <a:srgbClr val="087F83"/>
            </a:solidFill>
            <a:ln w="19050" cap="flat" cmpd="sng">
              <a:noFill/>
              <a:prstDash val="solid"/>
              <a:round/>
              <a:headEnd type="none" w="sm" len="sm"/>
              <a:tailEnd type="none" w="sm" len="sm"/>
            </a:ln>
          </p:spPr>
          <p:txBody>
            <a:bodyPr spcFirstLastPara="1" wrap="square" lIns="91425" tIns="91425" rIns="91425" bIns="91425" anchor="ctr" anchorCtr="0">
              <a:noAutofit/>
            </a:bodyPr>
            <a:lstStyle/>
            <a:p>
              <a:pPr algn="ctr" defTabSz="914378"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0" name="Google Shape;110;p24">
              <a:extLst>
                <a:ext uri="{FF2B5EF4-FFF2-40B4-BE49-F238E27FC236}">
                  <a16:creationId xmlns:a16="http://schemas.microsoft.com/office/drawing/2014/main" id="{427E8E59-FB03-0C39-1FD1-4277D81C4B56}"/>
                </a:ext>
              </a:extLst>
            </p:cNvPr>
            <p:cNvSpPr/>
            <p:nvPr/>
          </p:nvSpPr>
          <p:spPr>
            <a:xfrm>
              <a:off x="969184" y="1696900"/>
              <a:ext cx="2151200" cy="1132400"/>
            </a:xfrm>
            <a:prstGeom prst="rect">
              <a:avLst/>
            </a:prstGeom>
            <a:solidFill>
              <a:srgbClr val="FFFFFF"/>
            </a:solidFill>
            <a:ln w="19050" cap="flat" cmpd="sng">
              <a:solidFill>
                <a:srgbClr val="61B961"/>
              </a:solidFill>
              <a:prstDash val="solid"/>
              <a:round/>
              <a:headEnd type="none" w="sm" len="sm"/>
              <a:tailEnd type="none" w="sm" len="sm"/>
            </a:ln>
          </p:spPr>
          <p:txBody>
            <a:bodyPr spcFirstLastPara="1" wrap="square" lIns="91425" tIns="91425" rIns="91425" bIns="91425" anchor="ctr" anchorCtr="0">
              <a:noAutofit/>
            </a:bodyPr>
            <a:lstStyle/>
            <a:p>
              <a:pPr algn="ctr" defTabSz="914378" eaLnBrk="1" fontAlgn="auto" hangingPunct="1">
                <a:spcBef>
                  <a:spcPts val="0"/>
                </a:spcBef>
                <a:spcAft>
                  <a:spcPts val="0"/>
                </a:spcAft>
                <a:buClr>
                  <a:srgbClr val="000000"/>
                </a:buClr>
                <a:defRPr/>
              </a:pPr>
              <a:endParaRPr sz="1400" kern="0">
                <a:solidFill>
                  <a:srgbClr val="000000"/>
                </a:solidFill>
                <a:latin typeface="Arial"/>
                <a:cs typeface="Arial"/>
                <a:sym typeface="Arial"/>
              </a:endParaRPr>
            </a:p>
          </p:txBody>
        </p:sp>
        <p:sp>
          <p:nvSpPr>
            <p:cNvPr id="31" name="Google Shape;111;p24">
              <a:extLst>
                <a:ext uri="{FF2B5EF4-FFF2-40B4-BE49-F238E27FC236}">
                  <a16:creationId xmlns:a16="http://schemas.microsoft.com/office/drawing/2014/main" id="{536C9D9B-F29B-B0F6-B726-CA0563D394B8}"/>
                </a:ext>
              </a:extLst>
            </p:cNvPr>
            <p:cNvSpPr/>
            <p:nvPr/>
          </p:nvSpPr>
          <p:spPr>
            <a:xfrm>
              <a:off x="3540200" y="1270529"/>
              <a:ext cx="2151200" cy="2481600"/>
            </a:xfrm>
            <a:prstGeom prst="roundRect">
              <a:avLst>
                <a:gd name="adj" fmla="val 6669"/>
              </a:avLst>
            </a:prstGeom>
            <a:solidFill>
              <a:srgbClr val="087F83"/>
            </a:solidFill>
            <a:ln w="19050" cap="flat" cmpd="sng">
              <a:noFill/>
              <a:prstDash val="solid"/>
              <a:round/>
              <a:headEnd type="none" w="sm" len="sm"/>
              <a:tailEnd type="none" w="sm" len="sm"/>
            </a:ln>
          </p:spPr>
          <p:txBody>
            <a:bodyPr spcFirstLastPara="1" wrap="square" lIns="91425" tIns="91425" rIns="91425" bIns="91425" anchor="ctr" anchorCtr="0">
              <a:noAutofit/>
            </a:bodyPr>
            <a:lstStyle/>
            <a:p>
              <a:pPr algn="ctr" defTabSz="914378"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2" name="Google Shape;112;p24">
              <a:extLst>
                <a:ext uri="{FF2B5EF4-FFF2-40B4-BE49-F238E27FC236}">
                  <a16:creationId xmlns:a16="http://schemas.microsoft.com/office/drawing/2014/main" id="{0A44048C-0B7C-F1B9-FF4E-AB94778A17EE}"/>
                </a:ext>
              </a:extLst>
            </p:cNvPr>
            <p:cNvSpPr/>
            <p:nvPr/>
          </p:nvSpPr>
          <p:spPr>
            <a:xfrm>
              <a:off x="3540208" y="1703261"/>
              <a:ext cx="2151200" cy="1132400"/>
            </a:xfrm>
            <a:prstGeom prst="rect">
              <a:avLst/>
            </a:prstGeom>
            <a:solidFill>
              <a:srgbClr val="FFFFFF"/>
            </a:solidFill>
            <a:ln w="19050" cap="flat" cmpd="sng">
              <a:solidFill>
                <a:srgbClr val="61B961"/>
              </a:solidFill>
              <a:prstDash val="solid"/>
              <a:round/>
              <a:headEnd type="none" w="sm" len="sm"/>
              <a:tailEnd type="none" w="sm" len="sm"/>
            </a:ln>
          </p:spPr>
          <p:txBody>
            <a:bodyPr spcFirstLastPara="1" wrap="square" lIns="91425" tIns="91425" rIns="91425" bIns="91425" anchor="ctr" anchorCtr="0">
              <a:noAutofit/>
            </a:bodyPr>
            <a:lstStyle/>
            <a:p>
              <a:pPr algn="ctr" defTabSz="914378" eaLnBrk="1" fontAlgn="auto" hangingPunct="1">
                <a:spcBef>
                  <a:spcPts val="0"/>
                </a:spcBef>
                <a:spcAft>
                  <a:spcPts val="0"/>
                </a:spcAft>
                <a:buClr>
                  <a:srgbClr val="000000"/>
                </a:buClr>
                <a:defRPr/>
              </a:pPr>
              <a:endParaRPr sz="1400" kern="0">
                <a:solidFill>
                  <a:srgbClr val="000000"/>
                </a:solidFill>
                <a:latin typeface="Arial"/>
                <a:cs typeface="Arial"/>
                <a:sym typeface="Arial"/>
              </a:endParaRPr>
            </a:p>
          </p:txBody>
        </p:sp>
        <p:sp>
          <p:nvSpPr>
            <p:cNvPr id="33" name="Google Shape;113;p24">
              <a:extLst>
                <a:ext uri="{FF2B5EF4-FFF2-40B4-BE49-F238E27FC236}">
                  <a16:creationId xmlns:a16="http://schemas.microsoft.com/office/drawing/2014/main" id="{A9AC2EB7-1129-D00D-9E3D-17AF5E58812D}"/>
                </a:ext>
              </a:extLst>
            </p:cNvPr>
            <p:cNvSpPr/>
            <p:nvPr/>
          </p:nvSpPr>
          <p:spPr>
            <a:xfrm>
              <a:off x="6117993" y="1261067"/>
              <a:ext cx="2151200" cy="2481600"/>
            </a:xfrm>
            <a:prstGeom prst="roundRect">
              <a:avLst>
                <a:gd name="adj" fmla="val 6669"/>
              </a:avLst>
            </a:prstGeom>
            <a:solidFill>
              <a:srgbClr val="087F83"/>
            </a:solidFill>
            <a:ln w="19050" cap="flat" cmpd="sng">
              <a:noFill/>
              <a:prstDash val="solid"/>
              <a:round/>
              <a:headEnd type="none" w="sm" len="sm"/>
              <a:tailEnd type="none" w="sm" len="sm"/>
            </a:ln>
          </p:spPr>
          <p:txBody>
            <a:bodyPr spcFirstLastPara="1" wrap="square" lIns="91425" tIns="91425" rIns="91425" bIns="91425" anchor="ctr" anchorCtr="0">
              <a:noAutofit/>
            </a:bodyPr>
            <a:lstStyle/>
            <a:p>
              <a:pPr algn="ctr" defTabSz="914378"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4" name="Google Shape;114;p24">
              <a:extLst>
                <a:ext uri="{FF2B5EF4-FFF2-40B4-BE49-F238E27FC236}">
                  <a16:creationId xmlns:a16="http://schemas.microsoft.com/office/drawing/2014/main" id="{EFB9CB8C-99B9-40F0-CBE7-63CC4D3090A9}"/>
                </a:ext>
              </a:extLst>
            </p:cNvPr>
            <p:cNvSpPr/>
            <p:nvPr/>
          </p:nvSpPr>
          <p:spPr>
            <a:xfrm>
              <a:off x="6117992" y="1694389"/>
              <a:ext cx="2151200" cy="1132400"/>
            </a:xfrm>
            <a:prstGeom prst="rect">
              <a:avLst/>
            </a:prstGeom>
            <a:solidFill>
              <a:srgbClr val="FFFFFF"/>
            </a:solidFill>
            <a:ln w="19050" cap="flat" cmpd="sng">
              <a:solidFill>
                <a:srgbClr val="61B961"/>
              </a:solidFill>
              <a:prstDash val="solid"/>
              <a:round/>
              <a:headEnd type="none" w="sm" len="sm"/>
              <a:tailEnd type="none" w="sm" len="sm"/>
            </a:ln>
          </p:spPr>
          <p:txBody>
            <a:bodyPr spcFirstLastPara="1" wrap="square" lIns="91425" tIns="91425" rIns="91425" bIns="91425" anchor="ctr" anchorCtr="0">
              <a:noAutofit/>
            </a:bodyPr>
            <a:lstStyle/>
            <a:p>
              <a:pPr algn="ctr" defTabSz="914378" eaLnBrk="1" fontAlgn="auto" hangingPunct="1">
                <a:spcBef>
                  <a:spcPts val="0"/>
                </a:spcBef>
                <a:spcAft>
                  <a:spcPts val="0"/>
                </a:spcAft>
                <a:buClr>
                  <a:srgbClr val="000000"/>
                </a:buClr>
                <a:defRPr/>
              </a:pPr>
              <a:endParaRPr sz="1400" kern="0">
                <a:solidFill>
                  <a:srgbClr val="000000"/>
                </a:solidFill>
                <a:latin typeface="Arial"/>
                <a:cs typeface="Arial"/>
                <a:sym typeface="Arial"/>
              </a:endParaRPr>
            </a:p>
          </p:txBody>
        </p:sp>
        <p:sp>
          <p:nvSpPr>
            <p:cNvPr id="35" name="Google Shape;115;p24">
              <a:extLst>
                <a:ext uri="{FF2B5EF4-FFF2-40B4-BE49-F238E27FC236}">
                  <a16:creationId xmlns:a16="http://schemas.microsoft.com/office/drawing/2014/main" id="{D9463416-7754-6604-AD3C-940EA377AE7C}"/>
                </a:ext>
              </a:extLst>
            </p:cNvPr>
            <p:cNvSpPr/>
            <p:nvPr/>
          </p:nvSpPr>
          <p:spPr>
            <a:xfrm>
              <a:off x="3522843" y="3925077"/>
              <a:ext cx="2151200" cy="2481600"/>
            </a:xfrm>
            <a:prstGeom prst="roundRect">
              <a:avLst>
                <a:gd name="adj" fmla="val 6669"/>
              </a:avLst>
            </a:prstGeom>
            <a:solidFill>
              <a:srgbClr val="F2C94C"/>
            </a:solidFill>
            <a:ln w="19050" cap="flat" cmpd="sng">
              <a:solidFill>
                <a:srgbClr val="E6A13D"/>
              </a:solidFill>
              <a:prstDash val="solid"/>
              <a:round/>
              <a:headEnd type="none" w="sm" len="sm"/>
              <a:tailEnd type="none" w="sm" len="sm"/>
            </a:ln>
          </p:spPr>
          <p:txBody>
            <a:bodyPr spcFirstLastPara="1" wrap="square" lIns="91425" tIns="91425" rIns="91425" bIns="91425" anchor="ctr" anchorCtr="0">
              <a:noAutofit/>
            </a:bodyPr>
            <a:lstStyle/>
            <a:p>
              <a:pPr algn="ctr" defTabSz="914378" eaLnBrk="1" fontAlgn="auto" hangingPunct="1">
                <a:spcBef>
                  <a:spcPts val="0"/>
                </a:spcBef>
                <a:spcAft>
                  <a:spcPts val="0"/>
                </a:spcAft>
                <a:buClr>
                  <a:srgbClr val="000000"/>
                </a:buClr>
                <a:defRPr/>
              </a:pPr>
              <a:endParaRPr sz="1400" kern="0">
                <a:solidFill>
                  <a:srgbClr val="000000"/>
                </a:solidFill>
                <a:latin typeface="Arial"/>
                <a:cs typeface="Arial"/>
                <a:sym typeface="Arial"/>
              </a:endParaRPr>
            </a:p>
          </p:txBody>
        </p:sp>
        <p:sp>
          <p:nvSpPr>
            <p:cNvPr id="36" name="Google Shape;116;p24">
              <a:extLst>
                <a:ext uri="{FF2B5EF4-FFF2-40B4-BE49-F238E27FC236}">
                  <a16:creationId xmlns:a16="http://schemas.microsoft.com/office/drawing/2014/main" id="{45A2B343-FE0D-34A2-4732-94FC531A43D5}"/>
                </a:ext>
              </a:extLst>
            </p:cNvPr>
            <p:cNvSpPr/>
            <p:nvPr/>
          </p:nvSpPr>
          <p:spPr>
            <a:xfrm>
              <a:off x="3522851" y="4294655"/>
              <a:ext cx="2151200" cy="1132400"/>
            </a:xfrm>
            <a:prstGeom prst="rect">
              <a:avLst/>
            </a:prstGeom>
            <a:solidFill>
              <a:srgbClr val="FFFFFF"/>
            </a:solidFill>
            <a:ln w="19050" cap="flat" cmpd="sng">
              <a:solidFill>
                <a:srgbClr val="E6A13D"/>
              </a:solidFill>
              <a:prstDash val="solid"/>
              <a:round/>
              <a:headEnd type="none" w="sm" len="sm"/>
              <a:tailEnd type="none" w="sm" len="sm"/>
            </a:ln>
          </p:spPr>
          <p:txBody>
            <a:bodyPr spcFirstLastPara="1" wrap="square" lIns="91425" tIns="91425" rIns="91425" bIns="91425" anchor="ctr" anchorCtr="0">
              <a:noAutofit/>
            </a:bodyPr>
            <a:lstStyle/>
            <a:p>
              <a:pPr algn="ctr" defTabSz="914378" eaLnBrk="1" fontAlgn="auto" hangingPunct="1">
                <a:spcBef>
                  <a:spcPts val="0"/>
                </a:spcBef>
                <a:spcAft>
                  <a:spcPts val="0"/>
                </a:spcAft>
                <a:buClr>
                  <a:srgbClr val="000000"/>
                </a:buClr>
                <a:defRPr/>
              </a:pPr>
              <a:endParaRPr sz="1400" kern="0">
                <a:solidFill>
                  <a:srgbClr val="000000"/>
                </a:solidFill>
                <a:latin typeface="Arial"/>
                <a:cs typeface="Arial"/>
                <a:sym typeface="Arial"/>
              </a:endParaRPr>
            </a:p>
          </p:txBody>
        </p:sp>
        <p:sp>
          <p:nvSpPr>
            <p:cNvPr id="37" name="Google Shape;117;p24">
              <a:extLst>
                <a:ext uri="{FF2B5EF4-FFF2-40B4-BE49-F238E27FC236}">
                  <a16:creationId xmlns:a16="http://schemas.microsoft.com/office/drawing/2014/main" id="{93B61897-3E6B-6C90-91FE-6274D2D12884}"/>
                </a:ext>
              </a:extLst>
            </p:cNvPr>
            <p:cNvSpPr/>
            <p:nvPr/>
          </p:nvSpPr>
          <p:spPr>
            <a:xfrm>
              <a:off x="6093869" y="3917880"/>
              <a:ext cx="2151200" cy="2481600"/>
            </a:xfrm>
            <a:prstGeom prst="roundRect">
              <a:avLst>
                <a:gd name="adj" fmla="val 6669"/>
              </a:avLst>
            </a:prstGeom>
            <a:solidFill>
              <a:srgbClr val="F2C94C"/>
            </a:solidFill>
            <a:ln w="19050" cap="flat" cmpd="sng">
              <a:solidFill>
                <a:srgbClr val="E6A13D"/>
              </a:solidFill>
              <a:prstDash val="solid"/>
              <a:round/>
              <a:headEnd type="none" w="sm" len="sm"/>
              <a:tailEnd type="none" w="sm" len="sm"/>
            </a:ln>
          </p:spPr>
          <p:txBody>
            <a:bodyPr spcFirstLastPara="1" wrap="square" lIns="91425" tIns="91425" rIns="91425" bIns="91425" anchor="ctr" anchorCtr="0">
              <a:noAutofit/>
            </a:bodyPr>
            <a:lstStyle/>
            <a:p>
              <a:pPr algn="ctr" defTabSz="914378" eaLnBrk="1" fontAlgn="auto" hangingPunct="1">
                <a:spcBef>
                  <a:spcPts val="0"/>
                </a:spcBef>
                <a:spcAft>
                  <a:spcPts val="0"/>
                </a:spcAft>
                <a:buClr>
                  <a:srgbClr val="000000"/>
                </a:buClr>
                <a:defRPr/>
              </a:pPr>
              <a:endParaRPr sz="1400" kern="0">
                <a:solidFill>
                  <a:srgbClr val="000000"/>
                </a:solidFill>
                <a:latin typeface="Arial"/>
                <a:cs typeface="Arial"/>
                <a:sym typeface="Arial"/>
              </a:endParaRPr>
            </a:p>
          </p:txBody>
        </p:sp>
        <p:sp>
          <p:nvSpPr>
            <p:cNvPr id="38" name="Google Shape;118;p24">
              <a:extLst>
                <a:ext uri="{FF2B5EF4-FFF2-40B4-BE49-F238E27FC236}">
                  <a16:creationId xmlns:a16="http://schemas.microsoft.com/office/drawing/2014/main" id="{BE16717A-D849-B272-699F-983B858FB96D}"/>
                </a:ext>
              </a:extLst>
            </p:cNvPr>
            <p:cNvSpPr/>
            <p:nvPr/>
          </p:nvSpPr>
          <p:spPr>
            <a:xfrm>
              <a:off x="6093868" y="4287999"/>
              <a:ext cx="2151200" cy="1132400"/>
            </a:xfrm>
            <a:prstGeom prst="rect">
              <a:avLst/>
            </a:prstGeom>
            <a:solidFill>
              <a:srgbClr val="FFFFFF"/>
            </a:solidFill>
            <a:ln w="19050" cap="flat" cmpd="sng">
              <a:solidFill>
                <a:srgbClr val="E6A13D"/>
              </a:solidFill>
              <a:prstDash val="solid"/>
              <a:round/>
              <a:headEnd type="none" w="sm" len="sm"/>
              <a:tailEnd type="none" w="sm" len="sm"/>
            </a:ln>
          </p:spPr>
          <p:txBody>
            <a:bodyPr spcFirstLastPara="1" wrap="square" lIns="91425" tIns="91425" rIns="91425" bIns="91425" anchor="ctr" anchorCtr="0">
              <a:noAutofit/>
            </a:bodyPr>
            <a:lstStyle/>
            <a:p>
              <a:pPr algn="ctr" defTabSz="914378" eaLnBrk="1" fontAlgn="auto" hangingPunct="1">
                <a:spcBef>
                  <a:spcPts val="0"/>
                </a:spcBef>
                <a:spcAft>
                  <a:spcPts val="0"/>
                </a:spcAft>
                <a:buClr>
                  <a:srgbClr val="000000"/>
                </a:buClr>
                <a:defRPr/>
              </a:pPr>
              <a:endParaRPr sz="1400" kern="0">
                <a:solidFill>
                  <a:srgbClr val="000000"/>
                </a:solidFill>
                <a:latin typeface="Arial"/>
                <a:cs typeface="Arial"/>
                <a:sym typeface="Arial"/>
              </a:endParaRPr>
            </a:p>
          </p:txBody>
        </p:sp>
        <p:sp>
          <p:nvSpPr>
            <p:cNvPr id="39" name="Google Shape;119;p24">
              <a:extLst>
                <a:ext uri="{FF2B5EF4-FFF2-40B4-BE49-F238E27FC236}">
                  <a16:creationId xmlns:a16="http://schemas.microsoft.com/office/drawing/2014/main" id="{6FD26C32-EE12-E081-69A4-784AF38AB960}"/>
                </a:ext>
              </a:extLst>
            </p:cNvPr>
            <p:cNvSpPr txBox="1"/>
            <p:nvPr/>
          </p:nvSpPr>
          <p:spPr>
            <a:xfrm>
              <a:off x="969189" y="2823987"/>
              <a:ext cx="2151200" cy="751600"/>
            </a:xfrm>
            <a:prstGeom prst="rect">
              <a:avLst/>
            </a:prstGeom>
            <a:noFill/>
            <a:ln>
              <a:noFill/>
            </a:ln>
          </p:spPr>
          <p:txBody>
            <a:bodyPr spcFirstLastPara="1" wrap="square" lIns="91425" tIns="91425" rIns="91425" bIns="91425" anchor="ctr" anchorCtr="0">
              <a:noAutofit/>
            </a:bodyPr>
            <a:lstStyle/>
            <a:p>
              <a:pPr algn="ctr" defTabSz="914378" eaLnBrk="1" fontAlgn="auto" hangingPunct="1">
                <a:spcBef>
                  <a:spcPts val="1000"/>
                </a:spcBef>
                <a:spcAft>
                  <a:spcPts val="0"/>
                </a:spcAft>
                <a:buClr>
                  <a:srgbClr val="000000"/>
                </a:buClr>
              </a:pPr>
              <a:r>
                <a:rPr lang="en-GB" sz="900" kern="0" dirty="0">
                  <a:solidFill>
                    <a:srgbClr val="000000"/>
                  </a:solidFill>
                  <a:latin typeface="Plus Jakarta Sans"/>
                  <a:ea typeface="Plus Jakarta Sans"/>
                  <a:cs typeface="Plus Jakarta Sans"/>
                  <a:sym typeface="Plus Jakarta Sans"/>
                </a:rPr>
                <a:t>Fleet of AV1 units managed and deployed flexibly across education settings</a:t>
              </a:r>
              <a:endParaRPr sz="900" kern="0" dirty="0">
                <a:solidFill>
                  <a:srgbClr val="000000"/>
                </a:solidFill>
                <a:latin typeface="Plus Jakarta Sans"/>
                <a:ea typeface="Plus Jakarta Sans"/>
                <a:cs typeface="Plus Jakarta Sans"/>
                <a:sym typeface="Plus Jakarta Sans"/>
              </a:endParaRPr>
            </a:p>
          </p:txBody>
        </p:sp>
        <p:sp>
          <p:nvSpPr>
            <p:cNvPr id="40" name="Google Shape;120;p24">
              <a:extLst>
                <a:ext uri="{FF2B5EF4-FFF2-40B4-BE49-F238E27FC236}">
                  <a16:creationId xmlns:a16="http://schemas.microsoft.com/office/drawing/2014/main" id="{9309B6B1-7194-E81E-3F56-364A55814E9E}"/>
                </a:ext>
              </a:extLst>
            </p:cNvPr>
            <p:cNvSpPr txBox="1"/>
            <p:nvPr/>
          </p:nvSpPr>
          <p:spPr>
            <a:xfrm>
              <a:off x="3524291" y="2765276"/>
              <a:ext cx="2151200" cy="765200"/>
            </a:xfrm>
            <a:prstGeom prst="rect">
              <a:avLst/>
            </a:prstGeom>
            <a:noFill/>
            <a:ln>
              <a:noFill/>
            </a:ln>
          </p:spPr>
          <p:txBody>
            <a:bodyPr spcFirstLastPara="1" wrap="square" lIns="91425" tIns="91425" rIns="91425" bIns="91425" anchor="ctr" anchorCtr="0">
              <a:noAutofit/>
            </a:bodyPr>
            <a:lstStyle/>
            <a:p>
              <a:pPr algn="ctr" defTabSz="914378" eaLnBrk="1" fontAlgn="auto" hangingPunct="1">
                <a:spcBef>
                  <a:spcPts val="1000"/>
                </a:spcBef>
                <a:spcAft>
                  <a:spcPts val="0"/>
                </a:spcAft>
                <a:buClr>
                  <a:srgbClr val="000000"/>
                </a:buClr>
              </a:pPr>
              <a:r>
                <a:rPr lang="en-GB" sz="900" kern="0" dirty="0">
                  <a:solidFill>
                    <a:srgbClr val="000000"/>
                  </a:solidFill>
                  <a:latin typeface="Plus Jakarta Sans"/>
                  <a:ea typeface="Plus Jakarta Sans"/>
                  <a:cs typeface="Plus Jakarta Sans"/>
                  <a:sym typeface="Plus Jakarta Sans"/>
                </a:rPr>
                <a:t>Secure, student-controlled livestream via iOS and Android</a:t>
              </a:r>
              <a:endParaRPr sz="900" kern="0" dirty="0">
                <a:solidFill>
                  <a:srgbClr val="000000"/>
                </a:solidFill>
                <a:latin typeface="Plus Jakarta Sans"/>
                <a:ea typeface="Plus Jakarta Sans"/>
                <a:cs typeface="Plus Jakarta Sans"/>
                <a:sym typeface="Plus Jakarta Sans"/>
              </a:endParaRPr>
            </a:p>
          </p:txBody>
        </p:sp>
        <p:sp>
          <p:nvSpPr>
            <p:cNvPr id="41" name="Google Shape;121;p24">
              <a:extLst>
                <a:ext uri="{FF2B5EF4-FFF2-40B4-BE49-F238E27FC236}">
                  <a16:creationId xmlns:a16="http://schemas.microsoft.com/office/drawing/2014/main" id="{8E33A002-C2CC-24A9-331C-5274638BC266}"/>
                </a:ext>
              </a:extLst>
            </p:cNvPr>
            <p:cNvSpPr txBox="1"/>
            <p:nvPr/>
          </p:nvSpPr>
          <p:spPr>
            <a:xfrm>
              <a:off x="6130093" y="2795316"/>
              <a:ext cx="2151200" cy="765200"/>
            </a:xfrm>
            <a:prstGeom prst="rect">
              <a:avLst/>
            </a:prstGeom>
            <a:noFill/>
            <a:ln>
              <a:noFill/>
            </a:ln>
          </p:spPr>
          <p:txBody>
            <a:bodyPr spcFirstLastPara="1" wrap="square" lIns="91425" tIns="91425" rIns="91425" bIns="91425" anchor="ctr" anchorCtr="0">
              <a:noAutofit/>
            </a:bodyPr>
            <a:lstStyle/>
            <a:p>
              <a:pPr algn="ctr" defTabSz="914378" eaLnBrk="1" fontAlgn="auto" hangingPunct="1">
                <a:spcBef>
                  <a:spcPts val="1000"/>
                </a:spcBef>
                <a:spcAft>
                  <a:spcPts val="0"/>
                </a:spcAft>
                <a:buClr>
                  <a:srgbClr val="000000"/>
                </a:buClr>
              </a:pPr>
              <a:r>
                <a:rPr lang="en-GB" sz="900" kern="0" dirty="0">
                  <a:solidFill>
                    <a:srgbClr val="000000"/>
                  </a:solidFill>
                  <a:latin typeface="Plus Jakarta Sans"/>
                  <a:ea typeface="Plus Jakarta Sans"/>
                  <a:cs typeface="Plus Jakarta Sans"/>
                  <a:sym typeface="Plus Jakarta Sans"/>
                </a:rPr>
                <a:t>Portal for coordinators to allocate, track and report AV1 fleet with ease</a:t>
              </a:r>
              <a:endParaRPr sz="900" kern="0" dirty="0">
                <a:solidFill>
                  <a:srgbClr val="000000"/>
                </a:solidFill>
                <a:latin typeface="Plus Jakarta Sans"/>
                <a:ea typeface="Plus Jakarta Sans"/>
                <a:cs typeface="Plus Jakarta Sans"/>
                <a:sym typeface="Plus Jakarta Sans"/>
              </a:endParaRPr>
            </a:p>
          </p:txBody>
        </p:sp>
        <p:sp>
          <p:nvSpPr>
            <p:cNvPr id="42" name="Google Shape;122;p24">
              <a:extLst>
                <a:ext uri="{FF2B5EF4-FFF2-40B4-BE49-F238E27FC236}">
                  <a16:creationId xmlns:a16="http://schemas.microsoft.com/office/drawing/2014/main" id="{35E0E822-9EED-0A4B-AC99-B21B6A8EA865}"/>
                </a:ext>
              </a:extLst>
            </p:cNvPr>
            <p:cNvSpPr txBox="1"/>
            <p:nvPr/>
          </p:nvSpPr>
          <p:spPr>
            <a:xfrm>
              <a:off x="3503067" y="5420641"/>
              <a:ext cx="2151200" cy="765200"/>
            </a:xfrm>
            <a:prstGeom prst="rect">
              <a:avLst/>
            </a:prstGeom>
            <a:noFill/>
            <a:ln>
              <a:noFill/>
            </a:ln>
          </p:spPr>
          <p:txBody>
            <a:bodyPr spcFirstLastPara="1" wrap="square" lIns="91425" tIns="91425" rIns="91425" bIns="91425" anchor="ctr" anchorCtr="0">
              <a:noAutofit/>
            </a:bodyPr>
            <a:lstStyle/>
            <a:p>
              <a:pPr algn="ctr" defTabSz="914378" eaLnBrk="1" fontAlgn="auto" hangingPunct="1">
                <a:spcBef>
                  <a:spcPts val="1000"/>
                </a:spcBef>
                <a:spcAft>
                  <a:spcPts val="0"/>
                </a:spcAft>
                <a:buClr>
                  <a:srgbClr val="000000"/>
                </a:buClr>
              </a:pPr>
              <a:r>
                <a:rPr lang="en-GB" sz="900" kern="0" dirty="0">
                  <a:solidFill>
                    <a:srgbClr val="000000"/>
                  </a:solidFill>
                  <a:latin typeface="Plus Jakarta Sans"/>
                  <a:ea typeface="Plus Jakarta Sans"/>
                  <a:cs typeface="Plus Jakarta Sans"/>
                  <a:sym typeface="Plus Jakarta Sans"/>
                </a:rPr>
                <a:t>Library of practical resources and trainings to empower schools and families</a:t>
              </a:r>
              <a:endParaRPr sz="900" kern="0" dirty="0">
                <a:solidFill>
                  <a:srgbClr val="000000"/>
                </a:solidFill>
                <a:latin typeface="Plus Jakarta Sans"/>
                <a:ea typeface="Plus Jakarta Sans"/>
                <a:cs typeface="Plus Jakarta Sans"/>
                <a:sym typeface="Plus Jakarta Sans"/>
              </a:endParaRPr>
            </a:p>
          </p:txBody>
        </p:sp>
        <p:sp>
          <p:nvSpPr>
            <p:cNvPr id="43" name="Google Shape;123;p24">
              <a:extLst>
                <a:ext uri="{FF2B5EF4-FFF2-40B4-BE49-F238E27FC236}">
                  <a16:creationId xmlns:a16="http://schemas.microsoft.com/office/drawing/2014/main" id="{79882B99-6144-80FB-FEC0-75961297D77A}"/>
                </a:ext>
              </a:extLst>
            </p:cNvPr>
            <p:cNvSpPr txBox="1"/>
            <p:nvPr/>
          </p:nvSpPr>
          <p:spPr>
            <a:xfrm>
              <a:off x="6090927" y="5469997"/>
              <a:ext cx="2151200" cy="765200"/>
            </a:xfrm>
            <a:prstGeom prst="rect">
              <a:avLst/>
            </a:prstGeom>
            <a:noFill/>
            <a:ln>
              <a:noFill/>
            </a:ln>
          </p:spPr>
          <p:txBody>
            <a:bodyPr spcFirstLastPara="1" wrap="square" lIns="91425" tIns="91425" rIns="91425" bIns="91425" anchor="ctr" anchorCtr="0">
              <a:noAutofit/>
            </a:bodyPr>
            <a:lstStyle/>
            <a:p>
              <a:pPr algn="ctr" defTabSz="914378" eaLnBrk="1" fontAlgn="auto" hangingPunct="1">
                <a:spcBef>
                  <a:spcPts val="1000"/>
                </a:spcBef>
                <a:spcAft>
                  <a:spcPts val="0"/>
                </a:spcAft>
                <a:buClr>
                  <a:srgbClr val="000000"/>
                </a:buClr>
              </a:pPr>
              <a:r>
                <a:rPr lang="en-GB" sz="900" kern="0" dirty="0">
                  <a:solidFill>
                    <a:srgbClr val="000000"/>
                  </a:solidFill>
                  <a:latin typeface="Plus Jakarta Sans"/>
                  <a:ea typeface="Plus Jakarta Sans"/>
                  <a:cs typeface="Plus Jakarta Sans"/>
                  <a:sym typeface="Plus Jakarta Sans"/>
                </a:rPr>
                <a:t>Accidental damage protection and repair cover provided as part of the LA’s contract with No Isolation</a:t>
              </a:r>
              <a:endParaRPr sz="900" kern="0" dirty="0">
                <a:solidFill>
                  <a:srgbClr val="000000"/>
                </a:solidFill>
                <a:latin typeface="Plus Jakarta Sans"/>
                <a:ea typeface="Plus Jakarta Sans"/>
                <a:cs typeface="Plus Jakarta Sans"/>
                <a:sym typeface="Plus Jakarta Sans"/>
              </a:endParaRPr>
            </a:p>
          </p:txBody>
        </p:sp>
        <p:pic>
          <p:nvPicPr>
            <p:cNvPr id="44" name="Google Shape;128;p24" title="AV1_logo_tagline_black.png">
              <a:extLst>
                <a:ext uri="{FF2B5EF4-FFF2-40B4-BE49-F238E27FC236}">
                  <a16:creationId xmlns:a16="http://schemas.microsoft.com/office/drawing/2014/main" id="{9B5CFC65-B76E-CE6A-CABE-C265EE763016}"/>
                </a:ext>
              </a:extLst>
            </p:cNvPr>
            <p:cNvPicPr preferRelativeResize="0"/>
            <p:nvPr/>
          </p:nvPicPr>
          <p:blipFill rotWithShape="1">
            <a:blip r:embed="rId4">
              <a:alphaModFix/>
            </a:blip>
            <a:srcRect l="9034" t="12173" r="71492" b="36892"/>
            <a:stretch/>
          </p:blipFill>
          <p:spPr>
            <a:xfrm>
              <a:off x="7045802" y="4664107"/>
              <a:ext cx="276063" cy="346372"/>
            </a:xfrm>
            <a:prstGeom prst="rect">
              <a:avLst/>
            </a:prstGeom>
            <a:noFill/>
            <a:ln>
              <a:noFill/>
            </a:ln>
          </p:spPr>
        </p:pic>
        <p:sp>
          <p:nvSpPr>
            <p:cNvPr id="45" name="Google Shape;129;p24">
              <a:extLst>
                <a:ext uri="{FF2B5EF4-FFF2-40B4-BE49-F238E27FC236}">
                  <a16:creationId xmlns:a16="http://schemas.microsoft.com/office/drawing/2014/main" id="{8E5C2FA8-2F9A-FD28-254E-556ABC512ADB}"/>
                </a:ext>
              </a:extLst>
            </p:cNvPr>
            <p:cNvSpPr/>
            <p:nvPr/>
          </p:nvSpPr>
          <p:spPr>
            <a:xfrm>
              <a:off x="957667" y="3925087"/>
              <a:ext cx="2151200" cy="2481600"/>
            </a:xfrm>
            <a:prstGeom prst="roundRect">
              <a:avLst>
                <a:gd name="adj" fmla="val 6669"/>
              </a:avLst>
            </a:prstGeom>
            <a:solidFill>
              <a:srgbClr val="F2C94C"/>
            </a:solidFill>
            <a:ln w="19050" cap="flat" cmpd="sng">
              <a:solidFill>
                <a:srgbClr val="E6A13D"/>
              </a:solidFill>
              <a:prstDash val="solid"/>
              <a:round/>
              <a:headEnd type="none" w="sm" len="sm"/>
              <a:tailEnd type="none" w="sm" len="sm"/>
            </a:ln>
          </p:spPr>
          <p:txBody>
            <a:bodyPr spcFirstLastPara="1" wrap="square" lIns="91425" tIns="91425" rIns="91425" bIns="91425" anchor="ctr" anchorCtr="0">
              <a:noAutofit/>
            </a:bodyPr>
            <a:lstStyle/>
            <a:p>
              <a:pPr algn="ctr" defTabSz="914378" eaLnBrk="1" fontAlgn="auto" hangingPunct="1">
                <a:spcBef>
                  <a:spcPts val="0"/>
                </a:spcBef>
                <a:spcAft>
                  <a:spcPts val="0"/>
                </a:spcAft>
                <a:buClr>
                  <a:srgbClr val="000000"/>
                </a:buClr>
                <a:defRPr/>
              </a:pPr>
              <a:endParaRPr sz="1400" kern="0">
                <a:solidFill>
                  <a:srgbClr val="000000"/>
                </a:solidFill>
                <a:latin typeface="Arial"/>
                <a:cs typeface="Arial"/>
                <a:sym typeface="Arial"/>
              </a:endParaRPr>
            </a:p>
          </p:txBody>
        </p:sp>
        <p:sp>
          <p:nvSpPr>
            <p:cNvPr id="46" name="Google Shape;130;p24">
              <a:extLst>
                <a:ext uri="{FF2B5EF4-FFF2-40B4-BE49-F238E27FC236}">
                  <a16:creationId xmlns:a16="http://schemas.microsoft.com/office/drawing/2014/main" id="{972420C9-41C8-232A-B1CC-FAEBACA5240C}"/>
                </a:ext>
              </a:extLst>
            </p:cNvPr>
            <p:cNvSpPr/>
            <p:nvPr/>
          </p:nvSpPr>
          <p:spPr>
            <a:xfrm>
              <a:off x="957683" y="4295041"/>
              <a:ext cx="2151200" cy="1132400"/>
            </a:xfrm>
            <a:prstGeom prst="rect">
              <a:avLst/>
            </a:prstGeom>
            <a:solidFill>
              <a:srgbClr val="FFFFFF"/>
            </a:solidFill>
            <a:ln w="19050" cap="flat" cmpd="sng">
              <a:solidFill>
                <a:srgbClr val="E6A13D"/>
              </a:solidFill>
              <a:prstDash val="solid"/>
              <a:round/>
              <a:headEnd type="none" w="sm" len="sm"/>
              <a:tailEnd type="none" w="sm" len="sm"/>
            </a:ln>
          </p:spPr>
          <p:txBody>
            <a:bodyPr spcFirstLastPara="1" wrap="square" lIns="91425" tIns="91425" rIns="91425" bIns="91425" anchor="ctr" anchorCtr="0">
              <a:noAutofit/>
            </a:bodyPr>
            <a:lstStyle/>
            <a:p>
              <a:pPr algn="ctr" defTabSz="914378" eaLnBrk="1" fontAlgn="auto" hangingPunct="1">
                <a:spcBef>
                  <a:spcPts val="0"/>
                </a:spcBef>
                <a:spcAft>
                  <a:spcPts val="0"/>
                </a:spcAft>
                <a:buClr>
                  <a:srgbClr val="000000"/>
                </a:buClr>
                <a:defRPr/>
              </a:pPr>
              <a:endParaRPr sz="1400" kern="0">
                <a:solidFill>
                  <a:srgbClr val="000000"/>
                </a:solidFill>
                <a:latin typeface="Arial"/>
                <a:cs typeface="Arial"/>
                <a:sym typeface="Arial"/>
              </a:endParaRPr>
            </a:p>
          </p:txBody>
        </p:sp>
        <p:sp>
          <p:nvSpPr>
            <p:cNvPr id="47" name="Google Shape;131;p24">
              <a:extLst>
                <a:ext uri="{FF2B5EF4-FFF2-40B4-BE49-F238E27FC236}">
                  <a16:creationId xmlns:a16="http://schemas.microsoft.com/office/drawing/2014/main" id="{6EA7A0E4-8B07-CCC1-EC90-FF96F0B93917}"/>
                </a:ext>
              </a:extLst>
            </p:cNvPr>
            <p:cNvSpPr txBox="1"/>
            <p:nvPr/>
          </p:nvSpPr>
          <p:spPr>
            <a:xfrm>
              <a:off x="954741" y="5459787"/>
              <a:ext cx="2151200" cy="765200"/>
            </a:xfrm>
            <a:prstGeom prst="rect">
              <a:avLst/>
            </a:prstGeom>
            <a:noFill/>
            <a:ln>
              <a:noFill/>
            </a:ln>
          </p:spPr>
          <p:txBody>
            <a:bodyPr spcFirstLastPara="1" wrap="square" lIns="91425" tIns="91425" rIns="91425" bIns="91425" anchor="ctr" anchorCtr="0">
              <a:noAutofit/>
            </a:bodyPr>
            <a:lstStyle/>
            <a:p>
              <a:pPr algn="ctr" defTabSz="914378" eaLnBrk="1" fontAlgn="auto" hangingPunct="1">
                <a:spcBef>
                  <a:spcPts val="1000"/>
                </a:spcBef>
                <a:spcAft>
                  <a:spcPts val="0"/>
                </a:spcAft>
                <a:buClr>
                  <a:srgbClr val="000000"/>
                </a:buClr>
              </a:pPr>
              <a:r>
                <a:rPr lang="en-GB" sz="900" kern="0" dirty="0">
                  <a:solidFill>
                    <a:srgbClr val="000000"/>
                  </a:solidFill>
                  <a:latin typeface="Plus Jakarta Sans"/>
                  <a:ea typeface="Plus Jakarta Sans"/>
                  <a:cs typeface="Plus Jakarta Sans"/>
                  <a:sym typeface="Plus Jakarta Sans"/>
                </a:rPr>
                <a:t>Expert guidance from our CS team to ensure effective onboarding, training, and long-term impact</a:t>
              </a:r>
              <a:endParaRPr sz="900" kern="0" dirty="0">
                <a:solidFill>
                  <a:srgbClr val="000000"/>
                </a:solidFill>
                <a:latin typeface="Plus Jakarta Sans"/>
                <a:ea typeface="Plus Jakarta Sans"/>
                <a:cs typeface="Plus Jakarta Sans"/>
                <a:sym typeface="Plus Jakarta Sans"/>
              </a:endParaRPr>
            </a:p>
          </p:txBody>
        </p:sp>
        <p:pic>
          <p:nvPicPr>
            <p:cNvPr id="48" name="Google Shape;132;p24" title="AV1.png">
              <a:extLst>
                <a:ext uri="{FF2B5EF4-FFF2-40B4-BE49-F238E27FC236}">
                  <a16:creationId xmlns:a16="http://schemas.microsoft.com/office/drawing/2014/main" id="{AE918871-6A1B-A1FA-AF36-7187D4C51EE1}"/>
                </a:ext>
              </a:extLst>
            </p:cNvPr>
            <p:cNvPicPr preferRelativeResize="0"/>
            <p:nvPr/>
          </p:nvPicPr>
          <p:blipFill>
            <a:blip r:embed="rId5">
              <a:alphaModFix/>
            </a:blip>
            <a:stretch>
              <a:fillRect/>
            </a:stretch>
          </p:blipFill>
          <p:spPr>
            <a:xfrm>
              <a:off x="4296615" y="1916665"/>
              <a:ext cx="684000" cy="705600"/>
            </a:xfrm>
            <a:prstGeom prst="roundRect">
              <a:avLst>
                <a:gd name="adj" fmla="val 16667"/>
              </a:avLst>
            </a:prstGeom>
            <a:noFill/>
            <a:ln>
              <a:noFill/>
            </a:ln>
          </p:spPr>
        </p:pic>
        <p:grpSp>
          <p:nvGrpSpPr>
            <p:cNvPr id="49" name="Google Shape;133;p24">
              <a:extLst>
                <a:ext uri="{FF2B5EF4-FFF2-40B4-BE49-F238E27FC236}">
                  <a16:creationId xmlns:a16="http://schemas.microsoft.com/office/drawing/2014/main" id="{DEC972BB-D47B-F8EF-81AC-32B5EE457BC7}"/>
                </a:ext>
              </a:extLst>
            </p:cNvPr>
            <p:cNvGrpSpPr/>
            <p:nvPr/>
          </p:nvGrpSpPr>
          <p:grpSpPr>
            <a:xfrm>
              <a:off x="1298085" y="1328995"/>
              <a:ext cx="1493395" cy="381496"/>
              <a:chOff x="806139" y="1339278"/>
              <a:chExt cx="1155163" cy="286122"/>
            </a:xfrm>
          </p:grpSpPr>
          <p:pic>
            <p:nvPicPr>
              <p:cNvPr id="50" name="Google Shape;134;p24" title="AV1-logo-white.png">
                <a:extLst>
                  <a:ext uri="{FF2B5EF4-FFF2-40B4-BE49-F238E27FC236}">
                    <a16:creationId xmlns:a16="http://schemas.microsoft.com/office/drawing/2014/main" id="{6838F51A-1D3F-30EB-AEC2-ED1B71440AAF}"/>
                  </a:ext>
                </a:extLst>
              </p:cNvPr>
              <p:cNvPicPr preferRelativeResize="0"/>
              <p:nvPr/>
            </p:nvPicPr>
            <p:blipFill>
              <a:blip r:embed="rId6">
                <a:alphaModFix/>
              </a:blip>
              <a:stretch>
                <a:fillRect/>
              </a:stretch>
            </p:blipFill>
            <p:spPr>
              <a:xfrm>
                <a:off x="806139" y="1339278"/>
                <a:ext cx="529157" cy="234351"/>
              </a:xfrm>
              <a:prstGeom prst="rect">
                <a:avLst/>
              </a:prstGeom>
              <a:noFill/>
              <a:ln>
                <a:noFill/>
              </a:ln>
            </p:spPr>
          </p:pic>
          <p:sp>
            <p:nvSpPr>
              <p:cNvPr id="51" name="Google Shape;135;p24">
                <a:extLst>
                  <a:ext uri="{FF2B5EF4-FFF2-40B4-BE49-F238E27FC236}">
                    <a16:creationId xmlns:a16="http://schemas.microsoft.com/office/drawing/2014/main" id="{85C699C2-CC35-DB7D-C6E5-55D9811CCD71}"/>
                  </a:ext>
                </a:extLst>
              </p:cNvPr>
              <p:cNvSpPr txBox="1"/>
              <p:nvPr/>
            </p:nvSpPr>
            <p:spPr>
              <a:xfrm>
                <a:off x="1181902" y="1366868"/>
                <a:ext cx="779400" cy="258532"/>
              </a:xfrm>
              <a:prstGeom prst="rect">
                <a:avLst/>
              </a:prstGeom>
              <a:noFill/>
              <a:ln>
                <a:noFill/>
              </a:ln>
            </p:spPr>
            <p:txBody>
              <a:bodyPr spcFirstLastPara="1" wrap="square" lIns="0" tIns="0" rIns="0" bIns="0" anchor="t" anchorCtr="0">
                <a:spAutoFit/>
              </a:bodyPr>
              <a:lstStyle/>
              <a:p>
                <a:pPr algn="ctr" defTabSz="914378" eaLnBrk="1" fontAlgn="auto" hangingPunct="1">
                  <a:lnSpc>
                    <a:spcPct val="140011"/>
                  </a:lnSpc>
                  <a:spcBef>
                    <a:spcPts val="0"/>
                  </a:spcBef>
                  <a:spcAft>
                    <a:spcPts val="0"/>
                  </a:spcAft>
                  <a:buClr>
                    <a:srgbClr val="000000"/>
                  </a:buClr>
                </a:pPr>
                <a:r>
                  <a:rPr lang="en-GB" sz="1200" b="1" kern="0">
                    <a:solidFill>
                      <a:srgbClr val="FFFFFF"/>
                    </a:solidFill>
                    <a:latin typeface="Plus Jakarta Sans"/>
                    <a:ea typeface="Plus Jakarta Sans"/>
                    <a:cs typeface="Plus Jakarta Sans"/>
                    <a:sym typeface="Plus Jakarta Sans"/>
                  </a:rPr>
                  <a:t>Robot</a:t>
                </a:r>
                <a:endParaRPr sz="1200" b="1" kern="0">
                  <a:solidFill>
                    <a:srgbClr val="000000"/>
                  </a:solidFill>
                  <a:latin typeface="Plus Jakarta Sans"/>
                  <a:ea typeface="Plus Jakarta Sans"/>
                  <a:cs typeface="Plus Jakarta Sans"/>
                  <a:sym typeface="Plus Jakarta Sans"/>
                </a:endParaRPr>
              </a:p>
            </p:txBody>
          </p:sp>
        </p:grpSp>
        <p:grpSp>
          <p:nvGrpSpPr>
            <p:cNvPr id="52" name="Google Shape;136;p24">
              <a:extLst>
                <a:ext uri="{FF2B5EF4-FFF2-40B4-BE49-F238E27FC236}">
                  <a16:creationId xmlns:a16="http://schemas.microsoft.com/office/drawing/2014/main" id="{1EF4DB97-E226-402B-127B-BF96DAEEE940}"/>
                </a:ext>
              </a:extLst>
            </p:cNvPr>
            <p:cNvGrpSpPr/>
            <p:nvPr/>
          </p:nvGrpSpPr>
          <p:grpSpPr>
            <a:xfrm>
              <a:off x="3970052" y="1340432"/>
              <a:ext cx="1367320" cy="377739"/>
              <a:chOff x="864022" y="1406355"/>
              <a:chExt cx="1057643" cy="283304"/>
            </a:xfrm>
          </p:grpSpPr>
          <p:pic>
            <p:nvPicPr>
              <p:cNvPr id="53" name="Google Shape;137;p24" title="AV1-logo-white.png">
                <a:extLst>
                  <a:ext uri="{FF2B5EF4-FFF2-40B4-BE49-F238E27FC236}">
                    <a16:creationId xmlns:a16="http://schemas.microsoft.com/office/drawing/2014/main" id="{B0A2C203-6920-5E93-E044-87DE24AEEABE}"/>
                  </a:ext>
                </a:extLst>
              </p:cNvPr>
              <p:cNvPicPr preferRelativeResize="0"/>
              <p:nvPr/>
            </p:nvPicPr>
            <p:blipFill>
              <a:blip r:embed="rId6">
                <a:alphaModFix/>
              </a:blip>
              <a:stretch>
                <a:fillRect/>
              </a:stretch>
            </p:blipFill>
            <p:spPr>
              <a:xfrm>
                <a:off x="864022" y="1406355"/>
                <a:ext cx="529157" cy="234351"/>
              </a:xfrm>
              <a:prstGeom prst="rect">
                <a:avLst/>
              </a:prstGeom>
              <a:noFill/>
              <a:ln>
                <a:noFill/>
              </a:ln>
            </p:spPr>
          </p:pic>
          <p:sp>
            <p:nvSpPr>
              <p:cNvPr id="54" name="Google Shape;138;p24">
                <a:extLst>
                  <a:ext uri="{FF2B5EF4-FFF2-40B4-BE49-F238E27FC236}">
                    <a16:creationId xmlns:a16="http://schemas.microsoft.com/office/drawing/2014/main" id="{9868A61C-9405-1225-557D-48DB8916BA29}"/>
                  </a:ext>
                </a:extLst>
              </p:cNvPr>
              <p:cNvSpPr txBox="1"/>
              <p:nvPr/>
            </p:nvSpPr>
            <p:spPr>
              <a:xfrm>
                <a:off x="1142265" y="1431127"/>
                <a:ext cx="779400" cy="258532"/>
              </a:xfrm>
              <a:prstGeom prst="rect">
                <a:avLst/>
              </a:prstGeom>
              <a:noFill/>
              <a:ln>
                <a:noFill/>
              </a:ln>
            </p:spPr>
            <p:txBody>
              <a:bodyPr spcFirstLastPara="1" wrap="square" lIns="0" tIns="0" rIns="0" bIns="0" anchor="t" anchorCtr="0">
                <a:spAutoFit/>
              </a:bodyPr>
              <a:lstStyle/>
              <a:p>
                <a:pPr algn="ctr" defTabSz="914378" eaLnBrk="1" fontAlgn="auto" hangingPunct="1">
                  <a:lnSpc>
                    <a:spcPct val="140011"/>
                  </a:lnSpc>
                  <a:spcBef>
                    <a:spcPts val="0"/>
                  </a:spcBef>
                  <a:spcAft>
                    <a:spcPts val="0"/>
                  </a:spcAft>
                  <a:buClr>
                    <a:srgbClr val="000000"/>
                  </a:buClr>
                </a:pPr>
                <a:r>
                  <a:rPr lang="en-GB" sz="1200" b="1" kern="0">
                    <a:solidFill>
                      <a:srgbClr val="FFFFFF"/>
                    </a:solidFill>
                    <a:latin typeface="Plus Jakarta Sans"/>
                    <a:ea typeface="Plus Jakarta Sans"/>
                    <a:cs typeface="Plus Jakarta Sans"/>
                    <a:sym typeface="Plus Jakarta Sans"/>
                  </a:rPr>
                  <a:t>App</a:t>
                </a:r>
                <a:endParaRPr sz="1200" b="1" kern="0">
                  <a:solidFill>
                    <a:srgbClr val="000000"/>
                  </a:solidFill>
                  <a:latin typeface="Plus Jakarta Sans"/>
                  <a:ea typeface="Plus Jakarta Sans"/>
                  <a:cs typeface="Plus Jakarta Sans"/>
                  <a:sym typeface="Plus Jakarta Sans"/>
                </a:endParaRPr>
              </a:p>
            </p:txBody>
          </p:sp>
        </p:grpSp>
        <p:grpSp>
          <p:nvGrpSpPr>
            <p:cNvPr id="55" name="Google Shape;139;p24">
              <a:extLst>
                <a:ext uri="{FF2B5EF4-FFF2-40B4-BE49-F238E27FC236}">
                  <a16:creationId xmlns:a16="http://schemas.microsoft.com/office/drawing/2014/main" id="{DE73BEC1-4414-19AF-A32D-3302C9F3F440}"/>
                </a:ext>
              </a:extLst>
            </p:cNvPr>
            <p:cNvGrpSpPr/>
            <p:nvPr/>
          </p:nvGrpSpPr>
          <p:grpSpPr>
            <a:xfrm>
              <a:off x="6522722" y="1327161"/>
              <a:ext cx="1508919" cy="381863"/>
              <a:chOff x="921570" y="1316539"/>
              <a:chExt cx="1167171" cy="286397"/>
            </a:xfrm>
          </p:grpSpPr>
          <p:pic>
            <p:nvPicPr>
              <p:cNvPr id="56" name="Google Shape;140;p24" title="AV1-logo-white.png">
                <a:extLst>
                  <a:ext uri="{FF2B5EF4-FFF2-40B4-BE49-F238E27FC236}">
                    <a16:creationId xmlns:a16="http://schemas.microsoft.com/office/drawing/2014/main" id="{9F9A9448-2835-A036-A423-6323024EABAF}"/>
                  </a:ext>
                </a:extLst>
              </p:cNvPr>
              <p:cNvPicPr preferRelativeResize="0"/>
              <p:nvPr/>
            </p:nvPicPr>
            <p:blipFill>
              <a:blip r:embed="rId6">
                <a:alphaModFix/>
              </a:blip>
              <a:stretch>
                <a:fillRect/>
              </a:stretch>
            </p:blipFill>
            <p:spPr>
              <a:xfrm>
                <a:off x="921570" y="1316539"/>
                <a:ext cx="529157" cy="234351"/>
              </a:xfrm>
              <a:prstGeom prst="rect">
                <a:avLst/>
              </a:prstGeom>
              <a:noFill/>
              <a:ln>
                <a:noFill/>
              </a:ln>
            </p:spPr>
          </p:pic>
          <p:sp>
            <p:nvSpPr>
              <p:cNvPr id="57" name="Google Shape;141;p24">
                <a:extLst>
                  <a:ext uri="{FF2B5EF4-FFF2-40B4-BE49-F238E27FC236}">
                    <a16:creationId xmlns:a16="http://schemas.microsoft.com/office/drawing/2014/main" id="{B01FE320-08D8-FD0A-1D36-9CC839149648}"/>
                  </a:ext>
                </a:extLst>
              </p:cNvPr>
              <p:cNvSpPr txBox="1"/>
              <p:nvPr/>
            </p:nvSpPr>
            <p:spPr>
              <a:xfrm>
                <a:off x="1309341" y="1344404"/>
                <a:ext cx="779400" cy="258532"/>
              </a:xfrm>
              <a:prstGeom prst="rect">
                <a:avLst/>
              </a:prstGeom>
              <a:noFill/>
              <a:ln>
                <a:noFill/>
              </a:ln>
            </p:spPr>
            <p:txBody>
              <a:bodyPr spcFirstLastPara="1" wrap="square" lIns="0" tIns="0" rIns="0" bIns="0" anchor="t" anchorCtr="0">
                <a:spAutoFit/>
              </a:bodyPr>
              <a:lstStyle/>
              <a:p>
                <a:pPr algn="ctr" defTabSz="914378" eaLnBrk="1" fontAlgn="auto" hangingPunct="1">
                  <a:lnSpc>
                    <a:spcPct val="140011"/>
                  </a:lnSpc>
                  <a:spcBef>
                    <a:spcPts val="0"/>
                  </a:spcBef>
                  <a:spcAft>
                    <a:spcPts val="0"/>
                  </a:spcAft>
                  <a:buClr>
                    <a:srgbClr val="000000"/>
                  </a:buClr>
                </a:pPr>
                <a:r>
                  <a:rPr lang="en-GB" sz="1200" b="1" kern="0">
                    <a:solidFill>
                      <a:srgbClr val="FFFFFF"/>
                    </a:solidFill>
                    <a:latin typeface="Plus Jakarta Sans"/>
                    <a:ea typeface="Plus Jakarta Sans"/>
                    <a:cs typeface="Plus Jakarta Sans"/>
                    <a:sym typeface="Plus Jakarta Sans"/>
                  </a:rPr>
                  <a:t>Admin</a:t>
                </a:r>
                <a:endParaRPr sz="1200" b="1" kern="0">
                  <a:solidFill>
                    <a:srgbClr val="000000"/>
                  </a:solidFill>
                  <a:latin typeface="Plus Jakarta Sans"/>
                  <a:ea typeface="Plus Jakarta Sans"/>
                  <a:cs typeface="Plus Jakarta Sans"/>
                  <a:sym typeface="Plus Jakarta Sans"/>
                </a:endParaRPr>
              </a:p>
            </p:txBody>
          </p:sp>
        </p:grpSp>
        <p:grpSp>
          <p:nvGrpSpPr>
            <p:cNvPr id="58" name="Google Shape;142;p24">
              <a:extLst>
                <a:ext uri="{FF2B5EF4-FFF2-40B4-BE49-F238E27FC236}">
                  <a16:creationId xmlns:a16="http://schemas.microsoft.com/office/drawing/2014/main" id="{75130844-2BF6-47C9-012A-59FC613522C1}"/>
                </a:ext>
              </a:extLst>
            </p:cNvPr>
            <p:cNvGrpSpPr/>
            <p:nvPr/>
          </p:nvGrpSpPr>
          <p:grpSpPr>
            <a:xfrm>
              <a:off x="3793957" y="3937143"/>
              <a:ext cx="1674820" cy="382560"/>
              <a:chOff x="5605581" y="1189731"/>
              <a:chExt cx="1295498" cy="286920"/>
            </a:xfrm>
          </p:grpSpPr>
          <p:pic>
            <p:nvPicPr>
              <p:cNvPr id="59" name="Google Shape;143;p24" title="AV1-logo-white.png">
                <a:extLst>
                  <a:ext uri="{FF2B5EF4-FFF2-40B4-BE49-F238E27FC236}">
                    <a16:creationId xmlns:a16="http://schemas.microsoft.com/office/drawing/2014/main" id="{0D9A2DB1-706A-C4F8-F1E8-D009EDF5B885}"/>
                  </a:ext>
                </a:extLst>
              </p:cNvPr>
              <p:cNvPicPr preferRelativeResize="0"/>
              <p:nvPr/>
            </p:nvPicPr>
            <p:blipFill>
              <a:blip r:embed="rId6">
                <a:alphaModFix/>
              </a:blip>
              <a:stretch>
                <a:fillRect/>
              </a:stretch>
            </p:blipFill>
            <p:spPr>
              <a:xfrm>
                <a:off x="5605581" y="1189731"/>
                <a:ext cx="529157" cy="234351"/>
              </a:xfrm>
              <a:prstGeom prst="rect">
                <a:avLst/>
              </a:prstGeom>
              <a:noFill/>
              <a:ln>
                <a:noFill/>
              </a:ln>
            </p:spPr>
          </p:pic>
          <p:sp>
            <p:nvSpPr>
              <p:cNvPr id="60" name="Google Shape;144;p24">
                <a:extLst>
                  <a:ext uri="{FF2B5EF4-FFF2-40B4-BE49-F238E27FC236}">
                    <a16:creationId xmlns:a16="http://schemas.microsoft.com/office/drawing/2014/main" id="{79A5573C-4170-332A-38CC-19EAE3D69F86}"/>
                  </a:ext>
                </a:extLst>
              </p:cNvPr>
              <p:cNvSpPr txBox="1"/>
              <p:nvPr/>
            </p:nvSpPr>
            <p:spPr>
              <a:xfrm>
                <a:off x="6121679" y="1218119"/>
                <a:ext cx="779400" cy="258532"/>
              </a:xfrm>
              <a:prstGeom prst="rect">
                <a:avLst/>
              </a:prstGeom>
              <a:noFill/>
              <a:ln>
                <a:noFill/>
              </a:ln>
            </p:spPr>
            <p:txBody>
              <a:bodyPr spcFirstLastPara="1" wrap="square" lIns="0" tIns="0" rIns="0" bIns="0" anchor="t" anchorCtr="0">
                <a:spAutoFit/>
              </a:bodyPr>
              <a:lstStyle/>
              <a:p>
                <a:pPr algn="ctr" defTabSz="914378" eaLnBrk="1" fontAlgn="auto" hangingPunct="1">
                  <a:lnSpc>
                    <a:spcPct val="140011"/>
                  </a:lnSpc>
                  <a:spcBef>
                    <a:spcPts val="0"/>
                  </a:spcBef>
                  <a:spcAft>
                    <a:spcPts val="0"/>
                  </a:spcAft>
                  <a:buClr>
                    <a:srgbClr val="000000"/>
                  </a:buClr>
                </a:pPr>
                <a:r>
                  <a:rPr lang="en-GB" sz="1200" b="1" kern="0">
                    <a:solidFill>
                      <a:srgbClr val="FFFFFF"/>
                    </a:solidFill>
                    <a:latin typeface="Plus Jakarta Sans"/>
                    <a:ea typeface="Plus Jakarta Sans"/>
                    <a:cs typeface="Plus Jakarta Sans"/>
                    <a:sym typeface="Plus Jakarta Sans"/>
                  </a:rPr>
                  <a:t>Academy</a:t>
                </a:r>
                <a:endParaRPr sz="1200" b="1" kern="0">
                  <a:solidFill>
                    <a:srgbClr val="000000"/>
                  </a:solidFill>
                  <a:latin typeface="Plus Jakarta Sans"/>
                  <a:ea typeface="Plus Jakarta Sans"/>
                  <a:cs typeface="Plus Jakarta Sans"/>
                  <a:sym typeface="Plus Jakarta Sans"/>
                </a:endParaRPr>
              </a:p>
            </p:txBody>
          </p:sp>
        </p:grpSp>
        <p:grpSp>
          <p:nvGrpSpPr>
            <p:cNvPr id="61" name="Google Shape;145;p24">
              <a:extLst>
                <a:ext uri="{FF2B5EF4-FFF2-40B4-BE49-F238E27FC236}">
                  <a16:creationId xmlns:a16="http://schemas.microsoft.com/office/drawing/2014/main" id="{3271B518-1E38-4BA3-0D56-9A3909EF2614}"/>
                </a:ext>
              </a:extLst>
            </p:cNvPr>
            <p:cNvGrpSpPr/>
            <p:nvPr/>
          </p:nvGrpSpPr>
          <p:grpSpPr>
            <a:xfrm>
              <a:off x="6356806" y="3943009"/>
              <a:ext cx="1674820" cy="387169"/>
              <a:chOff x="5686843" y="1207695"/>
              <a:chExt cx="1295498" cy="290377"/>
            </a:xfrm>
          </p:grpSpPr>
          <p:pic>
            <p:nvPicPr>
              <p:cNvPr id="62" name="Google Shape;146;p24" title="AV1-logo-white.png">
                <a:extLst>
                  <a:ext uri="{FF2B5EF4-FFF2-40B4-BE49-F238E27FC236}">
                    <a16:creationId xmlns:a16="http://schemas.microsoft.com/office/drawing/2014/main" id="{D78BF13E-51B8-8BBC-5FEB-54AD5CA14C38}"/>
                  </a:ext>
                </a:extLst>
              </p:cNvPr>
              <p:cNvPicPr preferRelativeResize="0"/>
              <p:nvPr/>
            </p:nvPicPr>
            <p:blipFill>
              <a:blip r:embed="rId6">
                <a:alphaModFix/>
              </a:blip>
              <a:stretch>
                <a:fillRect/>
              </a:stretch>
            </p:blipFill>
            <p:spPr>
              <a:xfrm>
                <a:off x="5686843" y="1207695"/>
                <a:ext cx="529157" cy="234351"/>
              </a:xfrm>
              <a:prstGeom prst="rect">
                <a:avLst/>
              </a:prstGeom>
              <a:noFill/>
              <a:ln>
                <a:noFill/>
              </a:ln>
            </p:spPr>
          </p:pic>
          <p:sp>
            <p:nvSpPr>
              <p:cNvPr id="63" name="Google Shape;147;p24">
                <a:extLst>
                  <a:ext uri="{FF2B5EF4-FFF2-40B4-BE49-F238E27FC236}">
                    <a16:creationId xmlns:a16="http://schemas.microsoft.com/office/drawing/2014/main" id="{B581A437-44D3-13FD-2F81-1336F8BDC9E0}"/>
                  </a:ext>
                </a:extLst>
              </p:cNvPr>
              <p:cNvSpPr txBox="1"/>
              <p:nvPr/>
            </p:nvSpPr>
            <p:spPr>
              <a:xfrm>
                <a:off x="6202941" y="1239540"/>
                <a:ext cx="779400" cy="258532"/>
              </a:xfrm>
              <a:prstGeom prst="rect">
                <a:avLst/>
              </a:prstGeom>
              <a:noFill/>
              <a:ln>
                <a:noFill/>
              </a:ln>
            </p:spPr>
            <p:txBody>
              <a:bodyPr spcFirstLastPara="1" wrap="square" lIns="0" tIns="0" rIns="0" bIns="0" anchor="t" anchorCtr="0">
                <a:spAutoFit/>
              </a:bodyPr>
              <a:lstStyle/>
              <a:p>
                <a:pPr algn="ctr" defTabSz="914378" eaLnBrk="1" fontAlgn="auto" hangingPunct="1">
                  <a:lnSpc>
                    <a:spcPct val="140011"/>
                  </a:lnSpc>
                  <a:spcBef>
                    <a:spcPts val="0"/>
                  </a:spcBef>
                  <a:spcAft>
                    <a:spcPts val="0"/>
                  </a:spcAft>
                  <a:buClr>
                    <a:srgbClr val="000000"/>
                  </a:buClr>
                </a:pPr>
                <a:r>
                  <a:rPr lang="en-GB" sz="1200" b="1" kern="0" dirty="0">
                    <a:solidFill>
                      <a:srgbClr val="FFFFFF"/>
                    </a:solidFill>
                    <a:latin typeface="Plus Jakarta Sans"/>
                    <a:ea typeface="Plus Jakarta Sans"/>
                    <a:cs typeface="Plus Jakarta Sans"/>
                    <a:sym typeface="Plus Jakarta Sans"/>
                  </a:rPr>
                  <a:t>Warranty</a:t>
                </a:r>
                <a:endParaRPr sz="1200" b="1" kern="0" dirty="0">
                  <a:solidFill>
                    <a:srgbClr val="000000"/>
                  </a:solidFill>
                  <a:latin typeface="Plus Jakarta Sans"/>
                  <a:ea typeface="Plus Jakarta Sans"/>
                  <a:cs typeface="Plus Jakarta Sans"/>
                  <a:sym typeface="Plus Jakarta Sans"/>
                </a:endParaRPr>
              </a:p>
            </p:txBody>
          </p:sp>
        </p:grpSp>
        <p:sp>
          <p:nvSpPr>
            <p:cNvPr id="64" name="Google Shape;148;p24">
              <a:extLst>
                <a:ext uri="{FF2B5EF4-FFF2-40B4-BE49-F238E27FC236}">
                  <a16:creationId xmlns:a16="http://schemas.microsoft.com/office/drawing/2014/main" id="{C55A783E-4C17-1F94-76E1-4A19E20917D7}"/>
                </a:ext>
              </a:extLst>
            </p:cNvPr>
            <p:cNvSpPr txBox="1"/>
            <p:nvPr/>
          </p:nvSpPr>
          <p:spPr>
            <a:xfrm>
              <a:off x="1040517" y="3976439"/>
              <a:ext cx="2029200" cy="246400"/>
            </a:xfrm>
            <a:prstGeom prst="rect">
              <a:avLst/>
            </a:prstGeom>
            <a:noFill/>
            <a:ln>
              <a:noFill/>
            </a:ln>
          </p:spPr>
          <p:txBody>
            <a:bodyPr spcFirstLastPara="1" wrap="square" lIns="0" tIns="0" rIns="0" bIns="0" anchor="t" anchorCtr="0">
              <a:noAutofit/>
            </a:bodyPr>
            <a:lstStyle/>
            <a:p>
              <a:pPr algn="ctr" defTabSz="914378" eaLnBrk="1" fontAlgn="auto" hangingPunct="1">
                <a:lnSpc>
                  <a:spcPct val="140011"/>
                </a:lnSpc>
                <a:spcBef>
                  <a:spcPts val="0"/>
                </a:spcBef>
                <a:spcAft>
                  <a:spcPts val="0"/>
                </a:spcAft>
                <a:buClr>
                  <a:srgbClr val="000000"/>
                </a:buClr>
              </a:pPr>
              <a:r>
                <a:rPr lang="en-GB" sz="1200" b="1" kern="0">
                  <a:solidFill>
                    <a:srgbClr val="FFFFFF"/>
                  </a:solidFill>
                  <a:latin typeface="Plus Jakarta Sans"/>
                  <a:ea typeface="Plus Jakarta Sans"/>
                  <a:cs typeface="Plus Jakarta Sans"/>
                  <a:sym typeface="Plus Jakarta Sans"/>
                </a:rPr>
                <a:t>Customer Success</a:t>
              </a:r>
              <a:endParaRPr sz="1200" b="1" kern="0">
                <a:solidFill>
                  <a:srgbClr val="000000"/>
                </a:solidFill>
                <a:latin typeface="Plus Jakarta Sans"/>
                <a:ea typeface="Plus Jakarta Sans"/>
                <a:cs typeface="Plus Jakarta Sans"/>
                <a:sym typeface="Plus Jakarta Sans"/>
              </a:endParaRPr>
            </a:p>
          </p:txBody>
        </p:sp>
        <p:pic>
          <p:nvPicPr>
            <p:cNvPr id="65" name="Google Shape;149;p24" title="AV1_robot_green.png">
              <a:extLst>
                <a:ext uri="{FF2B5EF4-FFF2-40B4-BE49-F238E27FC236}">
                  <a16:creationId xmlns:a16="http://schemas.microsoft.com/office/drawing/2014/main" id="{70B479C9-0C8A-2C92-337B-DBF1E7F30C79}"/>
                </a:ext>
              </a:extLst>
            </p:cNvPr>
            <p:cNvPicPr preferRelativeResize="0"/>
            <p:nvPr/>
          </p:nvPicPr>
          <p:blipFill rotWithShape="1">
            <a:blip r:embed="rId7">
              <a:alphaModFix/>
            </a:blip>
            <a:srcRect l="29651" t="14961" r="28349" b="17370"/>
            <a:stretch/>
          </p:blipFill>
          <p:spPr>
            <a:xfrm>
              <a:off x="1811350" y="1872834"/>
              <a:ext cx="437965" cy="705597"/>
            </a:xfrm>
            <a:prstGeom prst="rect">
              <a:avLst/>
            </a:prstGeom>
            <a:noFill/>
            <a:ln>
              <a:noFill/>
            </a:ln>
          </p:spPr>
        </p:pic>
        <p:pic>
          <p:nvPicPr>
            <p:cNvPr id="66" name="Google Shape;150;p24" title="AV1_adming_green.png">
              <a:extLst>
                <a:ext uri="{FF2B5EF4-FFF2-40B4-BE49-F238E27FC236}">
                  <a16:creationId xmlns:a16="http://schemas.microsoft.com/office/drawing/2014/main" id="{E744D4A0-BA38-EA6C-67F4-4B82C9606B26}"/>
                </a:ext>
              </a:extLst>
            </p:cNvPr>
            <p:cNvPicPr preferRelativeResize="0"/>
            <p:nvPr/>
          </p:nvPicPr>
          <p:blipFill>
            <a:blip r:embed="rId8">
              <a:alphaModFix/>
            </a:blip>
            <a:stretch>
              <a:fillRect/>
            </a:stretch>
          </p:blipFill>
          <p:spPr>
            <a:xfrm>
              <a:off x="6827663" y="1884802"/>
              <a:ext cx="751964" cy="751597"/>
            </a:xfrm>
            <a:prstGeom prst="rect">
              <a:avLst/>
            </a:prstGeom>
            <a:noFill/>
            <a:ln>
              <a:noFill/>
            </a:ln>
          </p:spPr>
        </p:pic>
        <p:pic>
          <p:nvPicPr>
            <p:cNvPr id="67" name="Google Shape;151;p24" title="AV1_Academy_orange.png">
              <a:extLst>
                <a:ext uri="{FF2B5EF4-FFF2-40B4-BE49-F238E27FC236}">
                  <a16:creationId xmlns:a16="http://schemas.microsoft.com/office/drawing/2014/main" id="{16BE93D8-6648-1E46-FF7F-03200AE381AB}"/>
                </a:ext>
              </a:extLst>
            </p:cNvPr>
            <p:cNvPicPr preferRelativeResize="0"/>
            <p:nvPr/>
          </p:nvPicPr>
          <p:blipFill>
            <a:blip r:embed="rId9">
              <a:alphaModFix/>
            </a:blip>
            <a:stretch>
              <a:fillRect/>
            </a:stretch>
          </p:blipFill>
          <p:spPr>
            <a:xfrm>
              <a:off x="4225385" y="4510901"/>
              <a:ext cx="751964" cy="751964"/>
            </a:xfrm>
            <a:prstGeom prst="rect">
              <a:avLst/>
            </a:prstGeom>
            <a:noFill/>
            <a:ln>
              <a:noFill/>
            </a:ln>
          </p:spPr>
        </p:pic>
        <p:pic>
          <p:nvPicPr>
            <p:cNvPr id="68" name="Google Shape;152;p24" title="AV1_Warranty_orange.png">
              <a:extLst>
                <a:ext uri="{FF2B5EF4-FFF2-40B4-BE49-F238E27FC236}">
                  <a16:creationId xmlns:a16="http://schemas.microsoft.com/office/drawing/2014/main" id="{8FF34800-9DE9-393B-E4EA-D12B13DF6388}"/>
                </a:ext>
              </a:extLst>
            </p:cNvPr>
            <p:cNvPicPr preferRelativeResize="0"/>
            <p:nvPr/>
          </p:nvPicPr>
          <p:blipFill>
            <a:blip r:embed="rId10">
              <a:alphaModFix/>
            </a:blip>
            <a:stretch>
              <a:fillRect/>
            </a:stretch>
          </p:blipFill>
          <p:spPr>
            <a:xfrm>
              <a:off x="6790567" y="4512667"/>
              <a:ext cx="751931" cy="751903"/>
            </a:xfrm>
            <a:prstGeom prst="rect">
              <a:avLst/>
            </a:prstGeom>
            <a:noFill/>
            <a:ln>
              <a:noFill/>
            </a:ln>
          </p:spPr>
        </p:pic>
        <p:pic>
          <p:nvPicPr>
            <p:cNvPr id="69" name="Google Shape;153;p24" title="Customer_success_orange.png">
              <a:extLst>
                <a:ext uri="{FF2B5EF4-FFF2-40B4-BE49-F238E27FC236}">
                  <a16:creationId xmlns:a16="http://schemas.microsoft.com/office/drawing/2014/main" id="{42A96D23-FDE5-CF35-A303-AAEF1BE9E889}"/>
                </a:ext>
              </a:extLst>
            </p:cNvPr>
            <p:cNvPicPr preferRelativeResize="0"/>
            <p:nvPr/>
          </p:nvPicPr>
          <p:blipFill>
            <a:blip r:embed="rId11">
              <a:alphaModFix/>
            </a:blip>
            <a:stretch>
              <a:fillRect/>
            </a:stretch>
          </p:blipFill>
          <p:spPr>
            <a:xfrm>
              <a:off x="1615167" y="4499834"/>
              <a:ext cx="751964" cy="751964"/>
            </a:xfrm>
            <a:prstGeom prst="rect">
              <a:avLst/>
            </a:prstGeom>
            <a:noFill/>
            <a:ln>
              <a:noFill/>
            </a:ln>
          </p:spPr>
        </p:pic>
      </p:grpSp>
      <p:pic>
        <p:nvPicPr>
          <p:cNvPr id="72" name="Image 0" descr="/mnt/data/redesign_tmp/image1.jpeg">
            <a:extLst>
              <a:ext uri="{FF2B5EF4-FFF2-40B4-BE49-F238E27FC236}">
                <a16:creationId xmlns:a16="http://schemas.microsoft.com/office/drawing/2014/main" id="{B4D55BEC-1996-14D7-B92E-EC8536AA7F54}"/>
              </a:ext>
            </a:extLst>
          </p:cNvPr>
          <p:cNvPicPr>
            <a:picLocks noChangeAspect="1"/>
          </p:cNvPicPr>
          <p:nvPr/>
        </p:nvPicPr>
        <p:blipFill>
          <a:blip r:embed="rId12"/>
          <a:srcRect t="1638" b="1638"/>
          <a:stretch/>
        </p:blipFill>
        <p:spPr>
          <a:xfrm>
            <a:off x="6167640" y="1433538"/>
            <a:ext cx="2752155" cy="3547959"/>
          </a:xfrm>
          <a:prstGeom prst="rect">
            <a:avLst/>
          </a:prstGeom>
        </p:spPr>
      </p:pic>
    </p:spTree>
    <p:extLst>
      <p:ext uri="{BB962C8B-B14F-4D97-AF65-F5344CB8AC3E}">
        <p14:creationId xmlns:p14="http://schemas.microsoft.com/office/powerpoint/2010/main" val="7277444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17365D"/>
        </a:solidFill>
        <a:effectLst/>
      </p:bgPr>
    </p:bg>
    <p:spTree>
      <p:nvGrpSpPr>
        <p:cNvPr id="1" name=""/>
        <p:cNvGrpSpPr/>
        <p:nvPr/>
      </p:nvGrpSpPr>
      <p:grpSpPr>
        <a:xfrm>
          <a:off x="0" y="0"/>
          <a:ext cx="1" cy="1"/>
          <a:chOff x="0" y="0"/>
          <a:chExt cx="1" cy="1"/>
        </a:xfrm>
      </p:grpSpPr>
      <p:sp>
        <p:nvSpPr>
          <p:cNvPr id="3" name="Shape 0"/>
          <p:cNvSpPr/>
          <p:nvPr/>
        </p:nvSpPr>
        <p:spPr>
          <a:xfrm>
            <a:off x="5109210" y="939546"/>
            <a:ext cx="1097280" cy="5061204"/>
          </a:xfrm>
          <a:prstGeom prst="rect">
            <a:avLst/>
          </a:prstGeom>
          <a:solidFill>
            <a:srgbClr val="17365D">
              <a:alpha val="94000"/>
            </a:srgbClr>
          </a:solidFill>
          <a:ln w="12700">
            <a:solidFill>
              <a:srgbClr val="333333">
                <a:alpha val="0"/>
              </a:srgbClr>
            </a:solidFill>
            <a:prstDash val="solid"/>
          </a:ln>
        </p:spPr>
        <p:txBody>
          <a:bodyPr/>
          <a:lstStyle/>
          <a:p>
            <a:pPr defTabSz="685800" eaLnBrk="1" fontAlgn="auto" hangingPunct="1">
              <a:spcBef>
                <a:spcPts val="0"/>
              </a:spcBef>
              <a:spcAft>
                <a:spcPts val="0"/>
              </a:spcAft>
              <a:defRPr/>
            </a:pPr>
            <a:endParaRPr lang="en-US" sz="1350">
              <a:solidFill>
                <a:prstClr val="black"/>
              </a:solidFill>
              <a:latin typeface="Aptos"/>
            </a:endParaRPr>
          </a:p>
        </p:txBody>
      </p:sp>
      <p:sp>
        <p:nvSpPr>
          <p:cNvPr id="5" name="Text 2"/>
          <p:cNvSpPr/>
          <p:nvPr/>
        </p:nvSpPr>
        <p:spPr>
          <a:xfrm>
            <a:off x="356550" y="1642362"/>
            <a:ext cx="5040630" cy="514350"/>
          </a:xfrm>
          <a:prstGeom prst="rect">
            <a:avLst/>
          </a:prstGeom>
          <a:noFill/>
          <a:ln/>
        </p:spPr>
        <p:txBody>
          <a:bodyPr wrap="square" lIns="0" tIns="0" rIns="0" bIns="0" rtlCol="0" anchor="ctr"/>
          <a:lstStyle/>
          <a:p>
            <a:pPr defTabSz="685800" eaLnBrk="1" fontAlgn="auto" hangingPunct="1">
              <a:spcBef>
                <a:spcPts val="0"/>
              </a:spcBef>
              <a:spcAft>
                <a:spcPts val="0"/>
              </a:spcAft>
              <a:defRPr/>
            </a:pPr>
            <a:r>
              <a:rPr lang="en-GB" sz="2325" b="1" dirty="0">
                <a:solidFill>
                  <a:srgbClr val="FFFFFF"/>
                </a:solidFill>
                <a:latin typeface="Aptos"/>
              </a:rPr>
              <a:t>F</a:t>
            </a:r>
            <a:r>
              <a:rPr lang="en-US" sz="2325" b="1" dirty="0" err="1">
                <a:solidFill>
                  <a:srgbClr val="FFFFFF"/>
                </a:solidFill>
                <a:latin typeface="Aptos"/>
              </a:rPr>
              <a:t>urther</a:t>
            </a:r>
            <a:r>
              <a:rPr lang="en-US" sz="2325" b="1" dirty="0">
                <a:solidFill>
                  <a:srgbClr val="FFFFFF"/>
                </a:solidFill>
                <a:latin typeface="Aptos"/>
              </a:rPr>
              <a:t> information – contact details</a:t>
            </a:r>
            <a:endParaRPr lang="en-US" sz="2325" dirty="0">
              <a:solidFill>
                <a:prstClr val="black"/>
              </a:solidFill>
              <a:latin typeface="Aptos"/>
            </a:endParaRPr>
          </a:p>
        </p:txBody>
      </p:sp>
      <p:sp>
        <p:nvSpPr>
          <p:cNvPr id="6" name="Text 3"/>
          <p:cNvSpPr/>
          <p:nvPr/>
        </p:nvSpPr>
        <p:spPr>
          <a:xfrm>
            <a:off x="401839" y="2657152"/>
            <a:ext cx="4766180" cy="720090"/>
          </a:xfrm>
          <a:prstGeom prst="rect">
            <a:avLst/>
          </a:prstGeom>
          <a:noFill/>
          <a:ln/>
        </p:spPr>
        <p:txBody>
          <a:bodyPr wrap="square" lIns="0" tIns="0" rIns="0" bIns="0" rtlCol="0" anchor="ctr">
            <a:noAutofit/>
          </a:bodyPr>
          <a:lstStyle/>
          <a:p>
            <a:pPr defTabSz="685800" eaLnBrk="1" fontAlgn="auto" hangingPunct="1">
              <a:spcBef>
                <a:spcPts val="0"/>
              </a:spcBef>
              <a:spcAft>
                <a:spcPts val="0"/>
              </a:spcAft>
              <a:defRPr/>
            </a:pPr>
            <a:r>
              <a:rPr lang="en-US" sz="1800" b="1" dirty="0">
                <a:solidFill>
                  <a:srgbClr val="E3ECF3"/>
                </a:solidFill>
                <a:latin typeface="Aptos"/>
              </a:rPr>
              <a:t>Enfield Council </a:t>
            </a:r>
            <a:r>
              <a:rPr lang="en-US" sz="1800" dirty="0">
                <a:solidFill>
                  <a:srgbClr val="E3ECF3"/>
                </a:solidFill>
                <a:latin typeface="Aptos"/>
              </a:rPr>
              <a:t>– Olivia.bray@enfield.gov.uk</a:t>
            </a:r>
          </a:p>
          <a:p>
            <a:pPr defTabSz="685800" eaLnBrk="1" fontAlgn="auto" hangingPunct="1">
              <a:spcBef>
                <a:spcPts val="0"/>
              </a:spcBef>
              <a:spcAft>
                <a:spcPts val="0"/>
              </a:spcAft>
              <a:defRPr/>
            </a:pPr>
            <a:endParaRPr lang="en-US" sz="1800" dirty="0">
              <a:solidFill>
                <a:srgbClr val="E3ECF3"/>
              </a:solidFill>
              <a:latin typeface="Aptos"/>
            </a:endParaRPr>
          </a:p>
          <a:p>
            <a:pPr defTabSz="685800" eaLnBrk="1" fontAlgn="auto" hangingPunct="1">
              <a:spcBef>
                <a:spcPts val="0"/>
              </a:spcBef>
              <a:spcAft>
                <a:spcPts val="0"/>
              </a:spcAft>
            </a:pPr>
            <a:r>
              <a:rPr lang="en-US" sz="1800" b="1" dirty="0">
                <a:solidFill>
                  <a:srgbClr val="E3ECF3"/>
                </a:solidFill>
                <a:latin typeface="Aptos"/>
              </a:rPr>
              <a:t>No Isolation </a:t>
            </a:r>
            <a:r>
              <a:rPr lang="en-US" sz="1800" dirty="0">
                <a:solidFill>
                  <a:srgbClr val="E3ECF3"/>
                </a:solidFill>
                <a:latin typeface="Aptos"/>
              </a:rPr>
              <a:t>– nolan@noisolation.com</a:t>
            </a:r>
            <a:endParaRPr lang="en-US" sz="1800" dirty="0">
              <a:solidFill>
                <a:prstClr val="black"/>
              </a:solidFill>
              <a:latin typeface="Aptos"/>
            </a:endParaRPr>
          </a:p>
        </p:txBody>
      </p:sp>
      <p:sp>
        <p:nvSpPr>
          <p:cNvPr id="25" name="Slide Number Placeholder 0"/>
          <p:cNvSpPr>
            <a:spLocks noGrp="1"/>
          </p:cNvSpPr>
          <p:nvPr>
            <p:ph type="sldNum" sz="quarter" idx="4294967295"/>
          </p:nvPr>
        </p:nvSpPr>
        <p:spPr>
          <a:xfrm>
            <a:off x="8723376" y="5747004"/>
            <a:ext cx="171450" cy="123444"/>
          </a:xfrm>
          <a:prstGeom prst="rect">
            <a:avLst/>
          </a:prstGeom>
          <a:extLst>
            <a:ext uri="{C572A759-6A51-4108-AA02-DFA0A04FC94B}">
              <ma14:wrappingTextBoxFlag xmlns:ma14="http://schemas.microsoft.com/office/mac/drawingml/2011/main" xmlns="" val="0"/>
            </a:ext>
          </a:extLst>
        </p:spPr>
        <p:txBody>
          <a:bodyPr/>
          <a:lstStyle>
            <a:lvl1pPr>
              <a:defRPr sz="525">
                <a:solidFill>
                  <a:srgbClr val="94A3B8"/>
                </a:solidFill>
              </a:defRPr>
            </a:lvl1pPr>
          </a:lstStyle>
          <a:p>
            <a:pPr defTabSz="685800" eaLnBrk="1" fontAlgn="auto" hangingPunct="1">
              <a:spcBef>
                <a:spcPts val="0"/>
              </a:spcBef>
              <a:spcAft>
                <a:spcPts val="0"/>
              </a:spcAft>
              <a:defRPr/>
            </a:pPr>
            <a:fld id="{F7021451-1387-4CA6-816F-3879F97B5CBC}" type="slidenum">
              <a:rPr lang="en-US">
                <a:latin typeface="Aptos"/>
              </a:rPr>
              <a:pPr defTabSz="685800" eaLnBrk="1" fontAlgn="auto" hangingPunct="1">
                <a:spcBef>
                  <a:spcPts val="0"/>
                </a:spcBef>
                <a:spcAft>
                  <a:spcPts val="0"/>
                </a:spcAft>
                <a:defRPr/>
              </a:pPr>
              <a:t>55</a:t>
            </a:fld>
            <a:endParaRPr lang="en-US">
              <a:latin typeface="Aptos"/>
            </a:endParaRPr>
          </a:p>
        </p:txBody>
      </p:sp>
      <p:pic>
        <p:nvPicPr>
          <p:cNvPr id="2" name="Image 0" descr="/mnt/data/av1deck/image3.jpeg"/>
          <p:cNvPicPr>
            <a:picLocks noChangeAspect="1"/>
          </p:cNvPicPr>
          <p:nvPr/>
        </p:nvPicPr>
        <p:blipFill>
          <a:blip r:embed="rId3"/>
          <a:srcRect l="5680" r="14104"/>
          <a:stretch>
            <a:fillRect/>
          </a:stretch>
        </p:blipFill>
        <p:spPr>
          <a:xfrm>
            <a:off x="6099048" y="939546"/>
            <a:ext cx="3044952" cy="5061204"/>
          </a:xfrm>
          <a:prstGeom prst="rect">
            <a:avLst/>
          </a:prstGeom>
        </p:spPr>
      </p:pic>
      <p:pic>
        <p:nvPicPr>
          <p:cNvPr id="12" name="Picture 4">
            <a:extLst>
              <a:ext uri="{FF2B5EF4-FFF2-40B4-BE49-F238E27FC236}">
                <a16:creationId xmlns:a16="http://schemas.microsoft.com/office/drawing/2014/main" id="{C9F47E0F-847B-18C3-E359-D0A1F2044C5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9896" b="28282"/>
          <a:stretch>
            <a:fillRect/>
          </a:stretch>
        </p:blipFill>
        <p:spPr bwMode="auto">
          <a:xfrm>
            <a:off x="7584776" y="5103447"/>
            <a:ext cx="1572710" cy="81500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0E0"/>
        </a:solidFill>
        <a:effectLst/>
      </p:bgPr>
    </p:bg>
    <p:spTree>
      <p:nvGrpSpPr>
        <p:cNvPr id="1" name=""/>
        <p:cNvGrpSpPr/>
        <p:nvPr/>
      </p:nvGrpSpPr>
      <p:grpSpPr>
        <a:xfrm>
          <a:off x="0" y="0"/>
          <a:ext cx="0" cy="0"/>
          <a:chOff x="0" y="0"/>
          <a:chExt cx="0" cy="0"/>
        </a:xfrm>
      </p:grpSpPr>
      <p:sp>
        <p:nvSpPr>
          <p:cNvPr id="2" name="Rectangle 1"/>
          <p:cNvSpPr/>
          <p:nvPr/>
        </p:nvSpPr>
        <p:spPr>
          <a:xfrm>
            <a:off x="30862" y="864108"/>
            <a:ext cx="9127998" cy="5129784"/>
          </a:xfrm>
          <a:prstGeom prst="rect">
            <a:avLst/>
          </a:prstGeom>
          <a:solidFill>
            <a:srgbClr val="FFC9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eaLnBrk="1" fontAlgn="auto" hangingPunct="1">
              <a:spcBef>
                <a:spcPts val="0"/>
              </a:spcBef>
              <a:spcAft>
                <a:spcPts val="0"/>
              </a:spcAft>
            </a:pPr>
            <a:endParaRPr sz="1350">
              <a:solidFill>
                <a:prstClr val="white"/>
              </a:solidFill>
              <a:latin typeface="Calibri"/>
            </a:endParaRPr>
          </a:p>
        </p:txBody>
      </p:sp>
      <p:sp>
        <p:nvSpPr>
          <p:cNvPr id="3" name="Parallelogram 2"/>
          <p:cNvSpPr/>
          <p:nvPr/>
        </p:nvSpPr>
        <p:spPr>
          <a:xfrm>
            <a:off x="5040630" y="857250"/>
            <a:ext cx="4101084" cy="3120390"/>
          </a:xfrm>
          <a:prstGeom prst="parallelogram">
            <a:avLst/>
          </a:prstGeom>
          <a:solidFill>
            <a:srgbClr val="FA91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eaLnBrk="1" fontAlgn="auto" hangingPunct="1">
              <a:spcBef>
                <a:spcPts val="0"/>
              </a:spcBef>
              <a:spcAft>
                <a:spcPts val="0"/>
              </a:spcAft>
            </a:pPr>
            <a:endParaRPr sz="1350">
              <a:solidFill>
                <a:prstClr val="white"/>
              </a:solidFill>
              <a:latin typeface="Calibri"/>
            </a:endParaRPr>
          </a:p>
        </p:txBody>
      </p:sp>
      <p:sp>
        <p:nvSpPr>
          <p:cNvPr id="4" name="Parallelogram 3"/>
          <p:cNvSpPr/>
          <p:nvPr/>
        </p:nvSpPr>
        <p:spPr>
          <a:xfrm>
            <a:off x="3463291" y="3343275"/>
            <a:ext cx="5623559" cy="2366010"/>
          </a:xfrm>
          <a:prstGeom prst="parallelogram">
            <a:avLst/>
          </a:prstGeom>
          <a:solidFill>
            <a:srgbClr val="F776A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eaLnBrk="1" fontAlgn="auto" hangingPunct="1">
              <a:spcBef>
                <a:spcPts val="0"/>
              </a:spcBef>
              <a:spcAft>
                <a:spcPts val="0"/>
              </a:spcAft>
            </a:pPr>
            <a:endParaRPr sz="1350">
              <a:solidFill>
                <a:prstClr val="white"/>
              </a:solidFill>
              <a:latin typeface="Calibri"/>
            </a:endParaRPr>
          </a:p>
        </p:txBody>
      </p:sp>
      <p:pic>
        <p:nvPicPr>
          <p:cNvPr id="7" name="Picture 6" descr="photo.png"/>
          <p:cNvPicPr>
            <a:picLocks noChangeAspect="1"/>
          </p:cNvPicPr>
          <p:nvPr/>
        </p:nvPicPr>
        <p:blipFill>
          <a:blip r:embed="rId2"/>
          <a:srcRect l="19325" b="10605"/>
          <a:stretch>
            <a:fillRect/>
          </a:stretch>
        </p:blipFill>
        <p:spPr>
          <a:xfrm>
            <a:off x="5711975" y="864109"/>
            <a:ext cx="3446885" cy="2850776"/>
          </a:xfrm>
          <a:prstGeom prst="rect">
            <a:avLst/>
          </a:prstGeom>
        </p:spPr>
      </p:pic>
      <p:sp>
        <p:nvSpPr>
          <p:cNvPr id="9" name="TextBox 8"/>
          <p:cNvSpPr txBox="1"/>
          <p:nvPr/>
        </p:nvSpPr>
        <p:spPr>
          <a:xfrm>
            <a:off x="466344" y="2263140"/>
            <a:ext cx="3909060" cy="212366"/>
          </a:xfrm>
          <a:prstGeom prst="rect">
            <a:avLst/>
          </a:prstGeom>
          <a:noFill/>
        </p:spPr>
        <p:txBody>
          <a:bodyPr wrap="square" lIns="13716" tIns="13716" rIns="13716" bIns="13716">
            <a:spAutoFit/>
          </a:bodyPr>
          <a:lstStyle/>
          <a:p>
            <a:pPr defTabSz="342900" eaLnBrk="1" fontAlgn="auto" hangingPunct="1">
              <a:spcBef>
                <a:spcPts val="0"/>
              </a:spcBef>
              <a:spcAft>
                <a:spcPts val="0"/>
              </a:spcAft>
              <a:defRPr sz="1600" b="1">
                <a:solidFill>
                  <a:srgbClr val="0C225C"/>
                </a:solidFill>
              </a:defRPr>
            </a:pPr>
            <a:r>
              <a:rPr sz="1200" b="1" dirty="0">
                <a:solidFill>
                  <a:srgbClr val="0C225C"/>
                </a:solidFill>
                <a:latin typeface="Calibri"/>
              </a:rPr>
              <a:t>ADVANTAGE</a:t>
            </a:r>
            <a:r>
              <a:rPr lang="en-US" sz="1200" b="1" dirty="0">
                <a:solidFill>
                  <a:srgbClr val="0C225C"/>
                </a:solidFill>
                <a:latin typeface="Calibri"/>
              </a:rPr>
              <a:t> Mentoring</a:t>
            </a:r>
            <a:endParaRPr sz="1200" b="1" dirty="0">
              <a:solidFill>
                <a:srgbClr val="0C225C"/>
              </a:solidFill>
              <a:latin typeface="Calibri"/>
            </a:endParaRPr>
          </a:p>
        </p:txBody>
      </p:sp>
      <p:sp>
        <p:nvSpPr>
          <p:cNvPr id="10" name="TextBox 9"/>
          <p:cNvSpPr txBox="1"/>
          <p:nvPr/>
        </p:nvSpPr>
        <p:spPr>
          <a:xfrm>
            <a:off x="445770" y="2537461"/>
            <a:ext cx="4320540" cy="466281"/>
          </a:xfrm>
          <a:prstGeom prst="rect">
            <a:avLst/>
          </a:prstGeom>
          <a:noFill/>
        </p:spPr>
        <p:txBody>
          <a:bodyPr wrap="square" lIns="13716" tIns="13716" rIns="13716" bIns="13716">
            <a:spAutoFit/>
          </a:bodyPr>
          <a:lstStyle/>
          <a:p>
            <a:pPr defTabSz="342900" eaLnBrk="1" fontAlgn="auto" hangingPunct="1">
              <a:spcBef>
                <a:spcPts val="0"/>
              </a:spcBef>
              <a:spcAft>
                <a:spcPts val="0"/>
              </a:spcAft>
              <a:defRPr sz="3800" b="1">
                <a:solidFill>
                  <a:srgbClr val="141414"/>
                </a:solidFill>
              </a:defRPr>
            </a:pPr>
            <a:r>
              <a:rPr sz="2850" b="1">
                <a:solidFill>
                  <a:srgbClr val="141414"/>
                </a:solidFill>
                <a:latin typeface="Calibri"/>
              </a:rPr>
              <a:t>Talking Tactics</a:t>
            </a:r>
          </a:p>
        </p:txBody>
      </p:sp>
      <p:sp>
        <p:nvSpPr>
          <p:cNvPr id="11" name="TextBox 10"/>
          <p:cNvSpPr txBox="1"/>
          <p:nvPr/>
        </p:nvSpPr>
        <p:spPr>
          <a:xfrm>
            <a:off x="466344" y="3394710"/>
            <a:ext cx="4046220" cy="489365"/>
          </a:xfrm>
          <a:prstGeom prst="rect">
            <a:avLst/>
          </a:prstGeom>
          <a:noFill/>
        </p:spPr>
        <p:txBody>
          <a:bodyPr wrap="square" lIns="13716" tIns="13716" rIns="13716" bIns="13716">
            <a:spAutoFit/>
          </a:bodyPr>
          <a:lstStyle/>
          <a:p>
            <a:pPr defTabSz="342900" eaLnBrk="1" fontAlgn="auto" hangingPunct="1">
              <a:spcBef>
                <a:spcPts val="0"/>
              </a:spcBef>
              <a:spcAft>
                <a:spcPts val="0"/>
              </a:spcAft>
              <a:defRPr sz="2000" b="0">
                <a:solidFill>
                  <a:srgbClr val="141414"/>
                </a:solidFill>
              </a:defRPr>
            </a:pPr>
            <a:r>
              <a:rPr sz="1500">
                <a:solidFill>
                  <a:srgbClr val="141414"/>
                </a:solidFill>
                <a:latin typeface="Calibri"/>
              </a:rPr>
              <a:t>6-month mentoring programme for young people with mild to moderate mental health concerns</a:t>
            </a:r>
          </a:p>
        </p:txBody>
      </p:sp>
      <p:sp>
        <p:nvSpPr>
          <p:cNvPr id="12" name="TextBox 11"/>
          <p:cNvSpPr txBox="1"/>
          <p:nvPr/>
        </p:nvSpPr>
        <p:spPr>
          <a:xfrm>
            <a:off x="466344" y="4526280"/>
            <a:ext cx="4114800" cy="246991"/>
          </a:xfrm>
          <a:prstGeom prst="rect">
            <a:avLst/>
          </a:prstGeom>
          <a:noFill/>
        </p:spPr>
        <p:txBody>
          <a:bodyPr wrap="square" lIns="13716" tIns="13716" rIns="13716" bIns="13716">
            <a:spAutoFit/>
          </a:bodyPr>
          <a:lstStyle/>
          <a:p>
            <a:pPr defTabSz="342900" eaLnBrk="1" fontAlgn="auto" hangingPunct="1">
              <a:spcBef>
                <a:spcPts val="0"/>
              </a:spcBef>
              <a:spcAft>
                <a:spcPts val="0"/>
              </a:spcAft>
              <a:defRPr sz="1900" b="1">
                <a:solidFill>
                  <a:srgbClr val="141414"/>
                </a:solidFill>
              </a:defRPr>
            </a:pPr>
            <a:r>
              <a:rPr sz="1425" b="1">
                <a:solidFill>
                  <a:srgbClr val="141414"/>
                </a:solidFill>
                <a:latin typeface="Calibri"/>
              </a:rPr>
              <a:t>Referrals are open in Barnet, Enfield and Haringey</a:t>
            </a:r>
          </a:p>
        </p:txBody>
      </p:sp>
      <p:sp>
        <p:nvSpPr>
          <p:cNvPr id="13" name="TextBox 12"/>
          <p:cNvSpPr txBox="1"/>
          <p:nvPr/>
        </p:nvSpPr>
        <p:spPr>
          <a:xfrm>
            <a:off x="466344" y="5074920"/>
            <a:ext cx="4114800" cy="189283"/>
          </a:xfrm>
          <a:prstGeom prst="rect">
            <a:avLst/>
          </a:prstGeom>
          <a:noFill/>
        </p:spPr>
        <p:txBody>
          <a:bodyPr wrap="square" lIns="13716" tIns="13716" rIns="13716" bIns="13716">
            <a:spAutoFit/>
          </a:bodyPr>
          <a:lstStyle/>
          <a:p>
            <a:pPr defTabSz="342900" eaLnBrk="1" fontAlgn="auto" hangingPunct="1">
              <a:spcBef>
                <a:spcPts val="0"/>
              </a:spcBef>
              <a:spcAft>
                <a:spcPts val="0"/>
              </a:spcAft>
              <a:defRPr sz="1400" b="0">
                <a:solidFill>
                  <a:srgbClr val="0C225C"/>
                </a:solidFill>
              </a:defRPr>
            </a:pPr>
            <a:r>
              <a:rPr sz="1050">
                <a:solidFill>
                  <a:srgbClr val="0C225C"/>
                </a:solidFill>
                <a:latin typeface="Calibri"/>
              </a:rPr>
              <a:t>Tottenham Hotspur Foundation + NHS partnership</a:t>
            </a:r>
          </a:p>
        </p:txBody>
      </p:sp>
      <p:pic>
        <p:nvPicPr>
          <p:cNvPr id="15" name="Picture 14" descr="advantage_logo.png">
            <a:extLst>
              <a:ext uri="{FF2B5EF4-FFF2-40B4-BE49-F238E27FC236}">
                <a16:creationId xmlns:a16="http://schemas.microsoft.com/office/drawing/2014/main" id="{C3B4A87A-EBC5-D2AA-883D-98108C3A225C}"/>
              </a:ext>
            </a:extLst>
          </p:cNvPr>
          <p:cNvPicPr>
            <a:picLocks noChangeAspect="1"/>
          </p:cNvPicPr>
          <p:nvPr/>
        </p:nvPicPr>
        <p:blipFill>
          <a:blip r:embed="rId3"/>
          <a:srcRect r="25000"/>
          <a:stretch>
            <a:fillRect/>
          </a:stretch>
        </p:blipFill>
        <p:spPr>
          <a:xfrm>
            <a:off x="308610" y="925696"/>
            <a:ext cx="617220" cy="651510"/>
          </a:xfrm>
          <a:prstGeom prst="rect">
            <a:avLst/>
          </a:prstGeom>
        </p:spPr>
      </p:pic>
      <p:pic>
        <p:nvPicPr>
          <p:cNvPr id="17" name="Picture 16" descr="foundation_logo.png">
            <a:extLst>
              <a:ext uri="{FF2B5EF4-FFF2-40B4-BE49-F238E27FC236}">
                <a16:creationId xmlns:a16="http://schemas.microsoft.com/office/drawing/2014/main" id="{71C97079-1C80-40B8-C571-89A62164A174}"/>
              </a:ext>
            </a:extLst>
          </p:cNvPr>
          <p:cNvPicPr>
            <a:picLocks noChangeAspect="1"/>
          </p:cNvPicPr>
          <p:nvPr/>
        </p:nvPicPr>
        <p:blipFill>
          <a:blip r:embed="rId4"/>
          <a:srcRect r="53119" b="26803"/>
          <a:stretch>
            <a:fillRect/>
          </a:stretch>
        </p:blipFill>
        <p:spPr>
          <a:xfrm>
            <a:off x="978273" y="973836"/>
            <a:ext cx="353658" cy="562222"/>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0E0"/>
        </a:solidFill>
        <a:effectLst/>
      </p:bgPr>
    </p:bg>
    <p:spTree>
      <p:nvGrpSpPr>
        <p:cNvPr id="1" name=""/>
        <p:cNvGrpSpPr/>
        <p:nvPr/>
      </p:nvGrpSpPr>
      <p:grpSpPr>
        <a:xfrm>
          <a:off x="0" y="0"/>
          <a:ext cx="0" cy="0"/>
          <a:chOff x="0" y="0"/>
          <a:chExt cx="0" cy="0"/>
        </a:xfrm>
      </p:grpSpPr>
      <p:sp>
        <p:nvSpPr>
          <p:cNvPr id="2" name="Rectangle 1"/>
          <p:cNvSpPr/>
          <p:nvPr/>
        </p:nvSpPr>
        <p:spPr>
          <a:xfrm>
            <a:off x="6858" y="864108"/>
            <a:ext cx="9127998" cy="5129784"/>
          </a:xfrm>
          <a:prstGeom prst="rect">
            <a:avLst/>
          </a:prstGeom>
          <a:solidFill>
            <a:srgbClr val="FFC9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eaLnBrk="1" fontAlgn="auto" hangingPunct="1">
              <a:spcBef>
                <a:spcPts val="0"/>
              </a:spcBef>
              <a:spcAft>
                <a:spcPts val="0"/>
              </a:spcAft>
            </a:pPr>
            <a:endParaRPr sz="1350">
              <a:solidFill>
                <a:prstClr val="white"/>
              </a:solidFill>
              <a:latin typeface="Calibri"/>
            </a:endParaRPr>
          </a:p>
        </p:txBody>
      </p:sp>
      <p:sp>
        <p:nvSpPr>
          <p:cNvPr id="3" name="Parallelogram 2"/>
          <p:cNvSpPr/>
          <p:nvPr/>
        </p:nvSpPr>
        <p:spPr>
          <a:xfrm>
            <a:off x="5040630" y="857250"/>
            <a:ext cx="4101084" cy="3120390"/>
          </a:xfrm>
          <a:prstGeom prst="parallelogram">
            <a:avLst/>
          </a:prstGeom>
          <a:solidFill>
            <a:srgbClr val="FA91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eaLnBrk="1" fontAlgn="auto" hangingPunct="1">
              <a:spcBef>
                <a:spcPts val="0"/>
              </a:spcBef>
              <a:spcAft>
                <a:spcPts val="0"/>
              </a:spcAft>
            </a:pPr>
            <a:endParaRPr sz="1350">
              <a:solidFill>
                <a:prstClr val="white"/>
              </a:solidFill>
              <a:latin typeface="Calibri"/>
            </a:endParaRPr>
          </a:p>
        </p:txBody>
      </p:sp>
      <p:sp>
        <p:nvSpPr>
          <p:cNvPr id="4" name="Parallelogram 3"/>
          <p:cNvSpPr/>
          <p:nvPr/>
        </p:nvSpPr>
        <p:spPr>
          <a:xfrm>
            <a:off x="3463291" y="3463290"/>
            <a:ext cx="5623559" cy="2366010"/>
          </a:xfrm>
          <a:prstGeom prst="parallelogram">
            <a:avLst/>
          </a:prstGeom>
          <a:solidFill>
            <a:srgbClr val="F776A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eaLnBrk="1" fontAlgn="auto" hangingPunct="1">
              <a:spcBef>
                <a:spcPts val="0"/>
              </a:spcBef>
              <a:spcAft>
                <a:spcPts val="0"/>
              </a:spcAft>
            </a:pPr>
            <a:endParaRPr sz="1350">
              <a:solidFill>
                <a:prstClr val="white"/>
              </a:solidFill>
              <a:latin typeface="Calibri"/>
            </a:endParaRPr>
          </a:p>
        </p:txBody>
      </p:sp>
      <p:sp>
        <p:nvSpPr>
          <p:cNvPr id="7" name="TextBox 6"/>
          <p:cNvSpPr txBox="1"/>
          <p:nvPr/>
        </p:nvSpPr>
        <p:spPr>
          <a:xfrm>
            <a:off x="445770" y="1556766"/>
            <a:ext cx="1069524" cy="230832"/>
          </a:xfrm>
          <a:prstGeom prst="rect">
            <a:avLst/>
          </a:prstGeom>
          <a:noFill/>
        </p:spPr>
        <p:txBody>
          <a:bodyPr wrap="none">
            <a:spAutoFit/>
          </a:bodyPr>
          <a:lstStyle/>
          <a:p>
            <a:pPr defTabSz="342900" eaLnBrk="1" fontAlgn="auto" hangingPunct="1">
              <a:spcBef>
                <a:spcPts val="0"/>
              </a:spcBef>
              <a:spcAft>
                <a:spcPts val="0"/>
              </a:spcAft>
              <a:defRPr sz="1200" b="1">
                <a:solidFill>
                  <a:srgbClr val="0C225C"/>
                </a:solidFill>
              </a:defRPr>
            </a:pPr>
            <a:r>
              <a:rPr sz="900" b="1">
                <a:solidFill>
                  <a:srgbClr val="0C225C"/>
                </a:solidFill>
                <a:latin typeface="Calibri"/>
              </a:rPr>
              <a:t>THE PROGRAMME</a:t>
            </a:r>
          </a:p>
        </p:txBody>
      </p:sp>
      <p:sp>
        <p:nvSpPr>
          <p:cNvPr id="8" name="TextBox 7"/>
          <p:cNvSpPr txBox="1"/>
          <p:nvPr/>
        </p:nvSpPr>
        <p:spPr>
          <a:xfrm>
            <a:off x="445770" y="1783080"/>
            <a:ext cx="6446520" cy="438582"/>
          </a:xfrm>
          <a:prstGeom prst="rect">
            <a:avLst/>
          </a:prstGeom>
          <a:noFill/>
        </p:spPr>
        <p:txBody>
          <a:bodyPr wrap="square">
            <a:spAutoFit/>
          </a:bodyPr>
          <a:lstStyle/>
          <a:p>
            <a:pPr defTabSz="342900" eaLnBrk="1" fontAlgn="auto" hangingPunct="1">
              <a:spcBef>
                <a:spcPts val="0"/>
              </a:spcBef>
              <a:spcAft>
                <a:spcPts val="0"/>
              </a:spcAft>
              <a:defRPr sz="3000" b="1">
                <a:solidFill>
                  <a:srgbClr val="141414"/>
                </a:solidFill>
              </a:defRPr>
            </a:pPr>
            <a:r>
              <a:rPr sz="2250" b="1">
                <a:solidFill>
                  <a:srgbClr val="141414"/>
                </a:solidFill>
                <a:latin typeface="Calibri"/>
              </a:rPr>
              <a:t>What is Advantage Talking Tactics?</a:t>
            </a:r>
          </a:p>
        </p:txBody>
      </p:sp>
      <p:sp>
        <p:nvSpPr>
          <p:cNvPr id="9" name="Rounded Rectangle 8"/>
          <p:cNvSpPr/>
          <p:nvPr/>
        </p:nvSpPr>
        <p:spPr>
          <a:xfrm>
            <a:off x="445770" y="2331720"/>
            <a:ext cx="4869180" cy="3120390"/>
          </a:xfrm>
          <a:prstGeom prst="roundRect">
            <a:avLst/>
          </a:prstGeom>
          <a:solidFill>
            <a:srgbClr val="FFFFFF"/>
          </a:solidFill>
          <a:ln w="12700">
            <a:solidFill>
              <a:srgbClr val="0C225C"/>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eaLnBrk="1" fontAlgn="auto" hangingPunct="1">
              <a:spcBef>
                <a:spcPts val="0"/>
              </a:spcBef>
              <a:spcAft>
                <a:spcPts val="0"/>
              </a:spcAft>
            </a:pPr>
            <a:endParaRPr sz="1350">
              <a:solidFill>
                <a:prstClr val="white"/>
              </a:solidFill>
              <a:latin typeface="Calibri"/>
            </a:endParaRPr>
          </a:p>
        </p:txBody>
      </p:sp>
      <p:sp>
        <p:nvSpPr>
          <p:cNvPr id="10" name="TextBox 9"/>
          <p:cNvSpPr txBox="1"/>
          <p:nvPr/>
        </p:nvSpPr>
        <p:spPr>
          <a:xfrm>
            <a:off x="651510" y="2606040"/>
            <a:ext cx="4423410" cy="789447"/>
          </a:xfrm>
          <a:prstGeom prst="rect">
            <a:avLst/>
          </a:prstGeom>
          <a:noFill/>
        </p:spPr>
        <p:txBody>
          <a:bodyPr wrap="square" lIns="13716" tIns="13716" rIns="13716" bIns="13716">
            <a:spAutoFit/>
          </a:bodyPr>
          <a:lstStyle/>
          <a:p>
            <a:pPr defTabSz="342900" eaLnBrk="1" fontAlgn="auto" hangingPunct="1">
              <a:spcBef>
                <a:spcPts val="0"/>
              </a:spcBef>
              <a:spcAft>
                <a:spcPts val="0"/>
              </a:spcAft>
              <a:defRPr sz="2200" b="1">
                <a:solidFill>
                  <a:srgbClr val="141414"/>
                </a:solidFill>
              </a:defRPr>
            </a:pPr>
            <a:r>
              <a:rPr sz="1650" b="1">
                <a:solidFill>
                  <a:srgbClr val="141414"/>
                </a:solidFill>
                <a:latin typeface="Calibri"/>
              </a:rPr>
              <a:t>A 6-month mentoring programme for young people with mild to moderate mental health concerns.</a:t>
            </a:r>
          </a:p>
        </p:txBody>
      </p:sp>
      <p:sp>
        <p:nvSpPr>
          <p:cNvPr id="11" name="TextBox 10"/>
          <p:cNvSpPr txBox="1"/>
          <p:nvPr/>
        </p:nvSpPr>
        <p:spPr>
          <a:xfrm>
            <a:off x="651510" y="3429000"/>
            <a:ext cx="4286250" cy="616323"/>
          </a:xfrm>
          <a:prstGeom prst="rect">
            <a:avLst/>
          </a:prstGeom>
          <a:noFill/>
        </p:spPr>
        <p:txBody>
          <a:bodyPr wrap="square" lIns="13716" tIns="13716" rIns="13716" bIns="13716">
            <a:spAutoFit/>
          </a:bodyPr>
          <a:lstStyle/>
          <a:p>
            <a:pPr defTabSz="342900" eaLnBrk="1" fontAlgn="auto" hangingPunct="1">
              <a:spcBef>
                <a:spcPts val="0"/>
              </a:spcBef>
              <a:spcAft>
                <a:spcPts val="0"/>
              </a:spcAft>
              <a:defRPr sz="1700" b="0">
                <a:solidFill>
                  <a:srgbClr val="141414"/>
                </a:solidFill>
              </a:defRPr>
            </a:pPr>
            <a:r>
              <a:rPr sz="1275" dirty="0">
                <a:solidFill>
                  <a:srgbClr val="141414"/>
                </a:solidFill>
                <a:latin typeface="Calibri"/>
              </a:rPr>
              <a:t>It is designed for young people who may not meet the CAMHS threshold or who want an alternative to a typical NHS intervention.</a:t>
            </a:r>
          </a:p>
        </p:txBody>
      </p:sp>
      <p:sp>
        <p:nvSpPr>
          <p:cNvPr id="12" name="TextBox 11"/>
          <p:cNvSpPr txBox="1"/>
          <p:nvPr/>
        </p:nvSpPr>
        <p:spPr>
          <a:xfrm>
            <a:off x="651510" y="4457700"/>
            <a:ext cx="4286250" cy="581698"/>
          </a:xfrm>
          <a:prstGeom prst="rect">
            <a:avLst/>
          </a:prstGeom>
          <a:noFill/>
        </p:spPr>
        <p:txBody>
          <a:bodyPr wrap="square" lIns="13716" tIns="13716" rIns="13716" bIns="13716">
            <a:spAutoFit/>
          </a:bodyPr>
          <a:lstStyle/>
          <a:p>
            <a:pPr defTabSz="342900" eaLnBrk="1" fontAlgn="auto" hangingPunct="1">
              <a:spcBef>
                <a:spcPts val="0"/>
              </a:spcBef>
              <a:spcAft>
                <a:spcPts val="0"/>
              </a:spcAft>
              <a:defRPr sz="1600" b="0">
                <a:solidFill>
                  <a:srgbClr val="141414"/>
                </a:solidFill>
              </a:defRPr>
            </a:pPr>
            <a:r>
              <a:rPr sz="1200">
                <a:solidFill>
                  <a:srgbClr val="141414"/>
                </a:solidFill>
                <a:latin typeface="Calibri"/>
              </a:rPr>
              <a:t>The programme combines individual mentoring with mental health support through an innovative partnership between Tottenham Hotspur Foundation and the NHS.</a:t>
            </a:r>
          </a:p>
        </p:txBody>
      </p:sp>
      <p:pic>
        <p:nvPicPr>
          <p:cNvPr id="13" name="Picture 12" descr="photo.png"/>
          <p:cNvPicPr>
            <a:picLocks noChangeAspect="1"/>
          </p:cNvPicPr>
          <p:nvPr/>
        </p:nvPicPr>
        <p:blipFill>
          <a:blip r:embed="rId2"/>
          <a:stretch>
            <a:fillRect/>
          </a:stretch>
        </p:blipFill>
        <p:spPr>
          <a:xfrm>
            <a:off x="5554980" y="2331720"/>
            <a:ext cx="3120390" cy="3"/>
          </a:xfrm>
          <a:prstGeom prst="rect">
            <a:avLst/>
          </a:prstGeom>
        </p:spPr>
      </p:pic>
      <p:sp>
        <p:nvSpPr>
          <p:cNvPr id="14" name="Rectangle 13"/>
          <p:cNvSpPr/>
          <p:nvPr/>
        </p:nvSpPr>
        <p:spPr>
          <a:xfrm>
            <a:off x="5554980" y="4937760"/>
            <a:ext cx="3120390" cy="514350"/>
          </a:xfrm>
          <a:prstGeom prst="rect">
            <a:avLst/>
          </a:prstGeom>
          <a:solidFill>
            <a:srgbClr val="0C22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eaLnBrk="1" fontAlgn="auto" hangingPunct="1">
              <a:spcBef>
                <a:spcPts val="0"/>
              </a:spcBef>
              <a:spcAft>
                <a:spcPts val="0"/>
              </a:spcAft>
            </a:pPr>
            <a:endParaRPr sz="1350">
              <a:solidFill>
                <a:prstClr val="white"/>
              </a:solidFill>
              <a:latin typeface="Calibri"/>
            </a:endParaRPr>
          </a:p>
        </p:txBody>
      </p:sp>
      <p:sp>
        <p:nvSpPr>
          <p:cNvPr id="15" name="TextBox 14"/>
          <p:cNvSpPr txBox="1"/>
          <p:nvPr/>
        </p:nvSpPr>
        <p:spPr>
          <a:xfrm>
            <a:off x="5692140" y="5040630"/>
            <a:ext cx="2846070" cy="189283"/>
          </a:xfrm>
          <a:prstGeom prst="rect">
            <a:avLst/>
          </a:prstGeom>
          <a:noFill/>
        </p:spPr>
        <p:txBody>
          <a:bodyPr wrap="square" lIns="13716" tIns="13716" rIns="13716" bIns="13716">
            <a:spAutoFit/>
          </a:bodyPr>
          <a:lstStyle/>
          <a:p>
            <a:pPr algn="ctr" defTabSz="342900" eaLnBrk="1" fontAlgn="auto" hangingPunct="1">
              <a:spcBef>
                <a:spcPts val="0"/>
              </a:spcBef>
              <a:spcAft>
                <a:spcPts val="0"/>
              </a:spcAft>
              <a:defRPr sz="1400" b="1">
                <a:solidFill>
                  <a:srgbClr val="FFFFFF"/>
                </a:solidFill>
              </a:defRPr>
            </a:pPr>
            <a:r>
              <a:rPr sz="1050" b="1">
                <a:solidFill>
                  <a:srgbClr val="FFFFFF"/>
                </a:solidFill>
                <a:latin typeface="Calibri"/>
              </a:rPr>
              <a:t>Individual mentoring + mental health support</a:t>
            </a:r>
          </a:p>
        </p:txBody>
      </p:sp>
      <p:pic>
        <p:nvPicPr>
          <p:cNvPr id="17" name="Picture 16" descr="advantage_logo.png">
            <a:extLst>
              <a:ext uri="{FF2B5EF4-FFF2-40B4-BE49-F238E27FC236}">
                <a16:creationId xmlns:a16="http://schemas.microsoft.com/office/drawing/2014/main" id="{D1EE7CF3-8E6B-73F3-0E31-DD1490E93F25}"/>
              </a:ext>
            </a:extLst>
          </p:cNvPr>
          <p:cNvPicPr>
            <a:picLocks noChangeAspect="1"/>
          </p:cNvPicPr>
          <p:nvPr/>
        </p:nvPicPr>
        <p:blipFill>
          <a:blip r:embed="rId3"/>
          <a:srcRect r="25000"/>
          <a:stretch>
            <a:fillRect/>
          </a:stretch>
        </p:blipFill>
        <p:spPr>
          <a:xfrm>
            <a:off x="308610" y="925696"/>
            <a:ext cx="617220" cy="651510"/>
          </a:xfrm>
          <a:prstGeom prst="rect">
            <a:avLst/>
          </a:prstGeom>
        </p:spPr>
      </p:pic>
      <p:pic>
        <p:nvPicPr>
          <p:cNvPr id="19" name="Picture 18" descr="foundation_logo.png">
            <a:extLst>
              <a:ext uri="{FF2B5EF4-FFF2-40B4-BE49-F238E27FC236}">
                <a16:creationId xmlns:a16="http://schemas.microsoft.com/office/drawing/2014/main" id="{CE7E9B8B-A26D-1601-59C2-445F4E9832E4}"/>
              </a:ext>
            </a:extLst>
          </p:cNvPr>
          <p:cNvPicPr>
            <a:picLocks noChangeAspect="1"/>
          </p:cNvPicPr>
          <p:nvPr/>
        </p:nvPicPr>
        <p:blipFill>
          <a:blip r:embed="rId4"/>
          <a:srcRect r="53119" b="26803"/>
          <a:stretch>
            <a:fillRect/>
          </a:stretch>
        </p:blipFill>
        <p:spPr>
          <a:xfrm>
            <a:off x="978273" y="973836"/>
            <a:ext cx="353658" cy="562222"/>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0E0"/>
        </a:solidFill>
        <a:effectLst/>
      </p:bgPr>
    </p:bg>
    <p:spTree>
      <p:nvGrpSpPr>
        <p:cNvPr id="1" name=""/>
        <p:cNvGrpSpPr/>
        <p:nvPr/>
      </p:nvGrpSpPr>
      <p:grpSpPr>
        <a:xfrm>
          <a:off x="0" y="0"/>
          <a:ext cx="0" cy="0"/>
          <a:chOff x="0" y="0"/>
          <a:chExt cx="0" cy="0"/>
        </a:xfrm>
      </p:grpSpPr>
      <p:sp>
        <p:nvSpPr>
          <p:cNvPr id="2" name="Rectangle 1"/>
          <p:cNvSpPr/>
          <p:nvPr/>
        </p:nvSpPr>
        <p:spPr>
          <a:xfrm>
            <a:off x="6858" y="864108"/>
            <a:ext cx="9127998" cy="5129784"/>
          </a:xfrm>
          <a:prstGeom prst="rect">
            <a:avLst/>
          </a:prstGeom>
          <a:solidFill>
            <a:srgbClr val="FFC9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eaLnBrk="1" fontAlgn="auto" hangingPunct="1">
              <a:spcBef>
                <a:spcPts val="0"/>
              </a:spcBef>
              <a:spcAft>
                <a:spcPts val="0"/>
              </a:spcAft>
            </a:pPr>
            <a:endParaRPr sz="1350">
              <a:solidFill>
                <a:prstClr val="white"/>
              </a:solidFill>
              <a:latin typeface="Calibri"/>
            </a:endParaRPr>
          </a:p>
        </p:txBody>
      </p:sp>
      <p:sp>
        <p:nvSpPr>
          <p:cNvPr id="3" name="Parallelogram 2"/>
          <p:cNvSpPr/>
          <p:nvPr/>
        </p:nvSpPr>
        <p:spPr>
          <a:xfrm>
            <a:off x="5040630" y="857250"/>
            <a:ext cx="4101084" cy="3120390"/>
          </a:xfrm>
          <a:prstGeom prst="parallelogram">
            <a:avLst/>
          </a:prstGeom>
          <a:solidFill>
            <a:srgbClr val="FA91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eaLnBrk="1" fontAlgn="auto" hangingPunct="1">
              <a:spcBef>
                <a:spcPts val="0"/>
              </a:spcBef>
              <a:spcAft>
                <a:spcPts val="0"/>
              </a:spcAft>
            </a:pPr>
            <a:endParaRPr sz="1350">
              <a:solidFill>
                <a:prstClr val="white"/>
              </a:solidFill>
              <a:latin typeface="Calibri"/>
            </a:endParaRPr>
          </a:p>
        </p:txBody>
      </p:sp>
      <p:sp>
        <p:nvSpPr>
          <p:cNvPr id="4" name="Parallelogram 3"/>
          <p:cNvSpPr/>
          <p:nvPr/>
        </p:nvSpPr>
        <p:spPr>
          <a:xfrm>
            <a:off x="3463291" y="3463290"/>
            <a:ext cx="5623559" cy="2366010"/>
          </a:xfrm>
          <a:prstGeom prst="parallelogram">
            <a:avLst/>
          </a:prstGeom>
          <a:solidFill>
            <a:srgbClr val="F776A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eaLnBrk="1" fontAlgn="auto" hangingPunct="1">
              <a:spcBef>
                <a:spcPts val="0"/>
              </a:spcBef>
              <a:spcAft>
                <a:spcPts val="0"/>
              </a:spcAft>
            </a:pPr>
            <a:endParaRPr sz="1350">
              <a:solidFill>
                <a:prstClr val="white"/>
              </a:solidFill>
              <a:latin typeface="Calibri"/>
            </a:endParaRPr>
          </a:p>
        </p:txBody>
      </p:sp>
      <p:sp>
        <p:nvSpPr>
          <p:cNvPr id="7" name="TextBox 6"/>
          <p:cNvSpPr txBox="1"/>
          <p:nvPr/>
        </p:nvSpPr>
        <p:spPr>
          <a:xfrm>
            <a:off x="445771" y="1556766"/>
            <a:ext cx="1630575" cy="230832"/>
          </a:xfrm>
          <a:prstGeom prst="rect">
            <a:avLst/>
          </a:prstGeom>
          <a:noFill/>
        </p:spPr>
        <p:txBody>
          <a:bodyPr wrap="none">
            <a:spAutoFit/>
          </a:bodyPr>
          <a:lstStyle/>
          <a:p>
            <a:pPr defTabSz="342900" eaLnBrk="1" fontAlgn="auto" hangingPunct="1">
              <a:spcBef>
                <a:spcPts val="0"/>
              </a:spcBef>
              <a:spcAft>
                <a:spcPts val="0"/>
              </a:spcAft>
              <a:defRPr sz="1200" b="1">
                <a:solidFill>
                  <a:srgbClr val="0C225C"/>
                </a:solidFill>
              </a:defRPr>
            </a:pPr>
            <a:r>
              <a:rPr sz="900" b="1">
                <a:solidFill>
                  <a:srgbClr val="0C225C"/>
                </a:solidFill>
                <a:latin typeface="Calibri"/>
              </a:rPr>
              <a:t>WHAT PARTICIPANTS RECEIVE</a:t>
            </a:r>
          </a:p>
        </p:txBody>
      </p:sp>
      <p:sp>
        <p:nvSpPr>
          <p:cNvPr id="8" name="TextBox 7"/>
          <p:cNvSpPr txBox="1"/>
          <p:nvPr/>
        </p:nvSpPr>
        <p:spPr>
          <a:xfrm>
            <a:off x="445770" y="1783080"/>
            <a:ext cx="6446520" cy="438582"/>
          </a:xfrm>
          <a:prstGeom prst="rect">
            <a:avLst/>
          </a:prstGeom>
          <a:noFill/>
        </p:spPr>
        <p:txBody>
          <a:bodyPr wrap="square">
            <a:spAutoFit/>
          </a:bodyPr>
          <a:lstStyle/>
          <a:p>
            <a:pPr defTabSz="342900" eaLnBrk="1" fontAlgn="auto" hangingPunct="1">
              <a:spcBef>
                <a:spcPts val="0"/>
              </a:spcBef>
              <a:spcAft>
                <a:spcPts val="0"/>
              </a:spcAft>
              <a:defRPr sz="3000" b="1">
                <a:solidFill>
                  <a:srgbClr val="141414"/>
                </a:solidFill>
              </a:defRPr>
            </a:pPr>
            <a:r>
              <a:rPr sz="2250" b="1">
                <a:solidFill>
                  <a:srgbClr val="141414"/>
                </a:solidFill>
                <a:latin typeface="Calibri"/>
              </a:rPr>
              <a:t>How does Advantage work?</a:t>
            </a:r>
          </a:p>
        </p:txBody>
      </p:sp>
      <p:sp>
        <p:nvSpPr>
          <p:cNvPr id="9" name="Rounded Rectangle 8"/>
          <p:cNvSpPr/>
          <p:nvPr/>
        </p:nvSpPr>
        <p:spPr>
          <a:xfrm>
            <a:off x="445770" y="2400300"/>
            <a:ext cx="2674620" cy="2366010"/>
          </a:xfrm>
          <a:prstGeom prst="roundRect">
            <a:avLst/>
          </a:prstGeom>
          <a:solidFill>
            <a:srgbClr val="FFFFFF"/>
          </a:solidFill>
          <a:ln w="15240">
            <a:solidFill>
              <a:srgbClr val="0C225C"/>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eaLnBrk="1" fontAlgn="auto" hangingPunct="1">
              <a:spcBef>
                <a:spcPts val="0"/>
              </a:spcBef>
              <a:spcAft>
                <a:spcPts val="0"/>
              </a:spcAft>
            </a:pPr>
            <a:endParaRPr sz="1350">
              <a:solidFill>
                <a:prstClr val="white"/>
              </a:solidFill>
              <a:latin typeface="Calibri"/>
            </a:endParaRPr>
          </a:p>
        </p:txBody>
      </p:sp>
      <p:sp>
        <p:nvSpPr>
          <p:cNvPr id="10" name="TextBox 9"/>
          <p:cNvSpPr txBox="1"/>
          <p:nvPr/>
        </p:nvSpPr>
        <p:spPr>
          <a:xfrm>
            <a:off x="596646" y="2516886"/>
            <a:ext cx="377190" cy="235449"/>
          </a:xfrm>
          <a:prstGeom prst="rect">
            <a:avLst/>
          </a:prstGeom>
          <a:noFill/>
        </p:spPr>
        <p:txBody>
          <a:bodyPr wrap="square" lIns="13716" tIns="13716" rIns="13716" bIns="13716">
            <a:spAutoFit/>
          </a:bodyPr>
          <a:lstStyle/>
          <a:p>
            <a:pPr algn="ctr" defTabSz="342900" eaLnBrk="1" fontAlgn="auto" hangingPunct="1">
              <a:spcBef>
                <a:spcPts val="0"/>
              </a:spcBef>
              <a:spcAft>
                <a:spcPts val="0"/>
              </a:spcAft>
              <a:defRPr sz="1800" b="1">
                <a:solidFill>
                  <a:srgbClr val="0C225C"/>
                </a:solidFill>
              </a:defRPr>
            </a:pPr>
            <a:r>
              <a:rPr sz="1350" b="1">
                <a:solidFill>
                  <a:srgbClr val="0C225C"/>
                </a:solidFill>
                <a:latin typeface="Calibri"/>
              </a:rPr>
              <a:t>1</a:t>
            </a:r>
          </a:p>
        </p:txBody>
      </p:sp>
      <p:sp>
        <p:nvSpPr>
          <p:cNvPr id="11" name="TextBox 10"/>
          <p:cNvSpPr txBox="1"/>
          <p:nvPr/>
        </p:nvSpPr>
        <p:spPr>
          <a:xfrm>
            <a:off x="1028700" y="2496312"/>
            <a:ext cx="1988820" cy="223907"/>
          </a:xfrm>
          <a:prstGeom prst="rect">
            <a:avLst/>
          </a:prstGeom>
          <a:noFill/>
        </p:spPr>
        <p:txBody>
          <a:bodyPr wrap="square" lIns="13716" tIns="13716" rIns="13716" bIns="13716">
            <a:spAutoFit/>
          </a:bodyPr>
          <a:lstStyle/>
          <a:p>
            <a:pPr defTabSz="342900" eaLnBrk="1" fontAlgn="auto" hangingPunct="1">
              <a:spcBef>
                <a:spcPts val="0"/>
              </a:spcBef>
              <a:spcAft>
                <a:spcPts val="0"/>
              </a:spcAft>
              <a:defRPr sz="1700" b="1">
                <a:solidFill>
                  <a:srgbClr val="141414"/>
                </a:solidFill>
              </a:defRPr>
            </a:pPr>
            <a:r>
              <a:rPr sz="1275" b="1">
                <a:solidFill>
                  <a:srgbClr val="141414"/>
                </a:solidFill>
                <a:latin typeface="Calibri"/>
              </a:rPr>
              <a:t>Weekly 1-to-1 mentoring</a:t>
            </a:r>
          </a:p>
        </p:txBody>
      </p:sp>
      <p:sp>
        <p:nvSpPr>
          <p:cNvPr id="12" name="TextBox 11"/>
          <p:cNvSpPr txBox="1"/>
          <p:nvPr/>
        </p:nvSpPr>
        <p:spPr>
          <a:xfrm>
            <a:off x="596646" y="2935225"/>
            <a:ext cx="2372868" cy="512448"/>
          </a:xfrm>
          <a:prstGeom prst="rect">
            <a:avLst/>
          </a:prstGeom>
          <a:noFill/>
        </p:spPr>
        <p:txBody>
          <a:bodyPr wrap="square" lIns="13716" tIns="13716" rIns="13716" bIns="13716">
            <a:spAutoFit/>
          </a:bodyPr>
          <a:lstStyle/>
          <a:p>
            <a:pPr defTabSz="342900" eaLnBrk="1" fontAlgn="auto" hangingPunct="1">
              <a:spcBef>
                <a:spcPts val="0"/>
              </a:spcBef>
              <a:spcAft>
                <a:spcPts val="0"/>
              </a:spcAft>
              <a:defRPr sz="1400" b="0">
                <a:solidFill>
                  <a:srgbClr val="141414"/>
                </a:solidFill>
              </a:defRPr>
            </a:pPr>
            <a:r>
              <a:rPr sz="1050" dirty="0">
                <a:solidFill>
                  <a:srgbClr val="141414"/>
                </a:solidFill>
                <a:latin typeface="Calibri"/>
              </a:rPr>
              <a:t>Participants receive weekly 1-to-1 mentoring with their personal mentor, for up to 6 months maximum.</a:t>
            </a:r>
            <a:r>
              <a:rPr lang="en-US" sz="1050" dirty="0">
                <a:solidFill>
                  <a:srgbClr val="141414"/>
                </a:solidFill>
                <a:latin typeface="Calibri"/>
              </a:rPr>
              <a:t> </a:t>
            </a:r>
            <a:endParaRPr sz="1050" dirty="0">
              <a:solidFill>
                <a:srgbClr val="141414"/>
              </a:solidFill>
              <a:latin typeface="Calibri"/>
            </a:endParaRPr>
          </a:p>
        </p:txBody>
      </p:sp>
      <p:sp>
        <p:nvSpPr>
          <p:cNvPr id="13" name="Rounded Rectangle 12"/>
          <p:cNvSpPr/>
          <p:nvPr/>
        </p:nvSpPr>
        <p:spPr>
          <a:xfrm>
            <a:off x="3236976" y="2400300"/>
            <a:ext cx="2674620" cy="2366010"/>
          </a:xfrm>
          <a:prstGeom prst="roundRect">
            <a:avLst/>
          </a:prstGeom>
          <a:solidFill>
            <a:srgbClr val="FFFFFF"/>
          </a:solidFill>
          <a:ln w="15240">
            <a:solidFill>
              <a:srgbClr val="0C225C"/>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eaLnBrk="1" fontAlgn="auto" hangingPunct="1">
              <a:spcBef>
                <a:spcPts val="0"/>
              </a:spcBef>
              <a:spcAft>
                <a:spcPts val="0"/>
              </a:spcAft>
            </a:pPr>
            <a:endParaRPr sz="1350">
              <a:solidFill>
                <a:prstClr val="white"/>
              </a:solidFill>
              <a:latin typeface="Calibri"/>
            </a:endParaRPr>
          </a:p>
        </p:txBody>
      </p:sp>
      <p:sp>
        <p:nvSpPr>
          <p:cNvPr id="14" name="TextBox 13"/>
          <p:cNvSpPr txBox="1"/>
          <p:nvPr/>
        </p:nvSpPr>
        <p:spPr>
          <a:xfrm>
            <a:off x="3387852" y="2516886"/>
            <a:ext cx="377190" cy="235449"/>
          </a:xfrm>
          <a:prstGeom prst="rect">
            <a:avLst/>
          </a:prstGeom>
          <a:noFill/>
        </p:spPr>
        <p:txBody>
          <a:bodyPr wrap="square" lIns="13716" tIns="13716" rIns="13716" bIns="13716">
            <a:spAutoFit/>
          </a:bodyPr>
          <a:lstStyle/>
          <a:p>
            <a:pPr algn="ctr" defTabSz="342900" eaLnBrk="1" fontAlgn="auto" hangingPunct="1">
              <a:spcBef>
                <a:spcPts val="0"/>
              </a:spcBef>
              <a:spcAft>
                <a:spcPts val="0"/>
              </a:spcAft>
              <a:defRPr sz="1800" b="1">
                <a:solidFill>
                  <a:srgbClr val="0C225C"/>
                </a:solidFill>
              </a:defRPr>
            </a:pPr>
            <a:r>
              <a:rPr sz="1350" b="1">
                <a:solidFill>
                  <a:srgbClr val="0C225C"/>
                </a:solidFill>
                <a:latin typeface="Calibri"/>
              </a:rPr>
              <a:t>2</a:t>
            </a:r>
          </a:p>
        </p:txBody>
      </p:sp>
      <p:sp>
        <p:nvSpPr>
          <p:cNvPr id="15" name="TextBox 14"/>
          <p:cNvSpPr txBox="1"/>
          <p:nvPr/>
        </p:nvSpPr>
        <p:spPr>
          <a:xfrm>
            <a:off x="3819905" y="2496312"/>
            <a:ext cx="1988820" cy="223907"/>
          </a:xfrm>
          <a:prstGeom prst="rect">
            <a:avLst/>
          </a:prstGeom>
          <a:noFill/>
        </p:spPr>
        <p:txBody>
          <a:bodyPr wrap="square" lIns="13716" tIns="13716" rIns="13716" bIns="13716">
            <a:spAutoFit/>
          </a:bodyPr>
          <a:lstStyle/>
          <a:p>
            <a:pPr defTabSz="342900" eaLnBrk="1" fontAlgn="auto" hangingPunct="1">
              <a:spcBef>
                <a:spcPts val="0"/>
              </a:spcBef>
              <a:spcAft>
                <a:spcPts val="0"/>
              </a:spcAft>
              <a:defRPr sz="1700" b="1">
                <a:solidFill>
                  <a:srgbClr val="141414"/>
                </a:solidFill>
              </a:defRPr>
            </a:pPr>
            <a:r>
              <a:rPr sz="1275" b="1">
                <a:solidFill>
                  <a:srgbClr val="141414"/>
                </a:solidFill>
                <a:latin typeface="Calibri"/>
              </a:rPr>
              <a:t>Goals for wellbeing</a:t>
            </a:r>
          </a:p>
        </p:txBody>
      </p:sp>
      <p:sp>
        <p:nvSpPr>
          <p:cNvPr id="16" name="TextBox 15"/>
          <p:cNvSpPr txBox="1"/>
          <p:nvPr/>
        </p:nvSpPr>
        <p:spPr>
          <a:xfrm>
            <a:off x="3387852" y="2935225"/>
            <a:ext cx="2372868" cy="512448"/>
          </a:xfrm>
          <a:prstGeom prst="rect">
            <a:avLst/>
          </a:prstGeom>
          <a:noFill/>
        </p:spPr>
        <p:txBody>
          <a:bodyPr wrap="square" lIns="13716" tIns="13716" rIns="13716" bIns="13716">
            <a:spAutoFit/>
          </a:bodyPr>
          <a:lstStyle/>
          <a:p>
            <a:pPr defTabSz="342900" eaLnBrk="1" fontAlgn="auto" hangingPunct="1">
              <a:spcBef>
                <a:spcPts val="0"/>
              </a:spcBef>
              <a:spcAft>
                <a:spcPts val="0"/>
              </a:spcAft>
              <a:defRPr sz="1400" b="0">
                <a:solidFill>
                  <a:srgbClr val="141414"/>
                </a:solidFill>
              </a:defRPr>
            </a:pPr>
            <a:r>
              <a:rPr sz="1050">
                <a:solidFill>
                  <a:srgbClr val="141414"/>
                </a:solidFill>
                <a:latin typeface="Calibri"/>
              </a:rPr>
              <a:t>Mentors work with participants to set goals that help build wellbeing and self-esteem.</a:t>
            </a:r>
          </a:p>
        </p:txBody>
      </p:sp>
      <p:sp>
        <p:nvSpPr>
          <p:cNvPr id="17" name="Rounded Rectangle 16"/>
          <p:cNvSpPr/>
          <p:nvPr/>
        </p:nvSpPr>
        <p:spPr>
          <a:xfrm>
            <a:off x="6021323" y="2400300"/>
            <a:ext cx="2674620" cy="2366010"/>
          </a:xfrm>
          <a:prstGeom prst="roundRect">
            <a:avLst/>
          </a:prstGeom>
          <a:solidFill>
            <a:srgbClr val="FFFFFF"/>
          </a:solidFill>
          <a:ln w="15240">
            <a:solidFill>
              <a:srgbClr val="0C225C"/>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eaLnBrk="1" fontAlgn="auto" hangingPunct="1">
              <a:spcBef>
                <a:spcPts val="0"/>
              </a:spcBef>
              <a:spcAft>
                <a:spcPts val="0"/>
              </a:spcAft>
            </a:pPr>
            <a:endParaRPr sz="1350">
              <a:solidFill>
                <a:prstClr val="white"/>
              </a:solidFill>
              <a:latin typeface="Calibri"/>
            </a:endParaRPr>
          </a:p>
        </p:txBody>
      </p:sp>
      <p:sp>
        <p:nvSpPr>
          <p:cNvPr id="18" name="TextBox 17"/>
          <p:cNvSpPr txBox="1"/>
          <p:nvPr/>
        </p:nvSpPr>
        <p:spPr>
          <a:xfrm>
            <a:off x="6172200" y="2516886"/>
            <a:ext cx="377190" cy="235449"/>
          </a:xfrm>
          <a:prstGeom prst="rect">
            <a:avLst/>
          </a:prstGeom>
          <a:noFill/>
        </p:spPr>
        <p:txBody>
          <a:bodyPr wrap="square" lIns="13716" tIns="13716" rIns="13716" bIns="13716">
            <a:spAutoFit/>
          </a:bodyPr>
          <a:lstStyle/>
          <a:p>
            <a:pPr algn="ctr" defTabSz="342900" eaLnBrk="1" fontAlgn="auto" hangingPunct="1">
              <a:spcBef>
                <a:spcPts val="0"/>
              </a:spcBef>
              <a:spcAft>
                <a:spcPts val="0"/>
              </a:spcAft>
              <a:defRPr sz="1800" b="1">
                <a:solidFill>
                  <a:srgbClr val="0C225C"/>
                </a:solidFill>
              </a:defRPr>
            </a:pPr>
            <a:r>
              <a:rPr sz="1350" b="1">
                <a:solidFill>
                  <a:srgbClr val="0C225C"/>
                </a:solidFill>
                <a:latin typeface="Calibri"/>
              </a:rPr>
              <a:t>3</a:t>
            </a:r>
          </a:p>
        </p:txBody>
      </p:sp>
      <p:sp>
        <p:nvSpPr>
          <p:cNvPr id="19" name="TextBox 18"/>
          <p:cNvSpPr txBox="1"/>
          <p:nvPr/>
        </p:nvSpPr>
        <p:spPr>
          <a:xfrm>
            <a:off x="6604254" y="2496312"/>
            <a:ext cx="1988820" cy="223907"/>
          </a:xfrm>
          <a:prstGeom prst="rect">
            <a:avLst/>
          </a:prstGeom>
          <a:noFill/>
        </p:spPr>
        <p:txBody>
          <a:bodyPr wrap="square" lIns="13716" tIns="13716" rIns="13716" bIns="13716">
            <a:spAutoFit/>
          </a:bodyPr>
          <a:lstStyle/>
          <a:p>
            <a:pPr defTabSz="342900" eaLnBrk="1" fontAlgn="auto" hangingPunct="1">
              <a:spcBef>
                <a:spcPts val="0"/>
              </a:spcBef>
              <a:spcAft>
                <a:spcPts val="0"/>
              </a:spcAft>
              <a:defRPr sz="1700" b="1">
                <a:solidFill>
                  <a:srgbClr val="141414"/>
                </a:solidFill>
              </a:defRPr>
            </a:pPr>
            <a:r>
              <a:rPr sz="1275" b="1">
                <a:solidFill>
                  <a:srgbClr val="141414"/>
                </a:solidFill>
                <a:latin typeface="Calibri"/>
              </a:rPr>
              <a:t>Wider opportunities</a:t>
            </a:r>
          </a:p>
        </p:txBody>
      </p:sp>
      <p:sp>
        <p:nvSpPr>
          <p:cNvPr id="20" name="TextBox 19"/>
          <p:cNvSpPr txBox="1"/>
          <p:nvPr/>
        </p:nvSpPr>
        <p:spPr>
          <a:xfrm>
            <a:off x="6172200" y="2935225"/>
            <a:ext cx="2372868" cy="512448"/>
          </a:xfrm>
          <a:prstGeom prst="rect">
            <a:avLst/>
          </a:prstGeom>
          <a:noFill/>
        </p:spPr>
        <p:txBody>
          <a:bodyPr wrap="square" lIns="13716" tIns="13716" rIns="13716" bIns="13716">
            <a:spAutoFit/>
          </a:bodyPr>
          <a:lstStyle/>
          <a:p>
            <a:pPr defTabSz="342900" eaLnBrk="1" fontAlgn="auto" hangingPunct="1">
              <a:spcBef>
                <a:spcPts val="0"/>
              </a:spcBef>
              <a:spcAft>
                <a:spcPts val="0"/>
              </a:spcAft>
              <a:defRPr sz="1400" b="0">
                <a:solidFill>
                  <a:srgbClr val="141414"/>
                </a:solidFill>
              </a:defRPr>
            </a:pPr>
            <a:r>
              <a:rPr sz="1050">
                <a:solidFill>
                  <a:srgbClr val="141414"/>
                </a:solidFill>
                <a:latin typeface="Calibri"/>
              </a:rPr>
              <a:t>Participants can access other Tottenham Hotspur Foundation programmes alongside mentoring.</a:t>
            </a:r>
          </a:p>
        </p:txBody>
      </p:sp>
      <p:sp>
        <p:nvSpPr>
          <p:cNvPr id="21" name="TextBox 20"/>
          <p:cNvSpPr txBox="1"/>
          <p:nvPr/>
        </p:nvSpPr>
        <p:spPr>
          <a:xfrm>
            <a:off x="617220" y="5074921"/>
            <a:ext cx="7886700" cy="212366"/>
          </a:xfrm>
          <a:prstGeom prst="rect">
            <a:avLst/>
          </a:prstGeom>
          <a:noFill/>
        </p:spPr>
        <p:txBody>
          <a:bodyPr wrap="square" lIns="13716" tIns="13716" rIns="13716" bIns="13716">
            <a:spAutoFit/>
          </a:bodyPr>
          <a:lstStyle/>
          <a:p>
            <a:pPr algn="ctr" defTabSz="342900" eaLnBrk="1" fontAlgn="auto" hangingPunct="1">
              <a:spcBef>
                <a:spcPts val="0"/>
              </a:spcBef>
              <a:spcAft>
                <a:spcPts val="0"/>
              </a:spcAft>
              <a:defRPr sz="1600" b="1">
                <a:solidFill>
                  <a:srgbClr val="0C225C"/>
                </a:solidFill>
              </a:defRPr>
            </a:pPr>
            <a:r>
              <a:rPr sz="1200" b="1">
                <a:solidFill>
                  <a:srgbClr val="0C225C"/>
                </a:solidFill>
                <a:latin typeface="Calibri"/>
              </a:rPr>
              <a:t>A consistent relationship with a trusted mentor helps young people connect their interests to positive development.</a:t>
            </a:r>
          </a:p>
        </p:txBody>
      </p:sp>
      <p:pic>
        <p:nvPicPr>
          <p:cNvPr id="23" name="Picture 22" descr="advantage_logo.png">
            <a:extLst>
              <a:ext uri="{FF2B5EF4-FFF2-40B4-BE49-F238E27FC236}">
                <a16:creationId xmlns:a16="http://schemas.microsoft.com/office/drawing/2014/main" id="{A5D348C1-2E32-2598-16C0-516DA3C66835}"/>
              </a:ext>
            </a:extLst>
          </p:cNvPr>
          <p:cNvPicPr>
            <a:picLocks noChangeAspect="1"/>
          </p:cNvPicPr>
          <p:nvPr/>
        </p:nvPicPr>
        <p:blipFill>
          <a:blip r:embed="rId2"/>
          <a:srcRect r="25000"/>
          <a:stretch>
            <a:fillRect/>
          </a:stretch>
        </p:blipFill>
        <p:spPr>
          <a:xfrm>
            <a:off x="308610" y="925696"/>
            <a:ext cx="617220" cy="651510"/>
          </a:xfrm>
          <a:prstGeom prst="rect">
            <a:avLst/>
          </a:prstGeom>
        </p:spPr>
      </p:pic>
      <p:pic>
        <p:nvPicPr>
          <p:cNvPr id="25" name="Picture 24" descr="foundation_logo.png">
            <a:extLst>
              <a:ext uri="{FF2B5EF4-FFF2-40B4-BE49-F238E27FC236}">
                <a16:creationId xmlns:a16="http://schemas.microsoft.com/office/drawing/2014/main" id="{BE2129EC-BE73-CAD7-32DF-A368BCA225BF}"/>
              </a:ext>
            </a:extLst>
          </p:cNvPr>
          <p:cNvPicPr>
            <a:picLocks noChangeAspect="1"/>
          </p:cNvPicPr>
          <p:nvPr/>
        </p:nvPicPr>
        <p:blipFill>
          <a:blip r:embed="rId3"/>
          <a:srcRect r="53119" b="26803"/>
          <a:stretch>
            <a:fillRect/>
          </a:stretch>
        </p:blipFill>
        <p:spPr>
          <a:xfrm>
            <a:off x="978273" y="973836"/>
            <a:ext cx="353658" cy="562222"/>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0E0"/>
        </a:solidFill>
        <a:effectLst/>
      </p:bgPr>
    </p:bg>
    <p:spTree>
      <p:nvGrpSpPr>
        <p:cNvPr id="1" name=""/>
        <p:cNvGrpSpPr/>
        <p:nvPr/>
      </p:nvGrpSpPr>
      <p:grpSpPr>
        <a:xfrm>
          <a:off x="0" y="0"/>
          <a:ext cx="0" cy="0"/>
          <a:chOff x="0" y="0"/>
          <a:chExt cx="0" cy="0"/>
        </a:xfrm>
      </p:grpSpPr>
      <p:sp>
        <p:nvSpPr>
          <p:cNvPr id="2" name="Rectangle 1"/>
          <p:cNvSpPr/>
          <p:nvPr/>
        </p:nvSpPr>
        <p:spPr>
          <a:xfrm>
            <a:off x="6858" y="864108"/>
            <a:ext cx="9127998" cy="5129784"/>
          </a:xfrm>
          <a:prstGeom prst="rect">
            <a:avLst/>
          </a:prstGeom>
          <a:solidFill>
            <a:srgbClr val="FFC9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eaLnBrk="1" fontAlgn="auto" hangingPunct="1">
              <a:spcBef>
                <a:spcPts val="0"/>
              </a:spcBef>
              <a:spcAft>
                <a:spcPts val="0"/>
              </a:spcAft>
            </a:pPr>
            <a:endParaRPr sz="1350">
              <a:solidFill>
                <a:prstClr val="white"/>
              </a:solidFill>
              <a:latin typeface="Calibri"/>
            </a:endParaRPr>
          </a:p>
        </p:txBody>
      </p:sp>
      <p:sp>
        <p:nvSpPr>
          <p:cNvPr id="3" name="Parallelogram 2"/>
          <p:cNvSpPr/>
          <p:nvPr/>
        </p:nvSpPr>
        <p:spPr>
          <a:xfrm>
            <a:off x="5040630" y="857250"/>
            <a:ext cx="4101084" cy="3120390"/>
          </a:xfrm>
          <a:prstGeom prst="parallelogram">
            <a:avLst/>
          </a:prstGeom>
          <a:solidFill>
            <a:srgbClr val="FA91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eaLnBrk="1" fontAlgn="auto" hangingPunct="1">
              <a:spcBef>
                <a:spcPts val="0"/>
              </a:spcBef>
              <a:spcAft>
                <a:spcPts val="0"/>
              </a:spcAft>
            </a:pPr>
            <a:endParaRPr sz="1350">
              <a:solidFill>
                <a:prstClr val="white"/>
              </a:solidFill>
              <a:latin typeface="Calibri"/>
            </a:endParaRPr>
          </a:p>
        </p:txBody>
      </p:sp>
      <p:sp>
        <p:nvSpPr>
          <p:cNvPr id="4" name="Parallelogram 3"/>
          <p:cNvSpPr/>
          <p:nvPr/>
        </p:nvSpPr>
        <p:spPr>
          <a:xfrm>
            <a:off x="3463291" y="3463290"/>
            <a:ext cx="5623559" cy="2366010"/>
          </a:xfrm>
          <a:prstGeom prst="parallelogram">
            <a:avLst/>
          </a:prstGeom>
          <a:solidFill>
            <a:srgbClr val="F776A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eaLnBrk="1" fontAlgn="auto" hangingPunct="1">
              <a:spcBef>
                <a:spcPts val="0"/>
              </a:spcBef>
              <a:spcAft>
                <a:spcPts val="0"/>
              </a:spcAft>
            </a:pPr>
            <a:endParaRPr sz="1350">
              <a:solidFill>
                <a:prstClr val="white"/>
              </a:solidFill>
              <a:latin typeface="Calibri"/>
            </a:endParaRPr>
          </a:p>
        </p:txBody>
      </p:sp>
      <p:sp>
        <p:nvSpPr>
          <p:cNvPr id="7" name="TextBox 6"/>
          <p:cNvSpPr txBox="1"/>
          <p:nvPr/>
        </p:nvSpPr>
        <p:spPr>
          <a:xfrm>
            <a:off x="445770" y="1556766"/>
            <a:ext cx="1229824" cy="230832"/>
          </a:xfrm>
          <a:prstGeom prst="rect">
            <a:avLst/>
          </a:prstGeom>
          <a:noFill/>
        </p:spPr>
        <p:txBody>
          <a:bodyPr wrap="none">
            <a:spAutoFit/>
          </a:bodyPr>
          <a:lstStyle/>
          <a:p>
            <a:pPr defTabSz="342900" eaLnBrk="1" fontAlgn="auto" hangingPunct="1">
              <a:spcBef>
                <a:spcPts val="0"/>
              </a:spcBef>
              <a:spcAft>
                <a:spcPts val="0"/>
              </a:spcAft>
              <a:defRPr sz="1200" b="1">
                <a:solidFill>
                  <a:srgbClr val="0C225C"/>
                </a:solidFill>
              </a:defRPr>
            </a:pPr>
            <a:r>
              <a:rPr sz="900" b="1">
                <a:solidFill>
                  <a:srgbClr val="0C225C"/>
                </a:solidFill>
                <a:latin typeface="Calibri"/>
              </a:rPr>
              <a:t>BEYOND MENTORING</a:t>
            </a:r>
          </a:p>
        </p:txBody>
      </p:sp>
      <p:sp>
        <p:nvSpPr>
          <p:cNvPr id="8" name="TextBox 7"/>
          <p:cNvSpPr txBox="1"/>
          <p:nvPr/>
        </p:nvSpPr>
        <p:spPr>
          <a:xfrm>
            <a:off x="445770" y="1783080"/>
            <a:ext cx="6446520" cy="438582"/>
          </a:xfrm>
          <a:prstGeom prst="rect">
            <a:avLst/>
          </a:prstGeom>
          <a:noFill/>
        </p:spPr>
        <p:txBody>
          <a:bodyPr wrap="square">
            <a:spAutoFit/>
          </a:bodyPr>
          <a:lstStyle/>
          <a:p>
            <a:pPr defTabSz="342900" eaLnBrk="1" fontAlgn="auto" hangingPunct="1">
              <a:spcBef>
                <a:spcPts val="0"/>
              </a:spcBef>
              <a:spcAft>
                <a:spcPts val="0"/>
              </a:spcAft>
              <a:defRPr sz="3000" b="1">
                <a:solidFill>
                  <a:srgbClr val="141414"/>
                </a:solidFill>
              </a:defRPr>
            </a:pPr>
            <a:r>
              <a:rPr sz="2250" b="1">
                <a:solidFill>
                  <a:srgbClr val="141414"/>
                </a:solidFill>
                <a:latin typeface="Calibri"/>
              </a:rPr>
              <a:t>More opportunities through the Foundation</a:t>
            </a:r>
          </a:p>
        </p:txBody>
      </p:sp>
      <p:sp>
        <p:nvSpPr>
          <p:cNvPr id="9" name="Rounded Rectangle 8"/>
          <p:cNvSpPr/>
          <p:nvPr/>
        </p:nvSpPr>
        <p:spPr>
          <a:xfrm>
            <a:off x="480060" y="2503170"/>
            <a:ext cx="1748790" cy="1988820"/>
          </a:xfrm>
          <a:prstGeom prst="roundRect">
            <a:avLst/>
          </a:prstGeom>
          <a:solidFill>
            <a:srgbClr val="FFFFFF"/>
          </a:solidFill>
          <a:ln>
            <a:solidFill>
              <a:srgbClr val="0C225C"/>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eaLnBrk="1" fontAlgn="auto" hangingPunct="1">
              <a:spcBef>
                <a:spcPts val="0"/>
              </a:spcBef>
              <a:spcAft>
                <a:spcPts val="0"/>
              </a:spcAft>
            </a:pPr>
            <a:endParaRPr sz="1350">
              <a:solidFill>
                <a:prstClr val="white"/>
              </a:solidFill>
              <a:latin typeface="Calibri"/>
            </a:endParaRPr>
          </a:p>
        </p:txBody>
      </p:sp>
      <p:sp>
        <p:nvSpPr>
          <p:cNvPr id="10" name="TextBox 9"/>
          <p:cNvSpPr txBox="1"/>
          <p:nvPr/>
        </p:nvSpPr>
        <p:spPr>
          <a:xfrm>
            <a:off x="582930" y="2722626"/>
            <a:ext cx="1543050" cy="200824"/>
          </a:xfrm>
          <a:prstGeom prst="rect">
            <a:avLst/>
          </a:prstGeom>
          <a:noFill/>
        </p:spPr>
        <p:txBody>
          <a:bodyPr wrap="square" lIns="13716" tIns="13716" rIns="13716" bIns="13716">
            <a:spAutoFit/>
          </a:bodyPr>
          <a:lstStyle/>
          <a:p>
            <a:pPr algn="ctr" defTabSz="342900" eaLnBrk="1" fontAlgn="auto" hangingPunct="1">
              <a:spcBef>
                <a:spcPts val="0"/>
              </a:spcBef>
              <a:spcAft>
                <a:spcPts val="0"/>
              </a:spcAft>
              <a:defRPr sz="1500" b="1">
                <a:solidFill>
                  <a:srgbClr val="0C225C"/>
                </a:solidFill>
              </a:defRPr>
            </a:pPr>
            <a:r>
              <a:rPr sz="1125" b="1">
                <a:solidFill>
                  <a:srgbClr val="0C225C"/>
                </a:solidFill>
                <a:latin typeface="Calibri"/>
              </a:rPr>
              <a:t>SPORTS</a:t>
            </a:r>
          </a:p>
        </p:txBody>
      </p:sp>
      <p:sp>
        <p:nvSpPr>
          <p:cNvPr id="11" name="TextBox 10"/>
          <p:cNvSpPr txBox="1"/>
          <p:nvPr/>
        </p:nvSpPr>
        <p:spPr>
          <a:xfrm>
            <a:off x="617219" y="3223260"/>
            <a:ext cx="1474470" cy="489365"/>
          </a:xfrm>
          <a:prstGeom prst="rect">
            <a:avLst/>
          </a:prstGeom>
          <a:noFill/>
        </p:spPr>
        <p:txBody>
          <a:bodyPr wrap="square" lIns="13716" tIns="13716" rIns="13716" bIns="13716">
            <a:spAutoFit/>
          </a:bodyPr>
          <a:lstStyle/>
          <a:p>
            <a:pPr algn="ctr" defTabSz="342900" eaLnBrk="1" fontAlgn="auto" hangingPunct="1">
              <a:spcBef>
                <a:spcPts val="0"/>
              </a:spcBef>
              <a:spcAft>
                <a:spcPts val="0"/>
              </a:spcAft>
              <a:defRPr sz="2000" b="1">
                <a:solidFill>
                  <a:srgbClr val="141414"/>
                </a:solidFill>
              </a:defRPr>
            </a:pPr>
            <a:r>
              <a:rPr sz="1500" b="1" dirty="0">
                <a:solidFill>
                  <a:srgbClr val="141414"/>
                </a:solidFill>
                <a:latin typeface="Calibri"/>
              </a:rPr>
              <a:t>Sports participation</a:t>
            </a:r>
            <a:r>
              <a:rPr lang="en-US" sz="1500" b="1" dirty="0">
                <a:solidFill>
                  <a:srgbClr val="141414"/>
                </a:solidFill>
                <a:latin typeface="Calibri"/>
              </a:rPr>
              <a:t> </a:t>
            </a:r>
            <a:endParaRPr sz="1500" b="1" dirty="0">
              <a:solidFill>
                <a:srgbClr val="141414"/>
              </a:solidFill>
              <a:latin typeface="Calibri"/>
            </a:endParaRPr>
          </a:p>
        </p:txBody>
      </p:sp>
      <p:sp>
        <p:nvSpPr>
          <p:cNvPr id="12" name="Rounded Rectangle 11"/>
          <p:cNvSpPr/>
          <p:nvPr/>
        </p:nvSpPr>
        <p:spPr>
          <a:xfrm>
            <a:off x="2606040" y="2503170"/>
            <a:ext cx="1748790" cy="1988820"/>
          </a:xfrm>
          <a:prstGeom prst="roundRect">
            <a:avLst/>
          </a:prstGeom>
          <a:solidFill>
            <a:srgbClr val="FFFFFF"/>
          </a:solidFill>
          <a:ln>
            <a:solidFill>
              <a:srgbClr val="0C225C"/>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eaLnBrk="1" fontAlgn="auto" hangingPunct="1">
              <a:spcBef>
                <a:spcPts val="0"/>
              </a:spcBef>
              <a:spcAft>
                <a:spcPts val="0"/>
              </a:spcAft>
            </a:pPr>
            <a:endParaRPr sz="1350">
              <a:solidFill>
                <a:prstClr val="white"/>
              </a:solidFill>
              <a:latin typeface="Calibri"/>
            </a:endParaRPr>
          </a:p>
        </p:txBody>
      </p:sp>
      <p:sp>
        <p:nvSpPr>
          <p:cNvPr id="13" name="TextBox 12"/>
          <p:cNvSpPr txBox="1"/>
          <p:nvPr/>
        </p:nvSpPr>
        <p:spPr>
          <a:xfrm>
            <a:off x="2708909" y="2722626"/>
            <a:ext cx="1543050" cy="200824"/>
          </a:xfrm>
          <a:prstGeom prst="rect">
            <a:avLst/>
          </a:prstGeom>
          <a:noFill/>
        </p:spPr>
        <p:txBody>
          <a:bodyPr wrap="square" lIns="13716" tIns="13716" rIns="13716" bIns="13716">
            <a:spAutoFit/>
          </a:bodyPr>
          <a:lstStyle/>
          <a:p>
            <a:pPr algn="ctr" defTabSz="342900" eaLnBrk="1" fontAlgn="auto" hangingPunct="1">
              <a:spcBef>
                <a:spcPts val="0"/>
              </a:spcBef>
              <a:spcAft>
                <a:spcPts val="0"/>
              </a:spcAft>
              <a:defRPr sz="1500" b="1">
                <a:solidFill>
                  <a:srgbClr val="0C225C"/>
                </a:solidFill>
              </a:defRPr>
            </a:pPr>
            <a:r>
              <a:rPr sz="1125" b="1">
                <a:solidFill>
                  <a:srgbClr val="0C225C"/>
                </a:solidFill>
                <a:latin typeface="Calibri"/>
              </a:rPr>
              <a:t>EDUCATION</a:t>
            </a:r>
          </a:p>
        </p:txBody>
      </p:sp>
      <p:sp>
        <p:nvSpPr>
          <p:cNvPr id="14" name="TextBox 13"/>
          <p:cNvSpPr txBox="1"/>
          <p:nvPr/>
        </p:nvSpPr>
        <p:spPr>
          <a:xfrm>
            <a:off x="2743200" y="3223260"/>
            <a:ext cx="1474470" cy="258532"/>
          </a:xfrm>
          <a:prstGeom prst="rect">
            <a:avLst/>
          </a:prstGeom>
          <a:noFill/>
        </p:spPr>
        <p:txBody>
          <a:bodyPr wrap="square" lIns="13716" tIns="13716" rIns="13716" bIns="13716">
            <a:spAutoFit/>
          </a:bodyPr>
          <a:lstStyle/>
          <a:p>
            <a:pPr algn="ctr" defTabSz="342900" eaLnBrk="1" fontAlgn="auto" hangingPunct="1">
              <a:spcBef>
                <a:spcPts val="0"/>
              </a:spcBef>
              <a:spcAft>
                <a:spcPts val="0"/>
              </a:spcAft>
              <a:defRPr sz="2000" b="1">
                <a:solidFill>
                  <a:srgbClr val="141414"/>
                </a:solidFill>
              </a:defRPr>
            </a:pPr>
            <a:r>
              <a:rPr sz="1500" b="1">
                <a:solidFill>
                  <a:srgbClr val="141414"/>
                </a:solidFill>
                <a:latin typeface="Calibri"/>
              </a:rPr>
              <a:t>Education</a:t>
            </a:r>
          </a:p>
        </p:txBody>
      </p:sp>
      <p:sp>
        <p:nvSpPr>
          <p:cNvPr id="15" name="Rounded Rectangle 14"/>
          <p:cNvSpPr/>
          <p:nvPr/>
        </p:nvSpPr>
        <p:spPr>
          <a:xfrm>
            <a:off x="4732020" y="2503170"/>
            <a:ext cx="1748790" cy="1988820"/>
          </a:xfrm>
          <a:prstGeom prst="roundRect">
            <a:avLst/>
          </a:prstGeom>
          <a:solidFill>
            <a:srgbClr val="FFFFFF"/>
          </a:solidFill>
          <a:ln>
            <a:solidFill>
              <a:srgbClr val="0C225C"/>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eaLnBrk="1" fontAlgn="auto" hangingPunct="1">
              <a:spcBef>
                <a:spcPts val="0"/>
              </a:spcBef>
              <a:spcAft>
                <a:spcPts val="0"/>
              </a:spcAft>
            </a:pPr>
            <a:endParaRPr sz="1350">
              <a:solidFill>
                <a:prstClr val="white"/>
              </a:solidFill>
              <a:latin typeface="Calibri"/>
            </a:endParaRPr>
          </a:p>
        </p:txBody>
      </p:sp>
      <p:sp>
        <p:nvSpPr>
          <p:cNvPr id="16" name="TextBox 15"/>
          <p:cNvSpPr txBox="1"/>
          <p:nvPr/>
        </p:nvSpPr>
        <p:spPr>
          <a:xfrm>
            <a:off x="4834890" y="2722626"/>
            <a:ext cx="1543050" cy="200824"/>
          </a:xfrm>
          <a:prstGeom prst="rect">
            <a:avLst/>
          </a:prstGeom>
          <a:noFill/>
        </p:spPr>
        <p:txBody>
          <a:bodyPr wrap="square" lIns="13716" tIns="13716" rIns="13716" bIns="13716">
            <a:spAutoFit/>
          </a:bodyPr>
          <a:lstStyle/>
          <a:p>
            <a:pPr algn="ctr" defTabSz="342900" eaLnBrk="1" fontAlgn="auto" hangingPunct="1">
              <a:spcBef>
                <a:spcPts val="0"/>
              </a:spcBef>
              <a:spcAft>
                <a:spcPts val="0"/>
              </a:spcAft>
              <a:defRPr sz="1500" b="1">
                <a:solidFill>
                  <a:srgbClr val="0C225C"/>
                </a:solidFill>
              </a:defRPr>
            </a:pPr>
            <a:r>
              <a:rPr sz="1125" b="1">
                <a:solidFill>
                  <a:srgbClr val="0C225C"/>
                </a:solidFill>
                <a:latin typeface="Calibri"/>
              </a:rPr>
              <a:t>EMPLOYABILITY</a:t>
            </a:r>
          </a:p>
        </p:txBody>
      </p:sp>
      <p:sp>
        <p:nvSpPr>
          <p:cNvPr id="17" name="TextBox 16"/>
          <p:cNvSpPr txBox="1"/>
          <p:nvPr/>
        </p:nvSpPr>
        <p:spPr>
          <a:xfrm>
            <a:off x="4869180" y="3223260"/>
            <a:ext cx="1474470" cy="258532"/>
          </a:xfrm>
          <a:prstGeom prst="rect">
            <a:avLst/>
          </a:prstGeom>
          <a:noFill/>
        </p:spPr>
        <p:txBody>
          <a:bodyPr wrap="square" lIns="13716" tIns="13716" rIns="13716" bIns="13716">
            <a:spAutoFit/>
          </a:bodyPr>
          <a:lstStyle/>
          <a:p>
            <a:pPr algn="ctr" defTabSz="342900" eaLnBrk="1" fontAlgn="auto" hangingPunct="1">
              <a:spcBef>
                <a:spcPts val="0"/>
              </a:spcBef>
              <a:spcAft>
                <a:spcPts val="0"/>
              </a:spcAft>
              <a:defRPr sz="2000" b="1">
                <a:solidFill>
                  <a:srgbClr val="141414"/>
                </a:solidFill>
              </a:defRPr>
            </a:pPr>
            <a:r>
              <a:rPr sz="1500" b="1">
                <a:solidFill>
                  <a:srgbClr val="141414"/>
                </a:solidFill>
                <a:latin typeface="Calibri"/>
              </a:rPr>
              <a:t>Employability</a:t>
            </a:r>
          </a:p>
        </p:txBody>
      </p:sp>
      <p:sp>
        <p:nvSpPr>
          <p:cNvPr id="18" name="Rounded Rectangle 17"/>
          <p:cNvSpPr/>
          <p:nvPr/>
        </p:nvSpPr>
        <p:spPr>
          <a:xfrm>
            <a:off x="6858000" y="2503170"/>
            <a:ext cx="1748790" cy="1988820"/>
          </a:xfrm>
          <a:prstGeom prst="roundRect">
            <a:avLst/>
          </a:prstGeom>
          <a:solidFill>
            <a:srgbClr val="FFFFFF"/>
          </a:solidFill>
          <a:ln>
            <a:solidFill>
              <a:srgbClr val="0C225C"/>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eaLnBrk="1" fontAlgn="auto" hangingPunct="1">
              <a:spcBef>
                <a:spcPts val="0"/>
              </a:spcBef>
              <a:spcAft>
                <a:spcPts val="0"/>
              </a:spcAft>
            </a:pPr>
            <a:endParaRPr sz="1350">
              <a:solidFill>
                <a:prstClr val="white"/>
              </a:solidFill>
              <a:latin typeface="Calibri"/>
            </a:endParaRPr>
          </a:p>
        </p:txBody>
      </p:sp>
      <p:sp>
        <p:nvSpPr>
          <p:cNvPr id="19" name="TextBox 18"/>
          <p:cNvSpPr txBox="1"/>
          <p:nvPr/>
        </p:nvSpPr>
        <p:spPr>
          <a:xfrm>
            <a:off x="6960870" y="2722626"/>
            <a:ext cx="1543050" cy="200824"/>
          </a:xfrm>
          <a:prstGeom prst="rect">
            <a:avLst/>
          </a:prstGeom>
          <a:noFill/>
        </p:spPr>
        <p:txBody>
          <a:bodyPr wrap="square" lIns="13716" tIns="13716" rIns="13716" bIns="13716">
            <a:spAutoFit/>
          </a:bodyPr>
          <a:lstStyle/>
          <a:p>
            <a:pPr algn="ctr" defTabSz="342900" eaLnBrk="1" fontAlgn="auto" hangingPunct="1">
              <a:spcBef>
                <a:spcPts val="0"/>
              </a:spcBef>
              <a:spcAft>
                <a:spcPts val="0"/>
              </a:spcAft>
              <a:defRPr sz="1500" b="1">
                <a:solidFill>
                  <a:srgbClr val="0C225C"/>
                </a:solidFill>
              </a:defRPr>
            </a:pPr>
            <a:r>
              <a:rPr sz="1125" b="1">
                <a:solidFill>
                  <a:srgbClr val="0C225C"/>
                </a:solidFill>
                <a:latin typeface="Calibri"/>
              </a:rPr>
              <a:t>MORE</a:t>
            </a:r>
          </a:p>
        </p:txBody>
      </p:sp>
      <p:sp>
        <p:nvSpPr>
          <p:cNvPr id="20" name="TextBox 19"/>
          <p:cNvSpPr txBox="1"/>
          <p:nvPr/>
        </p:nvSpPr>
        <p:spPr>
          <a:xfrm>
            <a:off x="6995160" y="3223260"/>
            <a:ext cx="1474470" cy="258532"/>
          </a:xfrm>
          <a:prstGeom prst="rect">
            <a:avLst/>
          </a:prstGeom>
          <a:noFill/>
        </p:spPr>
        <p:txBody>
          <a:bodyPr wrap="square" lIns="13716" tIns="13716" rIns="13716" bIns="13716">
            <a:spAutoFit/>
          </a:bodyPr>
          <a:lstStyle/>
          <a:p>
            <a:pPr algn="ctr" defTabSz="342900" eaLnBrk="1" fontAlgn="auto" hangingPunct="1">
              <a:spcBef>
                <a:spcPts val="0"/>
              </a:spcBef>
              <a:spcAft>
                <a:spcPts val="0"/>
              </a:spcAft>
              <a:defRPr sz="2000" b="1">
                <a:solidFill>
                  <a:srgbClr val="141414"/>
                </a:solidFill>
              </a:defRPr>
            </a:pPr>
            <a:r>
              <a:rPr sz="1500" b="1">
                <a:solidFill>
                  <a:srgbClr val="141414"/>
                </a:solidFill>
                <a:latin typeface="Calibri"/>
              </a:rPr>
              <a:t>And more</a:t>
            </a:r>
          </a:p>
        </p:txBody>
      </p:sp>
      <p:sp>
        <p:nvSpPr>
          <p:cNvPr id="21" name="TextBox 20"/>
          <p:cNvSpPr txBox="1"/>
          <p:nvPr/>
        </p:nvSpPr>
        <p:spPr>
          <a:xfrm>
            <a:off x="822960" y="4834890"/>
            <a:ext cx="7475220" cy="443198"/>
          </a:xfrm>
          <a:prstGeom prst="rect">
            <a:avLst/>
          </a:prstGeom>
          <a:noFill/>
        </p:spPr>
        <p:txBody>
          <a:bodyPr wrap="square" lIns="13716" tIns="13716" rIns="13716" bIns="13716">
            <a:spAutoFit/>
          </a:bodyPr>
          <a:lstStyle/>
          <a:p>
            <a:pPr algn="ctr" defTabSz="342900" eaLnBrk="1" fontAlgn="auto" hangingPunct="1">
              <a:spcBef>
                <a:spcPts val="0"/>
              </a:spcBef>
              <a:spcAft>
                <a:spcPts val="0"/>
              </a:spcAft>
              <a:defRPr sz="1800" b="0">
                <a:solidFill>
                  <a:srgbClr val="141414"/>
                </a:solidFill>
              </a:defRPr>
            </a:pPr>
            <a:r>
              <a:rPr sz="1350">
                <a:solidFill>
                  <a:srgbClr val="141414"/>
                </a:solidFill>
                <a:latin typeface="Calibri"/>
              </a:rPr>
              <a:t>Participants can take part in other programmes offered by Tottenham Hotspur Foundation while receiving mentoring support.</a:t>
            </a:r>
          </a:p>
        </p:txBody>
      </p:sp>
      <p:pic>
        <p:nvPicPr>
          <p:cNvPr id="23" name="Picture 22" descr="advantage_logo.png">
            <a:extLst>
              <a:ext uri="{FF2B5EF4-FFF2-40B4-BE49-F238E27FC236}">
                <a16:creationId xmlns:a16="http://schemas.microsoft.com/office/drawing/2014/main" id="{E9BA286B-509E-8951-3248-0AF4133B1763}"/>
              </a:ext>
            </a:extLst>
          </p:cNvPr>
          <p:cNvPicPr>
            <a:picLocks noChangeAspect="1"/>
          </p:cNvPicPr>
          <p:nvPr/>
        </p:nvPicPr>
        <p:blipFill>
          <a:blip r:embed="rId2"/>
          <a:srcRect r="25000"/>
          <a:stretch>
            <a:fillRect/>
          </a:stretch>
        </p:blipFill>
        <p:spPr>
          <a:xfrm>
            <a:off x="308610" y="925696"/>
            <a:ext cx="617220" cy="651510"/>
          </a:xfrm>
          <a:prstGeom prst="rect">
            <a:avLst/>
          </a:prstGeom>
        </p:spPr>
      </p:pic>
      <p:pic>
        <p:nvPicPr>
          <p:cNvPr id="25" name="Picture 24" descr="foundation_logo.png">
            <a:extLst>
              <a:ext uri="{FF2B5EF4-FFF2-40B4-BE49-F238E27FC236}">
                <a16:creationId xmlns:a16="http://schemas.microsoft.com/office/drawing/2014/main" id="{E81CC039-3597-8FBD-4FF6-25A0C5A5D7E3}"/>
              </a:ext>
            </a:extLst>
          </p:cNvPr>
          <p:cNvPicPr>
            <a:picLocks noChangeAspect="1"/>
          </p:cNvPicPr>
          <p:nvPr/>
        </p:nvPicPr>
        <p:blipFill>
          <a:blip r:embed="rId3"/>
          <a:srcRect r="53119" b="26803"/>
          <a:stretch>
            <a:fillRect/>
          </a:stretch>
        </p:blipFill>
        <p:spPr>
          <a:xfrm>
            <a:off x="978273" y="973836"/>
            <a:ext cx="353658" cy="562222"/>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0E0"/>
        </a:solidFill>
        <a:effectLst/>
      </p:bgPr>
    </p:bg>
    <p:spTree>
      <p:nvGrpSpPr>
        <p:cNvPr id="1" name=""/>
        <p:cNvGrpSpPr/>
        <p:nvPr/>
      </p:nvGrpSpPr>
      <p:grpSpPr>
        <a:xfrm>
          <a:off x="0" y="0"/>
          <a:ext cx="0" cy="0"/>
          <a:chOff x="0" y="0"/>
          <a:chExt cx="0" cy="0"/>
        </a:xfrm>
      </p:grpSpPr>
      <p:sp>
        <p:nvSpPr>
          <p:cNvPr id="2" name="Rectangle 1"/>
          <p:cNvSpPr/>
          <p:nvPr/>
        </p:nvSpPr>
        <p:spPr>
          <a:xfrm>
            <a:off x="6858" y="864108"/>
            <a:ext cx="9127998" cy="5129784"/>
          </a:xfrm>
          <a:prstGeom prst="rect">
            <a:avLst/>
          </a:prstGeom>
          <a:solidFill>
            <a:srgbClr val="FFC9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eaLnBrk="1" fontAlgn="auto" hangingPunct="1">
              <a:spcBef>
                <a:spcPts val="0"/>
              </a:spcBef>
              <a:spcAft>
                <a:spcPts val="0"/>
              </a:spcAft>
            </a:pPr>
            <a:endParaRPr sz="1350">
              <a:solidFill>
                <a:prstClr val="white"/>
              </a:solidFill>
              <a:latin typeface="Calibri"/>
            </a:endParaRPr>
          </a:p>
        </p:txBody>
      </p:sp>
      <p:sp>
        <p:nvSpPr>
          <p:cNvPr id="3" name="Parallelogram 2"/>
          <p:cNvSpPr/>
          <p:nvPr/>
        </p:nvSpPr>
        <p:spPr>
          <a:xfrm>
            <a:off x="5040630" y="857250"/>
            <a:ext cx="4101084" cy="3120390"/>
          </a:xfrm>
          <a:prstGeom prst="parallelogram">
            <a:avLst/>
          </a:prstGeom>
          <a:solidFill>
            <a:srgbClr val="FA91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eaLnBrk="1" fontAlgn="auto" hangingPunct="1">
              <a:spcBef>
                <a:spcPts val="0"/>
              </a:spcBef>
              <a:spcAft>
                <a:spcPts val="0"/>
              </a:spcAft>
            </a:pPr>
            <a:endParaRPr sz="1350">
              <a:solidFill>
                <a:prstClr val="white"/>
              </a:solidFill>
              <a:latin typeface="Calibri"/>
            </a:endParaRPr>
          </a:p>
        </p:txBody>
      </p:sp>
      <p:sp>
        <p:nvSpPr>
          <p:cNvPr id="4" name="Parallelogram 3"/>
          <p:cNvSpPr/>
          <p:nvPr/>
        </p:nvSpPr>
        <p:spPr>
          <a:xfrm>
            <a:off x="3463291" y="3463290"/>
            <a:ext cx="5623559" cy="2366010"/>
          </a:xfrm>
          <a:prstGeom prst="parallelogram">
            <a:avLst/>
          </a:prstGeom>
          <a:solidFill>
            <a:srgbClr val="F776A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eaLnBrk="1" fontAlgn="auto" hangingPunct="1">
              <a:spcBef>
                <a:spcPts val="0"/>
              </a:spcBef>
              <a:spcAft>
                <a:spcPts val="0"/>
              </a:spcAft>
            </a:pPr>
            <a:endParaRPr sz="1350">
              <a:solidFill>
                <a:prstClr val="white"/>
              </a:solidFill>
              <a:latin typeface="Calibri"/>
            </a:endParaRPr>
          </a:p>
        </p:txBody>
      </p:sp>
      <p:pic>
        <p:nvPicPr>
          <p:cNvPr id="5" name="Picture 4" descr="advantage_logo.png"/>
          <p:cNvPicPr>
            <a:picLocks noChangeAspect="1"/>
          </p:cNvPicPr>
          <p:nvPr/>
        </p:nvPicPr>
        <p:blipFill>
          <a:blip r:embed="rId2"/>
          <a:srcRect r="25000"/>
          <a:stretch>
            <a:fillRect/>
          </a:stretch>
        </p:blipFill>
        <p:spPr>
          <a:xfrm>
            <a:off x="308610" y="925696"/>
            <a:ext cx="617220" cy="651510"/>
          </a:xfrm>
          <a:prstGeom prst="rect">
            <a:avLst/>
          </a:prstGeom>
        </p:spPr>
      </p:pic>
      <p:pic>
        <p:nvPicPr>
          <p:cNvPr id="6" name="Picture 5" descr="foundation_logo.png"/>
          <p:cNvPicPr>
            <a:picLocks noChangeAspect="1"/>
          </p:cNvPicPr>
          <p:nvPr/>
        </p:nvPicPr>
        <p:blipFill>
          <a:blip r:embed="rId3"/>
          <a:srcRect r="53119" b="26803"/>
          <a:stretch>
            <a:fillRect/>
          </a:stretch>
        </p:blipFill>
        <p:spPr>
          <a:xfrm>
            <a:off x="978273" y="973836"/>
            <a:ext cx="353658" cy="562222"/>
          </a:xfrm>
          <a:prstGeom prst="rect">
            <a:avLst/>
          </a:prstGeom>
        </p:spPr>
      </p:pic>
      <p:pic>
        <p:nvPicPr>
          <p:cNvPr id="7" name="Picture 6" descr="nhs_logo.png"/>
          <p:cNvPicPr>
            <a:picLocks noChangeAspect="1"/>
          </p:cNvPicPr>
          <p:nvPr/>
        </p:nvPicPr>
        <p:blipFill>
          <a:blip r:embed="rId4"/>
          <a:stretch>
            <a:fillRect/>
          </a:stretch>
        </p:blipFill>
        <p:spPr>
          <a:xfrm>
            <a:off x="8023860" y="5349240"/>
            <a:ext cx="788670" cy="377190"/>
          </a:xfrm>
          <a:prstGeom prst="rect">
            <a:avLst/>
          </a:prstGeom>
        </p:spPr>
      </p:pic>
      <p:sp>
        <p:nvSpPr>
          <p:cNvPr id="9" name="TextBox 8"/>
          <p:cNvSpPr txBox="1"/>
          <p:nvPr/>
        </p:nvSpPr>
        <p:spPr>
          <a:xfrm>
            <a:off x="445770" y="1783080"/>
            <a:ext cx="6446520" cy="438582"/>
          </a:xfrm>
          <a:prstGeom prst="rect">
            <a:avLst/>
          </a:prstGeom>
          <a:noFill/>
        </p:spPr>
        <p:txBody>
          <a:bodyPr wrap="square">
            <a:spAutoFit/>
          </a:bodyPr>
          <a:lstStyle/>
          <a:p>
            <a:pPr defTabSz="342900" eaLnBrk="1" fontAlgn="auto" hangingPunct="1">
              <a:spcBef>
                <a:spcPts val="0"/>
              </a:spcBef>
              <a:spcAft>
                <a:spcPts val="0"/>
              </a:spcAft>
              <a:defRPr sz="3000" b="1">
                <a:solidFill>
                  <a:srgbClr val="141414"/>
                </a:solidFill>
              </a:defRPr>
            </a:pPr>
            <a:r>
              <a:rPr sz="2250" b="1">
                <a:solidFill>
                  <a:srgbClr val="141414"/>
                </a:solidFill>
                <a:latin typeface="Calibri"/>
              </a:rPr>
              <a:t>Referrals are currently open</a:t>
            </a:r>
          </a:p>
        </p:txBody>
      </p:sp>
      <p:sp>
        <p:nvSpPr>
          <p:cNvPr id="10" name="Rounded Rectangle 9"/>
          <p:cNvSpPr/>
          <p:nvPr/>
        </p:nvSpPr>
        <p:spPr>
          <a:xfrm>
            <a:off x="651510" y="2503170"/>
            <a:ext cx="2331720" cy="1097280"/>
          </a:xfrm>
          <a:prstGeom prst="roundRect">
            <a:avLst/>
          </a:prstGeom>
          <a:solidFill>
            <a:srgbClr val="0C22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eaLnBrk="1" fontAlgn="auto" hangingPunct="1">
              <a:spcBef>
                <a:spcPts val="0"/>
              </a:spcBef>
              <a:spcAft>
                <a:spcPts val="0"/>
              </a:spcAft>
            </a:pPr>
            <a:endParaRPr sz="1350">
              <a:solidFill>
                <a:prstClr val="white"/>
              </a:solidFill>
              <a:latin typeface="Calibri"/>
            </a:endParaRPr>
          </a:p>
        </p:txBody>
      </p:sp>
      <p:sp>
        <p:nvSpPr>
          <p:cNvPr id="11" name="TextBox 10"/>
          <p:cNvSpPr txBox="1"/>
          <p:nvPr/>
        </p:nvSpPr>
        <p:spPr>
          <a:xfrm>
            <a:off x="754379" y="2791206"/>
            <a:ext cx="2125980" cy="316240"/>
          </a:xfrm>
          <a:prstGeom prst="rect">
            <a:avLst/>
          </a:prstGeom>
          <a:noFill/>
        </p:spPr>
        <p:txBody>
          <a:bodyPr wrap="square" lIns="13716" tIns="13716" rIns="13716" bIns="13716">
            <a:spAutoFit/>
          </a:bodyPr>
          <a:lstStyle/>
          <a:p>
            <a:pPr algn="ctr" defTabSz="342900" eaLnBrk="1" fontAlgn="auto" hangingPunct="1">
              <a:spcBef>
                <a:spcPts val="0"/>
              </a:spcBef>
              <a:spcAft>
                <a:spcPts val="0"/>
              </a:spcAft>
              <a:defRPr sz="2500" b="1">
                <a:solidFill>
                  <a:srgbClr val="FFFFFF"/>
                </a:solidFill>
              </a:defRPr>
            </a:pPr>
            <a:r>
              <a:rPr sz="1875" b="1">
                <a:solidFill>
                  <a:srgbClr val="FFFFFF"/>
                </a:solidFill>
                <a:latin typeface="Calibri"/>
              </a:rPr>
              <a:t>Barnet</a:t>
            </a:r>
          </a:p>
        </p:txBody>
      </p:sp>
      <p:sp>
        <p:nvSpPr>
          <p:cNvPr id="12" name="Rounded Rectangle 11"/>
          <p:cNvSpPr/>
          <p:nvPr/>
        </p:nvSpPr>
        <p:spPr>
          <a:xfrm>
            <a:off x="3463290" y="2503170"/>
            <a:ext cx="2331720" cy="1097280"/>
          </a:xfrm>
          <a:prstGeom prst="roundRect">
            <a:avLst/>
          </a:prstGeom>
          <a:solidFill>
            <a:srgbClr val="0C22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eaLnBrk="1" fontAlgn="auto" hangingPunct="1">
              <a:spcBef>
                <a:spcPts val="0"/>
              </a:spcBef>
              <a:spcAft>
                <a:spcPts val="0"/>
              </a:spcAft>
            </a:pPr>
            <a:endParaRPr sz="1350">
              <a:solidFill>
                <a:prstClr val="white"/>
              </a:solidFill>
              <a:latin typeface="Calibri"/>
            </a:endParaRPr>
          </a:p>
        </p:txBody>
      </p:sp>
      <p:sp>
        <p:nvSpPr>
          <p:cNvPr id="13" name="TextBox 12"/>
          <p:cNvSpPr txBox="1"/>
          <p:nvPr/>
        </p:nvSpPr>
        <p:spPr>
          <a:xfrm>
            <a:off x="3566160" y="2791206"/>
            <a:ext cx="2125980" cy="316240"/>
          </a:xfrm>
          <a:prstGeom prst="rect">
            <a:avLst/>
          </a:prstGeom>
          <a:noFill/>
        </p:spPr>
        <p:txBody>
          <a:bodyPr wrap="square" lIns="13716" tIns="13716" rIns="13716" bIns="13716">
            <a:spAutoFit/>
          </a:bodyPr>
          <a:lstStyle/>
          <a:p>
            <a:pPr algn="ctr" defTabSz="342900" eaLnBrk="1" fontAlgn="auto" hangingPunct="1">
              <a:spcBef>
                <a:spcPts val="0"/>
              </a:spcBef>
              <a:spcAft>
                <a:spcPts val="0"/>
              </a:spcAft>
              <a:defRPr sz="2500" b="1">
                <a:solidFill>
                  <a:srgbClr val="FFFFFF"/>
                </a:solidFill>
              </a:defRPr>
            </a:pPr>
            <a:r>
              <a:rPr sz="1875" b="1">
                <a:solidFill>
                  <a:srgbClr val="FFFFFF"/>
                </a:solidFill>
                <a:latin typeface="Calibri"/>
              </a:rPr>
              <a:t>Enfield</a:t>
            </a:r>
          </a:p>
        </p:txBody>
      </p:sp>
      <p:sp>
        <p:nvSpPr>
          <p:cNvPr id="14" name="Rounded Rectangle 13"/>
          <p:cNvSpPr/>
          <p:nvPr/>
        </p:nvSpPr>
        <p:spPr>
          <a:xfrm>
            <a:off x="6275069" y="2503170"/>
            <a:ext cx="2331720" cy="1097280"/>
          </a:xfrm>
          <a:prstGeom prst="roundRect">
            <a:avLst/>
          </a:prstGeom>
          <a:solidFill>
            <a:srgbClr val="0C22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eaLnBrk="1" fontAlgn="auto" hangingPunct="1">
              <a:spcBef>
                <a:spcPts val="0"/>
              </a:spcBef>
              <a:spcAft>
                <a:spcPts val="0"/>
              </a:spcAft>
            </a:pPr>
            <a:endParaRPr sz="1350">
              <a:solidFill>
                <a:prstClr val="white"/>
              </a:solidFill>
              <a:latin typeface="Calibri"/>
            </a:endParaRPr>
          </a:p>
        </p:txBody>
      </p:sp>
      <p:sp>
        <p:nvSpPr>
          <p:cNvPr id="15" name="TextBox 14"/>
          <p:cNvSpPr txBox="1"/>
          <p:nvPr/>
        </p:nvSpPr>
        <p:spPr>
          <a:xfrm>
            <a:off x="6377939" y="2791206"/>
            <a:ext cx="2125980" cy="316240"/>
          </a:xfrm>
          <a:prstGeom prst="rect">
            <a:avLst/>
          </a:prstGeom>
          <a:noFill/>
        </p:spPr>
        <p:txBody>
          <a:bodyPr wrap="square" lIns="13716" tIns="13716" rIns="13716" bIns="13716">
            <a:spAutoFit/>
          </a:bodyPr>
          <a:lstStyle/>
          <a:p>
            <a:pPr algn="ctr" defTabSz="342900" eaLnBrk="1" fontAlgn="auto" hangingPunct="1">
              <a:spcBef>
                <a:spcPts val="0"/>
              </a:spcBef>
              <a:spcAft>
                <a:spcPts val="0"/>
              </a:spcAft>
              <a:defRPr sz="2500" b="1">
                <a:solidFill>
                  <a:srgbClr val="FFFFFF"/>
                </a:solidFill>
              </a:defRPr>
            </a:pPr>
            <a:r>
              <a:rPr sz="1875" b="1">
                <a:solidFill>
                  <a:srgbClr val="FFFFFF"/>
                </a:solidFill>
                <a:latin typeface="Calibri"/>
              </a:rPr>
              <a:t>Haringey</a:t>
            </a:r>
          </a:p>
        </p:txBody>
      </p:sp>
      <p:sp>
        <p:nvSpPr>
          <p:cNvPr id="16" name="TextBox 15"/>
          <p:cNvSpPr txBox="1"/>
          <p:nvPr/>
        </p:nvSpPr>
        <p:spPr>
          <a:xfrm>
            <a:off x="685800" y="3977640"/>
            <a:ext cx="7680960" cy="281616"/>
          </a:xfrm>
          <a:prstGeom prst="rect">
            <a:avLst/>
          </a:prstGeom>
          <a:noFill/>
        </p:spPr>
        <p:txBody>
          <a:bodyPr wrap="square" lIns="13716" tIns="13716" rIns="13716" bIns="13716">
            <a:spAutoFit/>
          </a:bodyPr>
          <a:lstStyle/>
          <a:p>
            <a:pPr algn="ctr" defTabSz="342900" eaLnBrk="1" fontAlgn="auto" hangingPunct="1">
              <a:spcBef>
                <a:spcPts val="0"/>
              </a:spcBef>
              <a:spcAft>
                <a:spcPts val="0"/>
              </a:spcAft>
              <a:defRPr sz="2200" b="1">
                <a:solidFill>
                  <a:srgbClr val="141414"/>
                </a:solidFill>
              </a:defRPr>
            </a:pPr>
            <a:r>
              <a:rPr sz="1650" b="1">
                <a:solidFill>
                  <a:srgbClr val="141414"/>
                </a:solidFill>
                <a:latin typeface="Calibri"/>
              </a:rPr>
              <a:t>Limited spaces are available on the programme.</a:t>
            </a:r>
          </a:p>
        </p:txBody>
      </p:sp>
      <p:sp>
        <p:nvSpPr>
          <p:cNvPr id="17" name="TextBox 16"/>
          <p:cNvSpPr txBox="1"/>
          <p:nvPr/>
        </p:nvSpPr>
        <p:spPr>
          <a:xfrm>
            <a:off x="685800" y="4389120"/>
            <a:ext cx="7680960" cy="235449"/>
          </a:xfrm>
          <a:prstGeom prst="rect">
            <a:avLst/>
          </a:prstGeom>
          <a:noFill/>
        </p:spPr>
        <p:txBody>
          <a:bodyPr wrap="square" lIns="13716" tIns="13716" rIns="13716" bIns="13716">
            <a:spAutoFit/>
          </a:bodyPr>
          <a:lstStyle/>
          <a:p>
            <a:pPr algn="ctr" defTabSz="342900" eaLnBrk="1" fontAlgn="auto" hangingPunct="1">
              <a:spcBef>
                <a:spcPts val="0"/>
              </a:spcBef>
              <a:spcAft>
                <a:spcPts val="0"/>
              </a:spcAft>
              <a:defRPr sz="1800" b="0">
                <a:solidFill>
                  <a:srgbClr val="141414"/>
                </a:solidFill>
              </a:defRPr>
            </a:pPr>
            <a:r>
              <a:rPr sz="1350">
                <a:solidFill>
                  <a:srgbClr val="141414"/>
                </a:solidFill>
                <a:latin typeface="Calibri"/>
              </a:rPr>
              <a:t>Reach out today to find out more or discuss a referral.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0E0"/>
        </a:solidFill>
        <a:effectLst/>
      </p:bgPr>
    </p:bg>
    <p:spTree>
      <p:nvGrpSpPr>
        <p:cNvPr id="1" name=""/>
        <p:cNvGrpSpPr/>
        <p:nvPr/>
      </p:nvGrpSpPr>
      <p:grpSpPr>
        <a:xfrm>
          <a:off x="0" y="0"/>
          <a:ext cx="0" cy="0"/>
          <a:chOff x="0" y="0"/>
          <a:chExt cx="0" cy="0"/>
        </a:xfrm>
      </p:grpSpPr>
      <p:sp>
        <p:nvSpPr>
          <p:cNvPr id="2" name="Rectangle 1"/>
          <p:cNvSpPr/>
          <p:nvPr/>
        </p:nvSpPr>
        <p:spPr>
          <a:xfrm>
            <a:off x="6858" y="864108"/>
            <a:ext cx="9127998" cy="5129784"/>
          </a:xfrm>
          <a:prstGeom prst="rect">
            <a:avLst/>
          </a:prstGeom>
          <a:solidFill>
            <a:srgbClr val="FFC9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eaLnBrk="1" fontAlgn="auto" hangingPunct="1">
              <a:spcBef>
                <a:spcPts val="0"/>
              </a:spcBef>
              <a:spcAft>
                <a:spcPts val="0"/>
              </a:spcAft>
            </a:pPr>
            <a:endParaRPr sz="1350">
              <a:solidFill>
                <a:prstClr val="white"/>
              </a:solidFill>
              <a:latin typeface="Calibri"/>
            </a:endParaRPr>
          </a:p>
        </p:txBody>
      </p:sp>
      <p:sp>
        <p:nvSpPr>
          <p:cNvPr id="3" name="Parallelogram 2"/>
          <p:cNvSpPr/>
          <p:nvPr/>
        </p:nvSpPr>
        <p:spPr>
          <a:xfrm>
            <a:off x="5040630" y="857250"/>
            <a:ext cx="4101084" cy="3120390"/>
          </a:xfrm>
          <a:prstGeom prst="parallelogram">
            <a:avLst/>
          </a:prstGeom>
          <a:solidFill>
            <a:srgbClr val="FA91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eaLnBrk="1" fontAlgn="auto" hangingPunct="1">
              <a:spcBef>
                <a:spcPts val="0"/>
              </a:spcBef>
              <a:spcAft>
                <a:spcPts val="0"/>
              </a:spcAft>
            </a:pPr>
            <a:endParaRPr sz="1350">
              <a:solidFill>
                <a:prstClr val="white"/>
              </a:solidFill>
              <a:latin typeface="Calibri"/>
            </a:endParaRPr>
          </a:p>
        </p:txBody>
      </p:sp>
      <p:sp>
        <p:nvSpPr>
          <p:cNvPr id="4" name="Parallelogram 3"/>
          <p:cNvSpPr/>
          <p:nvPr/>
        </p:nvSpPr>
        <p:spPr>
          <a:xfrm>
            <a:off x="3463291" y="3463290"/>
            <a:ext cx="5623559" cy="2366010"/>
          </a:xfrm>
          <a:prstGeom prst="parallelogram">
            <a:avLst/>
          </a:prstGeom>
          <a:solidFill>
            <a:srgbClr val="F776A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eaLnBrk="1" fontAlgn="auto" hangingPunct="1">
              <a:spcBef>
                <a:spcPts val="0"/>
              </a:spcBef>
              <a:spcAft>
                <a:spcPts val="0"/>
              </a:spcAft>
            </a:pPr>
            <a:endParaRPr sz="1350">
              <a:solidFill>
                <a:prstClr val="white"/>
              </a:solidFill>
              <a:latin typeface="Calibri"/>
            </a:endParaRPr>
          </a:p>
        </p:txBody>
      </p:sp>
      <p:pic>
        <p:nvPicPr>
          <p:cNvPr id="7" name="Picture 6" descr="nhs_logo.png"/>
          <p:cNvPicPr>
            <a:picLocks noChangeAspect="1"/>
          </p:cNvPicPr>
          <p:nvPr/>
        </p:nvPicPr>
        <p:blipFill>
          <a:blip r:embed="rId2"/>
          <a:stretch>
            <a:fillRect/>
          </a:stretch>
        </p:blipFill>
        <p:spPr>
          <a:xfrm>
            <a:off x="8023860" y="5349240"/>
            <a:ext cx="788670" cy="377190"/>
          </a:xfrm>
          <a:prstGeom prst="rect">
            <a:avLst/>
          </a:prstGeom>
        </p:spPr>
      </p:pic>
      <p:pic>
        <p:nvPicPr>
          <p:cNvPr id="8" name="Picture 7" descr="photo.png"/>
          <p:cNvPicPr>
            <a:picLocks noChangeAspect="1"/>
          </p:cNvPicPr>
          <p:nvPr/>
        </p:nvPicPr>
        <p:blipFill>
          <a:blip r:embed="rId3"/>
          <a:stretch>
            <a:fillRect/>
          </a:stretch>
        </p:blipFill>
        <p:spPr>
          <a:xfrm>
            <a:off x="5109210" y="857251"/>
            <a:ext cx="4032504" cy="5"/>
          </a:xfrm>
          <a:prstGeom prst="rect">
            <a:avLst/>
          </a:prstGeom>
        </p:spPr>
      </p:pic>
      <p:sp>
        <p:nvSpPr>
          <p:cNvPr id="9" name="TextBox 8"/>
          <p:cNvSpPr txBox="1"/>
          <p:nvPr/>
        </p:nvSpPr>
        <p:spPr>
          <a:xfrm>
            <a:off x="480060" y="1920240"/>
            <a:ext cx="3909060" cy="189283"/>
          </a:xfrm>
          <a:prstGeom prst="rect">
            <a:avLst/>
          </a:prstGeom>
          <a:noFill/>
        </p:spPr>
        <p:txBody>
          <a:bodyPr wrap="square" lIns="13716" tIns="13716" rIns="13716" bIns="13716">
            <a:spAutoFit/>
          </a:bodyPr>
          <a:lstStyle/>
          <a:p>
            <a:pPr defTabSz="342900" eaLnBrk="1" fontAlgn="auto" hangingPunct="1">
              <a:spcBef>
                <a:spcPts val="0"/>
              </a:spcBef>
              <a:spcAft>
                <a:spcPts val="0"/>
              </a:spcAft>
              <a:defRPr sz="1400" b="1">
                <a:solidFill>
                  <a:srgbClr val="0C225C"/>
                </a:solidFill>
              </a:defRPr>
            </a:pPr>
            <a:r>
              <a:rPr sz="1050" b="1">
                <a:solidFill>
                  <a:srgbClr val="0C225C"/>
                </a:solidFill>
                <a:latin typeface="Calibri"/>
              </a:rPr>
              <a:t>FIND OUT MORE</a:t>
            </a:r>
          </a:p>
        </p:txBody>
      </p:sp>
      <p:sp>
        <p:nvSpPr>
          <p:cNvPr id="10" name="TextBox 9"/>
          <p:cNvSpPr txBox="1"/>
          <p:nvPr/>
        </p:nvSpPr>
        <p:spPr>
          <a:xfrm>
            <a:off x="466344" y="2228850"/>
            <a:ext cx="4183380" cy="420115"/>
          </a:xfrm>
          <a:prstGeom prst="rect">
            <a:avLst/>
          </a:prstGeom>
          <a:noFill/>
        </p:spPr>
        <p:txBody>
          <a:bodyPr wrap="square" lIns="13716" tIns="13716" rIns="13716" bIns="13716">
            <a:spAutoFit/>
          </a:bodyPr>
          <a:lstStyle/>
          <a:p>
            <a:pPr defTabSz="342900" eaLnBrk="1" fontAlgn="auto" hangingPunct="1">
              <a:spcBef>
                <a:spcPts val="0"/>
              </a:spcBef>
              <a:spcAft>
                <a:spcPts val="0"/>
              </a:spcAft>
              <a:defRPr sz="3400" b="1">
                <a:solidFill>
                  <a:srgbClr val="141414"/>
                </a:solidFill>
              </a:defRPr>
            </a:pPr>
            <a:r>
              <a:rPr sz="2550" b="1">
                <a:solidFill>
                  <a:srgbClr val="141414"/>
                </a:solidFill>
                <a:latin typeface="Calibri"/>
              </a:rPr>
              <a:t>Discuss a referral</a:t>
            </a:r>
          </a:p>
        </p:txBody>
      </p:sp>
      <p:sp>
        <p:nvSpPr>
          <p:cNvPr id="11" name="TextBox 10"/>
          <p:cNvSpPr txBox="1"/>
          <p:nvPr/>
        </p:nvSpPr>
        <p:spPr>
          <a:xfrm>
            <a:off x="480060" y="3086100"/>
            <a:ext cx="4046220" cy="293157"/>
          </a:xfrm>
          <a:prstGeom prst="rect">
            <a:avLst/>
          </a:prstGeom>
          <a:noFill/>
        </p:spPr>
        <p:txBody>
          <a:bodyPr wrap="square" lIns="13716" tIns="13716" rIns="13716" bIns="13716">
            <a:spAutoFit/>
          </a:bodyPr>
          <a:lstStyle/>
          <a:p>
            <a:pPr defTabSz="342900" eaLnBrk="1" fontAlgn="auto" hangingPunct="1">
              <a:spcBef>
                <a:spcPts val="0"/>
              </a:spcBef>
              <a:spcAft>
                <a:spcPts val="0"/>
              </a:spcAft>
              <a:defRPr sz="2300" b="1">
                <a:solidFill>
                  <a:srgbClr val="141414"/>
                </a:solidFill>
              </a:defRPr>
            </a:pPr>
            <a:r>
              <a:rPr sz="1725" b="1">
                <a:solidFill>
                  <a:srgbClr val="141414"/>
                </a:solidFill>
                <a:latin typeface="Calibri"/>
              </a:rPr>
              <a:t>Jadon Anderson</a:t>
            </a:r>
          </a:p>
        </p:txBody>
      </p:sp>
      <p:sp>
        <p:nvSpPr>
          <p:cNvPr id="12" name="TextBox 11"/>
          <p:cNvSpPr txBox="1"/>
          <p:nvPr/>
        </p:nvSpPr>
        <p:spPr>
          <a:xfrm>
            <a:off x="480060" y="3566160"/>
            <a:ext cx="4183380" cy="246991"/>
          </a:xfrm>
          <a:prstGeom prst="rect">
            <a:avLst/>
          </a:prstGeom>
          <a:noFill/>
        </p:spPr>
        <p:txBody>
          <a:bodyPr wrap="square" lIns="13716" tIns="13716" rIns="13716" bIns="13716">
            <a:spAutoFit/>
          </a:bodyPr>
          <a:lstStyle/>
          <a:p>
            <a:pPr defTabSz="342900" eaLnBrk="1" fontAlgn="auto" hangingPunct="1">
              <a:spcBef>
                <a:spcPts val="0"/>
              </a:spcBef>
              <a:spcAft>
                <a:spcPts val="0"/>
              </a:spcAft>
              <a:defRPr sz="1900" b="1">
                <a:solidFill>
                  <a:srgbClr val="2867A0"/>
                </a:solidFill>
              </a:defRPr>
            </a:pPr>
            <a:r>
              <a:rPr sz="1425" b="1">
                <a:solidFill>
                  <a:srgbClr val="2867A0"/>
                </a:solidFill>
                <a:latin typeface="Calibri"/>
              </a:rPr>
              <a:t>jadon.anderson@tottenhamhotspur.com</a:t>
            </a:r>
          </a:p>
        </p:txBody>
      </p:sp>
      <p:sp>
        <p:nvSpPr>
          <p:cNvPr id="13" name="TextBox 12"/>
          <p:cNvSpPr txBox="1"/>
          <p:nvPr/>
        </p:nvSpPr>
        <p:spPr>
          <a:xfrm>
            <a:off x="480060" y="4286250"/>
            <a:ext cx="3909060" cy="223907"/>
          </a:xfrm>
          <a:prstGeom prst="rect">
            <a:avLst/>
          </a:prstGeom>
          <a:noFill/>
        </p:spPr>
        <p:txBody>
          <a:bodyPr wrap="square" lIns="13716" tIns="13716" rIns="13716" bIns="13716">
            <a:spAutoFit/>
          </a:bodyPr>
          <a:lstStyle/>
          <a:p>
            <a:pPr defTabSz="342900" eaLnBrk="1" fontAlgn="auto" hangingPunct="1">
              <a:spcBef>
                <a:spcPts val="0"/>
              </a:spcBef>
              <a:spcAft>
                <a:spcPts val="0"/>
              </a:spcAft>
              <a:defRPr sz="1700" b="0">
                <a:solidFill>
                  <a:srgbClr val="0C225C"/>
                </a:solidFill>
              </a:defRPr>
            </a:pPr>
            <a:r>
              <a:rPr sz="1275">
                <a:solidFill>
                  <a:srgbClr val="0C225C"/>
                </a:solidFill>
                <a:latin typeface="Calibri"/>
              </a:rPr>
              <a:t>Tottenham Hotspur Foundation</a:t>
            </a:r>
          </a:p>
        </p:txBody>
      </p:sp>
      <p:sp>
        <p:nvSpPr>
          <p:cNvPr id="14" name="TextBox 13"/>
          <p:cNvSpPr txBox="1"/>
          <p:nvPr/>
        </p:nvSpPr>
        <p:spPr>
          <a:xfrm>
            <a:off x="480060" y="4663440"/>
            <a:ext cx="3909060" cy="223907"/>
          </a:xfrm>
          <a:prstGeom prst="rect">
            <a:avLst/>
          </a:prstGeom>
          <a:noFill/>
        </p:spPr>
        <p:txBody>
          <a:bodyPr wrap="square" lIns="13716" tIns="13716" rIns="13716" bIns="13716">
            <a:spAutoFit/>
          </a:bodyPr>
          <a:lstStyle/>
          <a:p>
            <a:pPr defTabSz="342900" eaLnBrk="1" fontAlgn="auto" hangingPunct="1">
              <a:spcBef>
                <a:spcPts val="0"/>
              </a:spcBef>
              <a:spcAft>
                <a:spcPts val="0"/>
              </a:spcAft>
              <a:defRPr sz="1700" b="1">
                <a:solidFill>
                  <a:srgbClr val="141414"/>
                </a:solidFill>
              </a:defRPr>
            </a:pPr>
            <a:r>
              <a:rPr sz="1275" b="1">
                <a:solidFill>
                  <a:srgbClr val="141414"/>
                </a:solidFill>
                <a:latin typeface="Calibri"/>
              </a:rPr>
              <a:t>Advantage Talking Tactics</a:t>
            </a:r>
          </a:p>
        </p:txBody>
      </p:sp>
      <p:sp>
        <p:nvSpPr>
          <p:cNvPr id="15" name="TextBox 14"/>
          <p:cNvSpPr txBox="1"/>
          <p:nvPr/>
        </p:nvSpPr>
        <p:spPr>
          <a:xfrm>
            <a:off x="480060" y="5074920"/>
            <a:ext cx="4046220" cy="189283"/>
          </a:xfrm>
          <a:prstGeom prst="rect">
            <a:avLst/>
          </a:prstGeom>
          <a:noFill/>
        </p:spPr>
        <p:txBody>
          <a:bodyPr wrap="square" lIns="13716" tIns="13716" rIns="13716" bIns="13716">
            <a:spAutoFit/>
          </a:bodyPr>
          <a:lstStyle/>
          <a:p>
            <a:pPr defTabSz="342900" eaLnBrk="1" fontAlgn="auto" hangingPunct="1">
              <a:spcBef>
                <a:spcPts val="0"/>
              </a:spcBef>
              <a:spcAft>
                <a:spcPts val="0"/>
              </a:spcAft>
              <a:defRPr sz="1400" b="0">
                <a:solidFill>
                  <a:srgbClr val="141414"/>
                </a:solidFill>
              </a:defRPr>
            </a:pPr>
            <a:r>
              <a:rPr sz="1050">
                <a:solidFill>
                  <a:srgbClr val="141414"/>
                </a:solidFill>
                <a:latin typeface="Calibri"/>
              </a:rPr>
              <a:t>Barnet  •  Enfield  •  Haringey</a:t>
            </a:r>
          </a:p>
        </p:txBody>
      </p:sp>
      <p:pic>
        <p:nvPicPr>
          <p:cNvPr id="17" name="Picture 16" descr="advantage_logo.png">
            <a:extLst>
              <a:ext uri="{FF2B5EF4-FFF2-40B4-BE49-F238E27FC236}">
                <a16:creationId xmlns:a16="http://schemas.microsoft.com/office/drawing/2014/main" id="{BDB7A390-3F80-C100-0CE1-0D340F25B0AD}"/>
              </a:ext>
            </a:extLst>
          </p:cNvPr>
          <p:cNvPicPr>
            <a:picLocks noChangeAspect="1"/>
          </p:cNvPicPr>
          <p:nvPr/>
        </p:nvPicPr>
        <p:blipFill>
          <a:blip r:embed="rId4"/>
          <a:srcRect r="25000"/>
          <a:stretch>
            <a:fillRect/>
          </a:stretch>
        </p:blipFill>
        <p:spPr>
          <a:xfrm>
            <a:off x="308610" y="925696"/>
            <a:ext cx="617220" cy="651510"/>
          </a:xfrm>
          <a:prstGeom prst="rect">
            <a:avLst/>
          </a:prstGeom>
        </p:spPr>
      </p:pic>
      <p:pic>
        <p:nvPicPr>
          <p:cNvPr id="19" name="Picture 18" descr="foundation_logo.png">
            <a:extLst>
              <a:ext uri="{FF2B5EF4-FFF2-40B4-BE49-F238E27FC236}">
                <a16:creationId xmlns:a16="http://schemas.microsoft.com/office/drawing/2014/main" id="{0BAFF82F-2FE7-3A88-7937-4F3CE1743BFE}"/>
              </a:ext>
            </a:extLst>
          </p:cNvPr>
          <p:cNvPicPr>
            <a:picLocks noChangeAspect="1"/>
          </p:cNvPicPr>
          <p:nvPr/>
        </p:nvPicPr>
        <p:blipFill>
          <a:blip r:embed="rId5"/>
          <a:srcRect r="53119" b="26803"/>
          <a:stretch>
            <a:fillRect/>
          </a:stretch>
        </p:blipFill>
        <p:spPr>
          <a:xfrm>
            <a:off x="978273" y="973836"/>
            <a:ext cx="353658" cy="562222"/>
          </a:xfrm>
          <a:prstGeom prst="rect">
            <a:avLst/>
          </a:prstGeom>
        </p:spPr>
      </p:pic>
    </p:spTree>
  </p:cSld>
  <p:clrMapOvr>
    <a:masterClrMapping/>
  </p:clrMapOvr>
</p:sld>
</file>

<file path=ppt/theme/theme1.xml><?xml version="1.0" encoding="utf-8"?>
<a:theme xmlns:a="http://schemas.openxmlformats.org/drawingml/2006/main" name="Enfield Template">
  <a:themeElements>
    <a:clrScheme name="Enfield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nfield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a:defRPr>
        </a:defPPr>
      </a:lstStyle>
    </a:lnDef>
  </a:objectDefaults>
  <a:extraClrSchemeLst>
    <a:extraClrScheme>
      <a:clrScheme name="Enfield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nfield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nfield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nfield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nfield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nfield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nfield Templat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nfield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nfield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nfield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nfield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nfield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Enfield Template">
  <a:themeElements>
    <a:clrScheme name="Enfield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nfield Templat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ＭＳ Ｐゴシック" charset="0"/>
          </a:defRPr>
        </a:defPPr>
      </a:lstStyle>
    </a:lnDef>
  </a:objectDefaults>
  <a:extraClrSchemeLst>
    <a:extraClrScheme>
      <a:clrScheme name="Enfield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nfield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nfield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nfield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nfield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nfield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nfield Templat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nfield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nfield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nfield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nfield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nfield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tema">
  <a:themeElements>
    <a:clrScheme name="ELCG">
      <a:dk1>
        <a:srgbClr val="000000"/>
      </a:dk1>
      <a:lt1>
        <a:srgbClr val="F0EEEE"/>
      </a:lt1>
      <a:dk2>
        <a:srgbClr val="EE3A34"/>
      </a:dk2>
      <a:lt2>
        <a:srgbClr val="F9E4E4"/>
      </a:lt2>
      <a:accent1>
        <a:srgbClr val="003F71"/>
      </a:accent1>
      <a:accent2>
        <a:srgbClr val="69AA7F"/>
      </a:accent2>
      <a:accent3>
        <a:srgbClr val="A5A5A5"/>
      </a:accent3>
      <a:accent4>
        <a:srgbClr val="FFC000"/>
      </a:accent4>
      <a:accent5>
        <a:srgbClr val="5B9BD5"/>
      </a:accent5>
      <a:accent6>
        <a:srgbClr val="698A7F"/>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LVS PP master_final" id="{376B0D4E-0A6D-47D9-A25D-8E09AD96E50A}" vid="{18FD1279-87A0-4EA7-80FC-410E34687616}"/>
    </a:ext>
  </a:extLst>
</a:theme>
</file>

<file path=ppt/theme/theme8.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Enfield Template">
  <a:themeElements>
    <a:clrScheme name="Enfield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nfield Templat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ＭＳ Ｐゴシック" charset="0"/>
          </a:defRPr>
        </a:defPPr>
      </a:lstStyle>
    </a:lnDef>
  </a:objectDefaults>
  <a:extraClrSchemeLst>
    <a:extraClrScheme>
      <a:clrScheme name="Enfield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nfield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nfield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nfield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nfield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nfield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nfield Templat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nfield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nfield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nfield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nfield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nfield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nfield Council PowerPoint template 16x9_2024_FINAL.pptx  -  Read-Only  -  Compatibility Mode" id="{6A71DF39-8AE1-4E0E-9E96-6099B9120CE7}" vid="{E8AB65A5-E85E-4879-A1A8-8A919CF356CD}"/>
    </a:ext>
  </a:extLst>
</a:theme>
</file>

<file path=ppt/theme/theme10.xml><?xml version="1.0" encoding="utf-8"?>
<a:theme xmlns:a="http://schemas.openxmlformats.org/drawingml/2006/main" name="3_Enfield Template">
  <a:themeElements>
    <a:clrScheme name="Enfield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nfield Templat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ＭＳ Ｐゴシック" charset="0"/>
          </a:defRPr>
        </a:defPPr>
      </a:lstStyle>
    </a:lnDef>
  </a:objectDefaults>
  <a:extraClrSchemeLst>
    <a:extraClrScheme>
      <a:clrScheme name="Enfield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nfield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nfield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nfield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nfield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nfield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nfield Templat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nfield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nfield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nfield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nfield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nfield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nfield Council PowerPoint template 16x9_2024_FINAL.pptx  -  Read-Only  -  Compatibility Mode" id="{6A71DF39-8AE1-4E0E-9E96-6099B9120CE7}" vid="{E8AB65A5-E85E-4879-A1A8-8A919CF356CD}"/>
    </a:ext>
  </a:extLst>
</a:theme>
</file>

<file path=ppt/theme/theme11.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6649f600-f785-41e7-9ecb-f132ec9254e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9A2FE7AED4FED42A6326289E9FF5A1F" ma:contentTypeVersion="14" ma:contentTypeDescription="Create a new document." ma:contentTypeScope="" ma:versionID="802607cead68044334e95a019b9dfada">
  <xsd:schema xmlns:xsd="http://www.w3.org/2001/XMLSchema" xmlns:xs="http://www.w3.org/2001/XMLSchema" xmlns:p="http://schemas.microsoft.com/office/2006/metadata/properties" xmlns:ns3="6649f600-f785-41e7-9ecb-f132ec9254ee" xmlns:ns4="7795bdcd-3134-4ec3-b0a1-16c782ffe0ac" targetNamespace="http://schemas.microsoft.com/office/2006/metadata/properties" ma:root="true" ma:fieldsID="03678783847e971f73b8b54c56e5f7d2" ns3:_="" ns4:_="">
    <xsd:import namespace="6649f600-f785-41e7-9ecb-f132ec9254ee"/>
    <xsd:import namespace="7795bdcd-3134-4ec3-b0a1-16c782ffe0a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OCR" minOccurs="0"/>
                <xsd:element ref="ns3:MediaServiceDateTake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49f600-f785-41e7-9ecb-f132ec9254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activity" ma:index="21"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795bdcd-3134-4ec3-b0a1-16c782ffe0ac"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17DE908-483F-4AA9-9485-F8735E6883ED}">
  <ds:schemaRefs>
    <ds:schemaRef ds:uri="7795bdcd-3134-4ec3-b0a1-16c782ffe0ac"/>
    <ds:schemaRef ds:uri="http://schemas.microsoft.com/office/2006/documentManagement/types"/>
    <ds:schemaRef ds:uri="http://purl.org/dc/terms/"/>
    <ds:schemaRef ds:uri="http://schemas.microsoft.com/office/infopath/2007/PartnerControls"/>
    <ds:schemaRef ds:uri="6649f600-f785-41e7-9ecb-f132ec9254ee"/>
    <ds:schemaRef ds:uri="http://schemas.microsoft.com/office/2006/metadata/properties"/>
    <ds:schemaRef ds:uri="http://purl.org/dc/dcmitype/"/>
    <ds:schemaRef ds:uri="http://purl.org/dc/elements/1.1/"/>
    <ds:schemaRef ds:uri="http://www.w3.org/XML/1998/namespace"/>
    <ds:schemaRef ds:uri="http://schemas.openxmlformats.org/package/2006/metadata/core-properties"/>
  </ds:schemaRefs>
</ds:datastoreItem>
</file>

<file path=customXml/itemProps2.xml><?xml version="1.0" encoding="utf-8"?>
<ds:datastoreItem xmlns:ds="http://schemas.openxmlformats.org/officeDocument/2006/customXml" ds:itemID="{3EEBE224-341F-4FE2-9852-A6756DCB880E}">
  <ds:schemaRefs>
    <ds:schemaRef ds:uri="http://schemas.microsoft.com/sharepoint/v3/contenttype/forms"/>
  </ds:schemaRefs>
</ds:datastoreItem>
</file>

<file path=customXml/itemProps3.xml><?xml version="1.0" encoding="utf-8"?>
<ds:datastoreItem xmlns:ds="http://schemas.openxmlformats.org/officeDocument/2006/customXml" ds:itemID="{10BC340D-DA08-40CD-BF5B-927268F2EE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649f600-f785-41e7-9ecb-f132ec9254ee"/>
    <ds:schemaRef ds:uri="7795bdcd-3134-4ec3-b0a1-16c782ffe0a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blank</Template>
  <TotalTime>28599</TotalTime>
  <Words>5135</Words>
  <Application>Microsoft Office PowerPoint</Application>
  <PresentationFormat>On-screen Show (4:3)</PresentationFormat>
  <Paragraphs>796</Paragraphs>
  <Slides>61</Slides>
  <Notes>17</Notes>
  <HiddenSlides>1</HiddenSlides>
  <MMClips>0</MMClips>
  <ScaleCrop>false</ScaleCrop>
  <HeadingPairs>
    <vt:vector size="6" baseType="variant">
      <vt:variant>
        <vt:lpstr>Fonts Used</vt:lpstr>
      </vt:variant>
      <vt:variant>
        <vt:i4>14</vt:i4>
      </vt:variant>
      <vt:variant>
        <vt:lpstr>Theme</vt:lpstr>
      </vt:variant>
      <vt:variant>
        <vt:i4>12</vt:i4>
      </vt:variant>
      <vt:variant>
        <vt:lpstr>Slide Titles</vt:lpstr>
      </vt:variant>
      <vt:variant>
        <vt:i4>61</vt:i4>
      </vt:variant>
    </vt:vector>
  </HeadingPairs>
  <TitlesOfParts>
    <vt:vector size="87" baseType="lpstr">
      <vt:lpstr>Aptos</vt:lpstr>
      <vt:lpstr>Aptos Display</vt:lpstr>
      <vt:lpstr>Arial</vt:lpstr>
      <vt:lpstr>Bodoni Moda Medium</vt:lpstr>
      <vt:lpstr>Calibri</vt:lpstr>
      <vt:lpstr>Canva Sans Bold</vt:lpstr>
      <vt:lpstr>Georgia</vt:lpstr>
      <vt:lpstr>Lato</vt:lpstr>
      <vt:lpstr>Plus Jakarta Sans</vt:lpstr>
      <vt:lpstr>Poppins</vt:lpstr>
      <vt:lpstr>Poppins Bold</vt:lpstr>
      <vt:lpstr>Poppins Heavy</vt:lpstr>
      <vt:lpstr>Times</vt:lpstr>
      <vt:lpstr>Times New Roman</vt:lpstr>
      <vt:lpstr>Enfield Template</vt:lpstr>
      <vt:lpstr>2_Custom Design</vt:lpstr>
      <vt:lpstr>Office Theme</vt:lpstr>
      <vt:lpstr>1_Office Theme</vt:lpstr>
      <vt:lpstr>1_Enfield Template</vt:lpstr>
      <vt:lpstr>2_Office Theme</vt:lpstr>
      <vt:lpstr>Office-tema</vt:lpstr>
      <vt:lpstr>3_Office Theme</vt:lpstr>
      <vt:lpstr>2_Enfield Template</vt:lpstr>
      <vt:lpstr>3_Enfield Template</vt:lpstr>
      <vt:lpstr>4_Office Theme</vt:lpstr>
      <vt:lpstr>5_Office Theme</vt:lpstr>
      <vt:lpstr>PowerPoint Presentation</vt:lpstr>
      <vt:lpstr>AGENDA</vt:lpstr>
      <vt:lpstr>PowerPoint Presentation</vt:lpstr>
      <vt:lpstr>PowerPoint Presentation</vt:lpstr>
      <vt:lpstr>PowerPoint Presentation</vt:lpstr>
      <vt:lpstr>PRIMARY INCLUSION TEAM   UPDATES  </vt:lpstr>
      <vt:lpstr> HEADLINES:</vt:lpstr>
      <vt:lpstr>  PRICE TRAINING OFFER TO SCHOOLS (delivered by the Primary Inclusion Team)</vt:lpstr>
      <vt:lpstr>PRIMARY INCLUSION TEAM TRAINING OFFER:</vt:lpstr>
      <vt:lpstr>PowerPoint Presentation</vt:lpstr>
      <vt:lpstr>PowerPoint Presentation</vt:lpstr>
      <vt:lpstr>PowerPoint Presentation</vt:lpstr>
      <vt:lpstr>OTHER TRAINING OPTIONS</vt:lpstr>
      <vt:lpstr>PowerPoint Presentation</vt:lpstr>
      <vt:lpstr>POST-COURSE SUPPORT</vt:lpstr>
      <vt:lpstr>POST-COURSE SUPPORT</vt:lpstr>
      <vt:lpstr>PRIMARY ALTERNATIVE PROVISION</vt:lpstr>
      <vt:lpstr>PRIMARY ALTERNATIVE PROVISION</vt:lpstr>
      <vt:lpstr>PRIMARY ALTERNATIVE PROVISION</vt:lpstr>
      <vt:lpstr>PRIMARY ALTERNATIVE PROVISION</vt:lpstr>
      <vt:lpstr>PRIMARY ALTERNATIVE PROVISION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School Flu Vaccination Programme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뿿</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Nathan</dc:creator>
  <cp:lastModifiedBy>Peter Nathan</cp:lastModifiedBy>
  <cp:revision>15</cp:revision>
  <cp:lastPrinted>2011-01-25T15:11:23Z</cp:lastPrinted>
  <dcterms:created xsi:type="dcterms:W3CDTF">2023-05-23T08:31:14Z</dcterms:created>
  <dcterms:modified xsi:type="dcterms:W3CDTF">2026-10-06T05:55:24Z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M_SecurityClassification">
    <vt:lpwstr>UNCLASSIFIED</vt:lpwstr>
  </property>
  <property fmtid="{D5CDD505-2E9C-101B-9397-08002B2CF9AE}" pid="3" name="PM_Qualifier">
    <vt:lpwstr/>
  </property>
  <property fmtid="{D5CDD505-2E9C-101B-9397-08002B2CF9AE}" pid="4" name="PM_DisplayValueSecClassificationWithQualifier">
    <vt:lpwstr>UNCLASSIFIED</vt:lpwstr>
  </property>
  <property fmtid="{D5CDD505-2E9C-101B-9397-08002B2CF9AE}" pid="5" name="PM_InsertionValue">
    <vt:lpwstr>Classification: UNCLASSIFIED</vt:lpwstr>
  </property>
  <property fmtid="{D5CDD505-2E9C-101B-9397-08002B2CF9AE}" pid="6" name="PM_Originator_Hash_SHA1">
    <vt:lpwstr>CD5BE0D6C20E853F0684852AC34AF174B2D753ED</vt:lpwstr>
  </property>
  <property fmtid="{D5CDD505-2E9C-101B-9397-08002B2CF9AE}" pid="7" name="PM_Hash_Version">
    <vt:lpwstr>2012.2</vt:lpwstr>
  </property>
  <property fmtid="{D5CDD505-2E9C-101B-9397-08002B2CF9AE}" pid="8" name="PM_Hash_Salt">
    <vt:lpwstr>2117AE6AF45399BFE0F273B2BCA542F0</vt:lpwstr>
  </property>
  <property fmtid="{D5CDD505-2E9C-101B-9397-08002B2CF9AE}" pid="9" name="PM_Hash_SHA1">
    <vt:lpwstr>2D58336EAE1515FB91C562A2023C9E172553E4A3</vt:lpwstr>
  </property>
  <property fmtid="{D5CDD505-2E9C-101B-9397-08002B2CF9AE}" pid="10" name="PM_LastInsertion">
    <vt:lpwstr>UNCLASSIFIED</vt:lpwstr>
  </property>
  <property fmtid="{D5CDD505-2E9C-101B-9397-08002B2CF9AE}" pid="11" name="ContentTypeId">
    <vt:lpwstr>0x010100E9A2FE7AED4FED42A6326289E9FF5A1F</vt:lpwstr>
  </property>
  <property fmtid="{D5CDD505-2E9C-101B-9397-08002B2CF9AE}" pid="12" name="MSIP_Label_d02b1413-7813-406b-b6f6-6ae50587ee27_Enabled">
    <vt:lpwstr>true</vt:lpwstr>
  </property>
  <property fmtid="{D5CDD505-2E9C-101B-9397-08002B2CF9AE}" pid="13" name="MSIP_Label_d02b1413-7813-406b-b6f6-6ae50587ee27_SetDate">
    <vt:lpwstr>2023-09-25T10:36:24Z</vt:lpwstr>
  </property>
  <property fmtid="{D5CDD505-2E9C-101B-9397-08002B2CF9AE}" pid="14" name="MSIP_Label_d02b1413-7813-406b-b6f6-6ae50587ee27_Method">
    <vt:lpwstr>Privileged</vt:lpwstr>
  </property>
  <property fmtid="{D5CDD505-2E9C-101B-9397-08002B2CF9AE}" pid="15" name="MSIP_Label_d02b1413-7813-406b-b6f6-6ae50587ee27_Name">
    <vt:lpwstr>d02b1413-7813-406b-b6f6-6ae50587ee27</vt:lpwstr>
  </property>
  <property fmtid="{D5CDD505-2E9C-101B-9397-08002B2CF9AE}" pid="16" name="MSIP_Label_d02b1413-7813-406b-b6f6-6ae50587ee27_SiteId">
    <vt:lpwstr>cc18b91d-1bb2-4d9b-ac76-7a4447488d49</vt:lpwstr>
  </property>
  <property fmtid="{D5CDD505-2E9C-101B-9397-08002B2CF9AE}" pid="17" name="MSIP_Label_d02b1413-7813-406b-b6f6-6ae50587ee27_ActionId">
    <vt:lpwstr>35d6e009-60a2-4c49-a5b1-c4a6889ede10</vt:lpwstr>
  </property>
  <property fmtid="{D5CDD505-2E9C-101B-9397-08002B2CF9AE}" pid="18" name="MSIP_Label_d02b1413-7813-406b-b6f6-6ae50587ee27_ContentBits">
    <vt:lpwstr>0</vt:lpwstr>
  </property>
</Properties>
</file>