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56" r:id="rId5"/>
    <p:sldId id="266" r:id="rId6"/>
    <p:sldId id="257" r:id="rId7"/>
    <p:sldId id="259" r:id="rId8"/>
    <p:sldId id="269" r:id="rId9"/>
    <p:sldId id="270" r:id="rId10"/>
    <p:sldId id="260" r:id="rId11"/>
    <p:sldId id="261" r:id="rId12"/>
    <p:sldId id="262" r:id="rId13"/>
    <p:sldId id="263" r:id="rId14"/>
    <p:sldId id="268" r:id="rId15"/>
    <p:sldId id="258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9A4D3-FF2B-4046-A08B-88FA52E4F5BD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F5D9A-E184-4006-8528-092998099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2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E8E8-1528-48FB-B845-BEC6BE7B33E1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4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pp.powerbi.com/groups/me/reports/0516f89e-246c-447b-bd77-ac67943b0857/ReportSection0d76e74940040bd5129e?pbi_source=PowerPoin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digital.nhs.uk/dashboards/progression-full-widt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powerbi.com/groups/me/reports/0516f89e-246c-447b-bd77-ac67943b0857/ReportSectionb8aec615ae72a2e192ee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10584" y="2982149"/>
            <a:ext cx="6314017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algn="l"/>
            <a:r>
              <a:rPr lang="en-US" dirty="0">
                <a:solidFill>
                  <a:srgbClr val="F3C910"/>
                </a:solidFill>
              </a:rPr>
              <a:t>Enfield COVID19 Dashboard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09/10/2020 15:47:25 GMT Standard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09/10/2020 15:35:19 GMT Standard Time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9C0E89-03F3-46B5-B97D-38C680ADC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5"/>
          <a:stretch/>
        </p:blipFill>
        <p:spPr>
          <a:xfrm>
            <a:off x="130277" y="0"/>
            <a:ext cx="11931445" cy="6666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36EAB-930D-4F51-AD3F-505BA7C5D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07" y="192124"/>
            <a:ext cx="5694178" cy="1219425"/>
          </a:xfrm>
        </p:spPr>
        <p:txBody>
          <a:bodyPr>
            <a:noAutofit/>
          </a:bodyPr>
          <a:lstStyle/>
          <a:p>
            <a:r>
              <a:rPr lang="en-GB" sz="3200" dirty="0"/>
              <a:t>Enfield Care homes  with at least one positive  resident or staff as at 12</a:t>
            </a:r>
            <a:r>
              <a:rPr lang="en-GB" sz="3200" baseline="30000" dirty="0"/>
              <a:t>th</a:t>
            </a:r>
            <a:r>
              <a:rPr lang="en-GB" sz="3200" dirty="0"/>
              <a:t> Oct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F97E4-71DD-407B-9B4F-F6C780D4E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1855434"/>
            <a:ext cx="4785064" cy="3346882"/>
          </a:xfrm>
        </p:spPr>
        <p:txBody>
          <a:bodyPr>
            <a:noAutofit/>
          </a:bodyPr>
          <a:lstStyle/>
          <a:p>
            <a:pPr lvl="0"/>
            <a:r>
              <a:rPr lang="en-GB" sz="1800" dirty="0"/>
              <a:t>Albany Park</a:t>
            </a:r>
          </a:p>
          <a:p>
            <a:pPr lvl="0"/>
            <a:r>
              <a:rPr lang="en-GB" sz="1800" dirty="0"/>
              <a:t>Anastasia Lodge</a:t>
            </a:r>
          </a:p>
          <a:p>
            <a:pPr lvl="0"/>
            <a:r>
              <a:rPr lang="en-GB" sz="1800" dirty="0"/>
              <a:t>Avon Lodge</a:t>
            </a:r>
          </a:p>
          <a:p>
            <a:pPr lvl="0"/>
            <a:r>
              <a:rPr lang="en-GB" sz="1800" dirty="0"/>
              <a:t>Elizabeth Lodge</a:t>
            </a:r>
          </a:p>
          <a:p>
            <a:pPr lvl="0"/>
            <a:r>
              <a:rPr lang="en-GB" sz="1800" dirty="0"/>
              <a:t>Green Tress</a:t>
            </a:r>
          </a:p>
          <a:p>
            <a:pPr lvl="0"/>
            <a:r>
              <a:rPr lang="en-GB" sz="1800" dirty="0"/>
              <a:t>Hugh </a:t>
            </a:r>
            <a:r>
              <a:rPr lang="en-GB" sz="1800" dirty="0" err="1"/>
              <a:t>Myddleton</a:t>
            </a:r>
            <a:endParaRPr lang="en-GB" sz="1800" dirty="0"/>
          </a:p>
          <a:p>
            <a:pPr lvl="0"/>
            <a:r>
              <a:rPr lang="en-GB" sz="1800" dirty="0" err="1"/>
              <a:t>Murrayfields</a:t>
            </a:r>
            <a:endParaRPr lang="en-GB" sz="1800" dirty="0"/>
          </a:p>
          <a:p>
            <a:pPr lvl="0"/>
            <a:r>
              <a:rPr lang="en-GB" sz="1800" dirty="0"/>
              <a:t>Parkview</a:t>
            </a:r>
          </a:p>
          <a:p>
            <a:pPr marL="0" lvl="0" indent="0">
              <a:buNone/>
            </a:pPr>
            <a:endParaRPr lang="en-GB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808D1-D3DD-4DA0-A870-63EE5EAFE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7332" y="38022"/>
            <a:ext cx="5183188" cy="823912"/>
          </a:xfrm>
        </p:spPr>
        <p:txBody>
          <a:bodyPr>
            <a:normAutofit/>
          </a:bodyPr>
          <a:lstStyle/>
          <a:p>
            <a:r>
              <a:rPr lang="en-GB" sz="3200" dirty="0"/>
              <a:t>Enfield Schools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84C7A-4B2B-41C2-88EA-8F91572C1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083077"/>
            <a:ext cx="5594520" cy="5566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Local information updated 12</a:t>
            </a:r>
            <a:r>
              <a:rPr lang="en-GB" b="1" u="sng" baseline="30000" dirty="0"/>
              <a:t>th</a:t>
            </a:r>
            <a:r>
              <a:rPr lang="en-GB" b="1" u="sng" dirty="0"/>
              <a:t> Oct:</a:t>
            </a:r>
          </a:p>
          <a:p>
            <a:pPr lvl="0"/>
            <a:r>
              <a:rPr lang="en-GB" sz="2000" dirty="0"/>
              <a:t>20 schools have one or more open cases 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/>
              <a:t>15 of these cases are staff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/>
              <a:t>10 of these cases are students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GB" sz="2000" dirty="0"/>
              <a:t>Other impacted: 15 staff and 712 students </a:t>
            </a:r>
          </a:p>
          <a:p>
            <a:pPr lvl="1"/>
            <a:r>
              <a:rPr lang="en-GB" sz="2000" dirty="0"/>
              <a:t>Figures do not include a whole nursery being closed down</a:t>
            </a:r>
          </a:p>
          <a:p>
            <a:pPr lvl="1"/>
            <a:r>
              <a:rPr lang="en-GB" sz="2000" dirty="0"/>
              <a:t>also recently 4 schools/colleges where we have yet to receive data of those impacted</a:t>
            </a:r>
          </a:p>
          <a:p>
            <a:pPr marL="0" indent="0">
              <a:buNone/>
            </a:pPr>
            <a:endParaRPr lang="en-GB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6805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3F1671-42CC-4B73-A9A0-D7EA230FB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73" y="188685"/>
            <a:ext cx="11667453" cy="53270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6915-013A-442F-AFAE-724AD49BA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38100"/>
            <a:ext cx="11266735" cy="1114735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/>
              <a:t>Table: Weekly COVID-19 infection rate* between 4th and 10th October for selected local authorities/ regions and England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FDD9C8-326B-40F0-8F1E-7B18052106E5}"/>
              </a:ext>
            </a:extLst>
          </p:cNvPr>
          <p:cNvSpPr/>
          <p:nvPr/>
        </p:nvSpPr>
        <p:spPr>
          <a:xfrm>
            <a:off x="2489077" y="5888606"/>
            <a:ext cx="7880042" cy="72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*Number of new cases in the seven days ending on 10th October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NHS dashboard- Data available-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https://digital.nhs.uk/dashboards/progression-full-width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Accessed on 13th October 2020 at 8:25 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8A8E3-49D2-4C97-9358-C7193FDB4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1152835"/>
            <a:ext cx="10884116" cy="45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7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513A09-2290-4C9B-B363-3BA2265DD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30629"/>
            <a:ext cx="12090400" cy="5496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C1D5E0-5FE3-485B-A9BF-E9C45B6FB8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394"/>
          <a:stretch/>
        </p:blipFill>
        <p:spPr>
          <a:xfrm>
            <a:off x="50800" y="5627425"/>
            <a:ext cx="8454571" cy="1099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3EA605-F631-449C-A10C-7892B4C14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14" r="-7253"/>
          <a:stretch/>
        </p:blipFill>
        <p:spPr>
          <a:xfrm>
            <a:off x="8824685" y="5758054"/>
            <a:ext cx="4122057" cy="10999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9C784-F75C-4F1F-A58A-4054C30DB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754" y="955486"/>
            <a:ext cx="5619750" cy="923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42CABE-A1CD-4E14-8184-79FBE2A45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129" y="1879411"/>
            <a:ext cx="5143500" cy="493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DD1A8A-14C3-4309-81F5-FDA671B68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901" y="1879411"/>
            <a:ext cx="4441755" cy="4648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BC99F-1371-4FAD-87E0-EA8050ACE050}"/>
              </a:ext>
            </a:extLst>
          </p:cNvPr>
          <p:cNvSpPr txBox="1"/>
          <p:nvPr/>
        </p:nvSpPr>
        <p:spPr>
          <a:xfrm>
            <a:off x="372862" y="133165"/>
            <a:ext cx="1131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COVID-19 cases and tests by age and gender as at 7</a:t>
            </a:r>
            <a:r>
              <a:rPr lang="en-GB" sz="3200" b="1" baseline="30000" dirty="0">
                <a:solidFill>
                  <a:srgbClr val="0070C0"/>
                </a:solidFill>
              </a:rPr>
              <a:t>th</a:t>
            </a:r>
            <a:r>
              <a:rPr lang="en-GB" sz="3200" b="1" dirty="0">
                <a:solidFill>
                  <a:srgbClr val="0070C0"/>
                </a:solidFill>
              </a:rPr>
              <a:t> Oct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2A6A-3141-46D0-8DEB-01315A7B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304800"/>
            <a:ext cx="1047565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Number of people tested for COVID-19 per 100,000 residents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802DB-ED5B-4882-A091-4098BFAF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039" y="1887769"/>
            <a:ext cx="6097615" cy="37377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C39F2F-A583-4AA5-83EE-84537AB157FD}"/>
              </a:ext>
            </a:extLst>
          </p:cNvPr>
          <p:cNvSpPr/>
          <p:nvPr/>
        </p:nvSpPr>
        <p:spPr>
          <a:xfrm>
            <a:off x="523783" y="2367163"/>
            <a:ext cx="4447712" cy="2302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Low rates of COVID-19 testing in Enfield compared with average London rate and North of England rates.</a:t>
            </a:r>
          </a:p>
        </p:txBody>
      </p:sp>
    </p:spTree>
    <p:extLst>
      <p:ext uri="{BB962C8B-B14F-4D97-AF65-F5344CB8AC3E}">
        <p14:creationId xmlns:p14="http://schemas.microsoft.com/office/powerpoint/2010/main" val="377660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B606FC-E60A-4C93-91ED-0AB28A764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154243"/>
            <a:ext cx="11877368" cy="6501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1225B7-8FF4-4666-80BD-663EC72ED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19" y="152242"/>
            <a:ext cx="11783961" cy="65535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B11E8E-42EF-4472-AB17-1179FD26A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" y="0"/>
            <a:ext cx="12034684" cy="67943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2FE7AED4FED42A6326289E9FF5A1F" ma:contentTypeVersion="11" ma:contentTypeDescription="Create a new document." ma:contentTypeScope="" ma:versionID="04ad2599d068c7aa07858ba648a12380">
  <xsd:schema xmlns:xsd="http://www.w3.org/2001/XMLSchema" xmlns:xs="http://www.w3.org/2001/XMLSchema" xmlns:p="http://schemas.microsoft.com/office/2006/metadata/properties" xmlns:ns3="6649f600-f785-41e7-9ecb-f132ec9254ee" xmlns:ns4="7795bdcd-3134-4ec3-b0a1-16c782ffe0ac" targetNamespace="http://schemas.microsoft.com/office/2006/metadata/properties" ma:root="true" ma:fieldsID="aa765838ced95a6c9671887ac141d28c" ns3:_="" ns4:_="">
    <xsd:import namespace="6649f600-f785-41e7-9ecb-f132ec9254ee"/>
    <xsd:import namespace="7795bdcd-3134-4ec3-b0a1-16c782ffe0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f600-f785-41e7-9ecb-f132ec925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5bdcd-3134-4ec3-b0a1-16c782ffe0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72AF73-7FC0-4FD8-BBF5-EE23B2372E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9f600-f785-41e7-9ecb-f132ec9254ee"/>
    <ds:schemaRef ds:uri="7795bdcd-3134-4ec3-b0a1-16c782ffe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4783E1-06F1-4808-9B29-E31DE71E08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F7CDF5-D37F-4036-9515-91510750AA2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218</Words>
  <Application>Microsoft Office PowerPoint</Application>
  <PresentationFormat>Widescreen</PresentationFormat>
  <Paragraphs>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PowerPoint Presentation</vt:lpstr>
      <vt:lpstr>Table: Weekly COVID-19 infection rate* between 4th and 10th October for selected local authorities/ regions and England</vt:lpstr>
      <vt:lpstr>PowerPoint Presentation</vt:lpstr>
      <vt:lpstr>PowerPoint Presentation</vt:lpstr>
      <vt:lpstr>PowerPoint Presentation</vt:lpstr>
      <vt:lpstr>Number of people tested for COVID-19 per 100,000 residents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Peter Nathan</cp:lastModifiedBy>
  <cp:revision>22</cp:revision>
  <dcterms:created xsi:type="dcterms:W3CDTF">2016-09-04T11:54:55Z</dcterms:created>
  <dcterms:modified xsi:type="dcterms:W3CDTF">2020-10-13T08:24:00Z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0x010100E9A2FE7AED4FED42A6326289E9FF5A1F</vt:lpwstr>
  </property>
</Properties>
</file>