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2" r:id="rId4"/>
    <p:sldMasterId id="2147483695" r:id="rId5"/>
    <p:sldMasterId id="2147483707" r:id="rId6"/>
    <p:sldMasterId id="2147483733" r:id="rId7"/>
    <p:sldMasterId id="2147483748" r:id="rId8"/>
  </p:sldMasterIdLst>
  <p:notesMasterIdLst>
    <p:notesMasterId r:id="rId38"/>
  </p:notesMasterIdLst>
  <p:handoutMasterIdLst>
    <p:handoutMasterId r:id="rId39"/>
  </p:handoutMasterIdLst>
  <p:sldIdLst>
    <p:sldId id="261" r:id="rId9"/>
    <p:sldId id="258" r:id="rId10"/>
    <p:sldId id="256" r:id="rId11"/>
    <p:sldId id="323" r:id="rId12"/>
    <p:sldId id="259" r:id="rId13"/>
    <p:sldId id="266" r:id="rId14"/>
    <p:sldId id="260" r:id="rId15"/>
    <p:sldId id="336" r:id="rId16"/>
    <p:sldId id="332" r:id="rId17"/>
    <p:sldId id="1075" r:id="rId18"/>
    <p:sldId id="1076" r:id="rId19"/>
    <p:sldId id="1077" r:id="rId20"/>
    <p:sldId id="275" r:id="rId21"/>
    <p:sldId id="337" r:id="rId22"/>
    <p:sldId id="738" r:id="rId23"/>
    <p:sldId id="739" r:id="rId24"/>
    <p:sldId id="740" r:id="rId25"/>
    <p:sldId id="1032" r:id="rId26"/>
    <p:sldId id="1023" r:id="rId27"/>
    <p:sldId id="1054" r:id="rId28"/>
    <p:sldId id="1024" r:id="rId29"/>
    <p:sldId id="1026" r:id="rId30"/>
    <p:sldId id="1025" r:id="rId31"/>
    <p:sldId id="1028" r:id="rId32"/>
    <p:sldId id="844" r:id="rId33"/>
    <p:sldId id="1073" r:id="rId34"/>
    <p:sldId id="1031" r:id="rId35"/>
    <p:sldId id="1038" r:id="rId36"/>
    <p:sldId id="1074" r:id="rId37"/>
  </p:sldIdLst>
  <p:sldSz cx="9144000" cy="6858000" type="screen4x3"/>
  <p:notesSz cx="6724650" cy="9774238"/>
  <p:defaultTextStyle>
    <a:defPPr>
      <a:defRPr lang="en-US"/>
    </a:defPPr>
    <a:lvl1pPr algn="l" rtl="0" eaLnBrk="0" fontAlgn="base" hangingPunct="0">
      <a:spcBef>
        <a:spcPct val="0"/>
      </a:spcBef>
      <a:spcAft>
        <a:spcPct val="0"/>
      </a:spcAft>
      <a:defRPr sz="2400" kern="1200">
        <a:solidFill>
          <a:schemeClr val="tx1"/>
        </a:solidFill>
        <a:latin typeface="Times"/>
        <a:ea typeface="+mn-ea"/>
        <a:cs typeface="+mn-cs"/>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2B1E"/>
    <a:srgbClr val="CE1921"/>
    <a:srgbClr val="CF1C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E7E230-F601-42C7-AFA2-1D769C91AB05}" v="5" dt="2021-02-02T08:56:48.0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451" autoAdjust="0"/>
  </p:normalViewPr>
  <p:slideViewPr>
    <p:cSldViewPr>
      <p:cViewPr varScale="1">
        <p:scale>
          <a:sx n="90" d="100"/>
          <a:sy n="90" d="100"/>
        </p:scale>
        <p:origin x="645" y="6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 Nathan" userId="f04ad150-9693-47d6-8a0f-cf4fdace0032" providerId="ADAL" clId="{EEAB5CF5-4E3B-45A8-B9AA-3C88665CEBB1}"/>
    <pc:docChg chg="undo custSel delSld modSld delMainMaster">
      <pc:chgData name="Peter Nathan" userId="f04ad150-9693-47d6-8a0f-cf4fdace0032" providerId="ADAL" clId="{EEAB5CF5-4E3B-45A8-B9AA-3C88665CEBB1}" dt="2021-02-02T11:05:56.162" v="291" actId="20577"/>
      <pc:docMkLst>
        <pc:docMk/>
      </pc:docMkLst>
      <pc:sldChg chg="del">
        <pc:chgData name="Peter Nathan" userId="f04ad150-9693-47d6-8a0f-cf4fdace0032" providerId="ADAL" clId="{EEAB5CF5-4E3B-45A8-B9AA-3C88665CEBB1}" dt="2021-02-02T08:39:35.433" v="6" actId="2696"/>
        <pc:sldMkLst>
          <pc:docMk/>
          <pc:sldMk cId="7630729" sldId="256"/>
        </pc:sldMkLst>
      </pc:sldChg>
      <pc:sldChg chg="del">
        <pc:chgData name="Peter Nathan" userId="f04ad150-9693-47d6-8a0f-cf4fdace0032" providerId="ADAL" clId="{EEAB5CF5-4E3B-45A8-B9AA-3C88665CEBB1}" dt="2021-02-02T08:39:37.666" v="15" actId="2696"/>
        <pc:sldMkLst>
          <pc:docMk/>
          <pc:sldMk cId="499871532" sldId="257"/>
        </pc:sldMkLst>
      </pc:sldChg>
      <pc:sldChg chg="modSp">
        <pc:chgData name="Peter Nathan" userId="f04ad150-9693-47d6-8a0f-cf4fdace0032" providerId="ADAL" clId="{EEAB5CF5-4E3B-45A8-B9AA-3C88665CEBB1}" dt="2021-02-02T11:05:56.162" v="291" actId="20577"/>
        <pc:sldMkLst>
          <pc:docMk/>
          <pc:sldMk cId="0" sldId="258"/>
        </pc:sldMkLst>
        <pc:spChg chg="mod">
          <ac:chgData name="Peter Nathan" userId="f04ad150-9693-47d6-8a0f-cf4fdace0032" providerId="ADAL" clId="{EEAB5CF5-4E3B-45A8-B9AA-3C88665CEBB1}" dt="2021-02-02T11:05:56.162" v="291" actId="20577"/>
          <ac:spMkLst>
            <pc:docMk/>
            <pc:sldMk cId="0" sldId="258"/>
            <ac:spMk id="7171" creationId="{00000000-0000-0000-0000-000000000000}"/>
          </ac:spMkLst>
        </pc:spChg>
      </pc:sldChg>
      <pc:sldChg chg="del">
        <pc:chgData name="Peter Nathan" userId="f04ad150-9693-47d6-8a0f-cf4fdace0032" providerId="ADAL" clId="{EEAB5CF5-4E3B-45A8-B9AA-3C88665CEBB1}" dt="2021-02-02T08:39:34.783" v="3" actId="2696"/>
        <pc:sldMkLst>
          <pc:docMk/>
          <pc:sldMk cId="0" sldId="259"/>
        </pc:sldMkLst>
      </pc:sldChg>
      <pc:sldChg chg="modSp">
        <pc:chgData name="Peter Nathan" userId="f04ad150-9693-47d6-8a0f-cf4fdace0032" providerId="ADAL" clId="{EEAB5CF5-4E3B-45A8-B9AA-3C88665CEBB1}" dt="2021-02-02T08:44:54.915" v="262" actId="20577"/>
        <pc:sldMkLst>
          <pc:docMk/>
          <pc:sldMk cId="457842641" sldId="261"/>
        </pc:sldMkLst>
        <pc:spChg chg="mod">
          <ac:chgData name="Peter Nathan" userId="f04ad150-9693-47d6-8a0f-cf4fdace0032" providerId="ADAL" clId="{EEAB5CF5-4E3B-45A8-B9AA-3C88665CEBB1}" dt="2021-02-02T08:44:54.915" v="262" actId="20577"/>
          <ac:spMkLst>
            <pc:docMk/>
            <pc:sldMk cId="457842641" sldId="261"/>
            <ac:spMk id="2" creationId="{F3646707-1F1E-410E-ABA0-0E4AA93F6506}"/>
          </ac:spMkLst>
        </pc:spChg>
      </pc:sldChg>
      <pc:sldChg chg="del">
        <pc:chgData name="Peter Nathan" userId="f04ad150-9693-47d6-8a0f-cf4fdace0032" providerId="ADAL" clId="{EEAB5CF5-4E3B-45A8-B9AA-3C88665CEBB1}" dt="2021-02-02T08:39:37.399" v="13" actId="2696"/>
        <pc:sldMkLst>
          <pc:docMk/>
          <pc:sldMk cId="0" sldId="262"/>
        </pc:sldMkLst>
      </pc:sldChg>
      <pc:sldChg chg="del">
        <pc:chgData name="Peter Nathan" userId="f04ad150-9693-47d6-8a0f-cf4fdace0032" providerId="ADAL" clId="{EEAB5CF5-4E3B-45A8-B9AA-3C88665CEBB1}" dt="2021-02-02T08:39:37.983" v="16" actId="2696"/>
        <pc:sldMkLst>
          <pc:docMk/>
          <pc:sldMk cId="2468848714" sldId="263"/>
        </pc:sldMkLst>
      </pc:sldChg>
      <pc:sldChg chg="del">
        <pc:chgData name="Peter Nathan" userId="f04ad150-9693-47d6-8a0f-cf4fdace0032" providerId="ADAL" clId="{EEAB5CF5-4E3B-45A8-B9AA-3C88665CEBB1}" dt="2021-02-02T08:39:39.216" v="32" actId="2696"/>
        <pc:sldMkLst>
          <pc:docMk/>
          <pc:sldMk cId="3767046120" sldId="264"/>
        </pc:sldMkLst>
      </pc:sldChg>
      <pc:sldChg chg="del">
        <pc:chgData name="Peter Nathan" userId="f04ad150-9693-47d6-8a0f-cf4fdace0032" providerId="ADAL" clId="{EEAB5CF5-4E3B-45A8-B9AA-3C88665CEBB1}" dt="2021-02-02T08:39:37.121" v="12" actId="2696"/>
        <pc:sldMkLst>
          <pc:docMk/>
          <pc:sldMk cId="3760425495" sldId="275"/>
        </pc:sldMkLst>
      </pc:sldChg>
      <pc:sldChg chg="del">
        <pc:chgData name="Peter Nathan" userId="f04ad150-9693-47d6-8a0f-cf4fdace0032" providerId="ADAL" clId="{EEAB5CF5-4E3B-45A8-B9AA-3C88665CEBB1}" dt="2021-02-02T08:39:36.084" v="8" actId="2696"/>
        <pc:sldMkLst>
          <pc:docMk/>
          <pc:sldMk cId="1655075352" sldId="291"/>
        </pc:sldMkLst>
      </pc:sldChg>
      <pc:sldChg chg="del">
        <pc:chgData name="Peter Nathan" userId="f04ad150-9693-47d6-8a0f-cf4fdace0032" providerId="ADAL" clId="{EEAB5CF5-4E3B-45A8-B9AA-3C88665CEBB1}" dt="2021-02-02T08:39:36.883" v="11" actId="2696"/>
        <pc:sldMkLst>
          <pc:docMk/>
          <pc:sldMk cId="2783626503" sldId="292"/>
        </pc:sldMkLst>
      </pc:sldChg>
      <pc:sldChg chg="del">
        <pc:chgData name="Peter Nathan" userId="f04ad150-9693-47d6-8a0f-cf4fdace0032" providerId="ADAL" clId="{EEAB5CF5-4E3B-45A8-B9AA-3C88665CEBB1}" dt="2021-02-02T08:39:35.650" v="7" actId="2696"/>
        <pc:sldMkLst>
          <pc:docMk/>
          <pc:sldMk cId="3949998943" sldId="298"/>
        </pc:sldMkLst>
      </pc:sldChg>
      <pc:sldChg chg="del">
        <pc:chgData name="Peter Nathan" userId="f04ad150-9693-47d6-8a0f-cf4fdace0032" providerId="ADAL" clId="{EEAB5CF5-4E3B-45A8-B9AA-3C88665CEBB1}" dt="2021-02-02T08:39:36.466" v="9" actId="2696"/>
        <pc:sldMkLst>
          <pc:docMk/>
          <pc:sldMk cId="1537364535" sldId="301"/>
        </pc:sldMkLst>
      </pc:sldChg>
      <pc:sldChg chg="del">
        <pc:chgData name="Peter Nathan" userId="f04ad150-9693-47d6-8a0f-cf4fdace0032" providerId="ADAL" clId="{EEAB5CF5-4E3B-45A8-B9AA-3C88665CEBB1}" dt="2021-02-02T08:39:36.650" v="10" actId="2696"/>
        <pc:sldMkLst>
          <pc:docMk/>
          <pc:sldMk cId="3541795614" sldId="302"/>
        </pc:sldMkLst>
      </pc:sldChg>
      <pc:sldChg chg="del">
        <pc:chgData name="Peter Nathan" userId="f04ad150-9693-47d6-8a0f-cf4fdace0032" providerId="ADAL" clId="{EEAB5CF5-4E3B-45A8-B9AA-3C88665CEBB1}" dt="2021-02-02T08:39:33.537" v="0" actId="2696"/>
        <pc:sldMkLst>
          <pc:docMk/>
          <pc:sldMk cId="7630729" sldId="303"/>
        </pc:sldMkLst>
      </pc:sldChg>
      <pc:sldChg chg="del">
        <pc:chgData name="Peter Nathan" userId="f04ad150-9693-47d6-8a0f-cf4fdace0032" providerId="ADAL" clId="{EEAB5CF5-4E3B-45A8-B9AA-3C88665CEBB1}" dt="2021-02-02T08:39:34.183" v="1" actId="2696"/>
        <pc:sldMkLst>
          <pc:docMk/>
          <pc:sldMk cId="90982300" sldId="319"/>
        </pc:sldMkLst>
      </pc:sldChg>
      <pc:sldChg chg="del">
        <pc:chgData name="Peter Nathan" userId="f04ad150-9693-47d6-8a0f-cf4fdace0032" providerId="ADAL" clId="{EEAB5CF5-4E3B-45A8-B9AA-3C88665CEBB1}" dt="2021-02-02T08:39:34.499" v="2" actId="2696"/>
        <pc:sldMkLst>
          <pc:docMk/>
          <pc:sldMk cId="0" sldId="320"/>
        </pc:sldMkLst>
      </pc:sldChg>
      <pc:sldChg chg="del">
        <pc:chgData name="Peter Nathan" userId="f04ad150-9693-47d6-8a0f-cf4fdace0032" providerId="ADAL" clId="{EEAB5CF5-4E3B-45A8-B9AA-3C88665CEBB1}" dt="2021-02-02T08:39:34.999" v="4" actId="2696"/>
        <pc:sldMkLst>
          <pc:docMk/>
          <pc:sldMk cId="467563003" sldId="321"/>
        </pc:sldMkLst>
      </pc:sldChg>
      <pc:sldChg chg="del">
        <pc:chgData name="Peter Nathan" userId="f04ad150-9693-47d6-8a0f-cf4fdace0032" providerId="ADAL" clId="{EEAB5CF5-4E3B-45A8-B9AA-3C88665CEBB1}" dt="2021-02-02T08:39:35.216" v="5" actId="2696"/>
        <pc:sldMkLst>
          <pc:docMk/>
          <pc:sldMk cId="2769589662" sldId="329"/>
        </pc:sldMkLst>
      </pc:sldChg>
      <pc:sldChg chg="del">
        <pc:chgData name="Peter Nathan" userId="f04ad150-9693-47d6-8a0f-cf4fdace0032" providerId="ADAL" clId="{EEAB5CF5-4E3B-45A8-B9AA-3C88665CEBB1}" dt="2021-02-02T08:39:38.366" v="30" actId="2696"/>
        <pc:sldMkLst>
          <pc:docMk/>
          <pc:sldMk cId="4217870573" sldId="330"/>
        </pc:sldMkLst>
      </pc:sldChg>
      <pc:sldChg chg="del">
        <pc:chgData name="Peter Nathan" userId="f04ad150-9693-47d6-8a0f-cf4fdace0032" providerId="ADAL" clId="{EEAB5CF5-4E3B-45A8-B9AA-3C88665CEBB1}" dt="2021-02-02T08:39:38.799" v="31" actId="2696"/>
        <pc:sldMkLst>
          <pc:docMk/>
          <pc:sldMk cId="3063331066" sldId="331"/>
        </pc:sldMkLst>
      </pc:sldChg>
      <pc:sldChg chg="del">
        <pc:chgData name="Peter Nathan" userId="f04ad150-9693-47d6-8a0f-cf4fdace0032" providerId="ADAL" clId="{EEAB5CF5-4E3B-45A8-B9AA-3C88665CEBB1}" dt="2021-02-02T08:56:40.375" v="290"/>
        <pc:sldMkLst>
          <pc:docMk/>
          <pc:sldMk cId="0" sldId="337"/>
        </pc:sldMkLst>
      </pc:sldChg>
      <pc:sldChg chg="del">
        <pc:chgData name="Peter Nathan" userId="f04ad150-9693-47d6-8a0f-cf4fdace0032" providerId="ADAL" clId="{EEAB5CF5-4E3B-45A8-B9AA-3C88665CEBB1}" dt="2021-02-02T08:56:40.375" v="290"/>
        <pc:sldMkLst>
          <pc:docMk/>
          <pc:sldMk cId="3148889673" sldId="738"/>
        </pc:sldMkLst>
      </pc:sldChg>
      <pc:sldChg chg="del">
        <pc:chgData name="Peter Nathan" userId="f04ad150-9693-47d6-8a0f-cf4fdace0032" providerId="ADAL" clId="{EEAB5CF5-4E3B-45A8-B9AA-3C88665CEBB1}" dt="2021-02-02T08:56:40.375" v="290"/>
        <pc:sldMkLst>
          <pc:docMk/>
          <pc:sldMk cId="3314435998" sldId="739"/>
        </pc:sldMkLst>
      </pc:sldChg>
      <pc:sldChg chg="del">
        <pc:chgData name="Peter Nathan" userId="f04ad150-9693-47d6-8a0f-cf4fdace0032" providerId="ADAL" clId="{EEAB5CF5-4E3B-45A8-B9AA-3C88665CEBB1}" dt="2021-02-02T08:56:40.375" v="290"/>
        <pc:sldMkLst>
          <pc:docMk/>
          <pc:sldMk cId="938985526" sldId="740"/>
        </pc:sldMkLst>
      </pc:sldChg>
      <pc:sldChg chg="del">
        <pc:chgData name="Peter Nathan" userId="f04ad150-9693-47d6-8a0f-cf4fdace0032" providerId="ADAL" clId="{EEAB5CF5-4E3B-45A8-B9AA-3C88665CEBB1}" dt="2021-02-02T08:56:40.375" v="290"/>
        <pc:sldMkLst>
          <pc:docMk/>
          <pc:sldMk cId="0" sldId="844"/>
        </pc:sldMkLst>
      </pc:sldChg>
      <pc:sldChg chg="modSp del">
        <pc:chgData name="Peter Nathan" userId="f04ad150-9693-47d6-8a0f-cf4fdace0032" providerId="ADAL" clId="{EEAB5CF5-4E3B-45A8-B9AA-3C88665CEBB1}" dt="2021-02-02T08:56:40.375" v="290"/>
        <pc:sldMkLst>
          <pc:docMk/>
          <pc:sldMk cId="1536178678" sldId="1023"/>
        </pc:sldMkLst>
        <pc:spChg chg="mod">
          <ac:chgData name="Peter Nathan" userId="f04ad150-9693-47d6-8a0f-cf4fdace0032" providerId="ADAL" clId="{EEAB5CF5-4E3B-45A8-B9AA-3C88665CEBB1}" dt="2021-02-02T08:56:39.792" v="289" actId="6549"/>
          <ac:spMkLst>
            <pc:docMk/>
            <pc:sldMk cId="1536178678" sldId="1023"/>
            <ac:spMk id="2" creationId="{71D42136-5AB9-40E9-BB5B-FBF7E1BBDA56}"/>
          </ac:spMkLst>
        </pc:spChg>
      </pc:sldChg>
      <pc:sldChg chg="modSp del">
        <pc:chgData name="Peter Nathan" userId="f04ad150-9693-47d6-8a0f-cf4fdace0032" providerId="ADAL" clId="{EEAB5CF5-4E3B-45A8-B9AA-3C88665CEBB1}" dt="2021-02-02T08:56:40.375" v="290"/>
        <pc:sldMkLst>
          <pc:docMk/>
          <pc:sldMk cId="3783703325" sldId="1024"/>
        </pc:sldMkLst>
        <pc:spChg chg="mod">
          <ac:chgData name="Peter Nathan" userId="f04ad150-9693-47d6-8a0f-cf4fdace0032" providerId="ADAL" clId="{EEAB5CF5-4E3B-45A8-B9AA-3C88665CEBB1}" dt="2021-02-02T08:56:30.392" v="278" actId="20577"/>
          <ac:spMkLst>
            <pc:docMk/>
            <pc:sldMk cId="3783703325" sldId="1024"/>
            <ac:spMk id="3" creationId="{029538A1-07C6-4B0A-B279-21690981595D}"/>
          </ac:spMkLst>
        </pc:spChg>
      </pc:sldChg>
      <pc:sldChg chg="del">
        <pc:chgData name="Peter Nathan" userId="f04ad150-9693-47d6-8a0f-cf4fdace0032" providerId="ADAL" clId="{EEAB5CF5-4E3B-45A8-B9AA-3C88665CEBB1}" dt="2021-02-02T08:56:40.375" v="290"/>
        <pc:sldMkLst>
          <pc:docMk/>
          <pc:sldMk cId="1753103276" sldId="1025"/>
        </pc:sldMkLst>
      </pc:sldChg>
      <pc:sldChg chg="del">
        <pc:chgData name="Peter Nathan" userId="f04ad150-9693-47d6-8a0f-cf4fdace0032" providerId="ADAL" clId="{EEAB5CF5-4E3B-45A8-B9AA-3C88665CEBB1}" dt="2021-02-02T08:56:40.375" v="290"/>
        <pc:sldMkLst>
          <pc:docMk/>
          <pc:sldMk cId="4055162101" sldId="1026"/>
        </pc:sldMkLst>
      </pc:sldChg>
      <pc:sldChg chg="del">
        <pc:chgData name="Peter Nathan" userId="f04ad150-9693-47d6-8a0f-cf4fdace0032" providerId="ADAL" clId="{EEAB5CF5-4E3B-45A8-B9AA-3C88665CEBB1}" dt="2021-02-02T08:56:40.375" v="290"/>
        <pc:sldMkLst>
          <pc:docMk/>
          <pc:sldMk cId="2316961153" sldId="1028"/>
        </pc:sldMkLst>
      </pc:sldChg>
      <pc:sldChg chg="del">
        <pc:chgData name="Peter Nathan" userId="f04ad150-9693-47d6-8a0f-cf4fdace0032" providerId="ADAL" clId="{EEAB5CF5-4E3B-45A8-B9AA-3C88665CEBB1}" dt="2021-02-02T08:56:40.375" v="290"/>
        <pc:sldMkLst>
          <pc:docMk/>
          <pc:sldMk cId="3442763621" sldId="1031"/>
        </pc:sldMkLst>
      </pc:sldChg>
      <pc:sldChg chg="del">
        <pc:chgData name="Peter Nathan" userId="f04ad150-9693-47d6-8a0f-cf4fdace0032" providerId="ADAL" clId="{EEAB5CF5-4E3B-45A8-B9AA-3C88665CEBB1}" dt="2021-02-02T08:56:40.375" v="290"/>
        <pc:sldMkLst>
          <pc:docMk/>
          <pc:sldMk cId="667786155" sldId="1032"/>
        </pc:sldMkLst>
      </pc:sldChg>
      <pc:sldChg chg="del">
        <pc:chgData name="Peter Nathan" userId="f04ad150-9693-47d6-8a0f-cf4fdace0032" providerId="ADAL" clId="{EEAB5CF5-4E3B-45A8-B9AA-3C88665CEBB1}" dt="2021-02-02T08:56:40.375" v="290"/>
        <pc:sldMkLst>
          <pc:docMk/>
          <pc:sldMk cId="171809086" sldId="1038"/>
        </pc:sldMkLst>
      </pc:sldChg>
      <pc:sldChg chg="del">
        <pc:chgData name="Peter Nathan" userId="f04ad150-9693-47d6-8a0f-cf4fdace0032" providerId="ADAL" clId="{EEAB5CF5-4E3B-45A8-B9AA-3C88665CEBB1}" dt="2021-02-02T08:56:40.375" v="290"/>
        <pc:sldMkLst>
          <pc:docMk/>
          <pc:sldMk cId="2236706041" sldId="1054"/>
        </pc:sldMkLst>
      </pc:sldChg>
      <pc:sldChg chg="del">
        <pc:chgData name="Peter Nathan" userId="f04ad150-9693-47d6-8a0f-cf4fdace0032" providerId="ADAL" clId="{EEAB5CF5-4E3B-45A8-B9AA-3C88665CEBB1}" dt="2021-02-02T08:56:40.375" v="290"/>
        <pc:sldMkLst>
          <pc:docMk/>
          <pc:sldMk cId="2060162819" sldId="1073"/>
        </pc:sldMkLst>
      </pc:sldChg>
      <pc:sldChg chg="del">
        <pc:chgData name="Peter Nathan" userId="f04ad150-9693-47d6-8a0f-cf4fdace0032" providerId="ADAL" clId="{EEAB5CF5-4E3B-45A8-B9AA-3C88665CEBB1}" dt="2021-02-02T08:56:40.375" v="290"/>
        <pc:sldMkLst>
          <pc:docMk/>
          <pc:sldMk cId="1405421396" sldId="1074"/>
        </pc:sldMkLst>
      </pc:sldChg>
      <pc:sldMasterChg chg="delSldLayout">
        <pc:chgData name="Peter Nathan" userId="f04ad150-9693-47d6-8a0f-cf4fdace0032" providerId="ADAL" clId="{EEAB5CF5-4E3B-45A8-B9AA-3C88665CEBB1}" dt="2021-02-02T08:39:37.399" v="14" actId="2696"/>
        <pc:sldMasterMkLst>
          <pc:docMk/>
          <pc:sldMasterMk cId="515727366" sldId="2147483695"/>
        </pc:sldMasterMkLst>
        <pc:sldLayoutChg chg="del">
          <pc:chgData name="Peter Nathan" userId="f04ad150-9693-47d6-8a0f-cf4fdace0032" providerId="ADAL" clId="{EEAB5CF5-4E3B-45A8-B9AA-3C88665CEBB1}" dt="2021-02-02T08:39:37.399" v="14" actId="2696"/>
          <pc:sldLayoutMkLst>
            <pc:docMk/>
            <pc:sldMasterMk cId="515727366" sldId="2147483695"/>
            <pc:sldLayoutMk cId="876605827" sldId="2147483719"/>
          </pc:sldLayoutMkLst>
        </pc:sldLayoutChg>
      </pc:sldMasterChg>
      <pc:sldMasterChg chg="del delSldLayout">
        <pc:chgData name="Peter Nathan" userId="f04ad150-9693-47d6-8a0f-cf4fdace0032" providerId="ADAL" clId="{EEAB5CF5-4E3B-45A8-B9AA-3C88665CEBB1}" dt="2021-02-02T08:39:38" v="29" actId="2696"/>
        <pc:sldMasterMkLst>
          <pc:docMk/>
          <pc:sldMasterMk cId="2864689900" sldId="2147483720"/>
        </pc:sldMasterMkLst>
        <pc:sldLayoutChg chg="del">
          <pc:chgData name="Peter Nathan" userId="f04ad150-9693-47d6-8a0f-cf4fdace0032" providerId="ADAL" clId="{EEAB5CF5-4E3B-45A8-B9AA-3C88665CEBB1}" dt="2021-02-02T08:39:37.983" v="17" actId="2696"/>
          <pc:sldLayoutMkLst>
            <pc:docMk/>
            <pc:sldMasterMk cId="2864689900" sldId="2147483720"/>
            <pc:sldLayoutMk cId="1239965742" sldId="2147483721"/>
          </pc:sldLayoutMkLst>
        </pc:sldLayoutChg>
        <pc:sldLayoutChg chg="del">
          <pc:chgData name="Peter Nathan" userId="f04ad150-9693-47d6-8a0f-cf4fdace0032" providerId="ADAL" clId="{EEAB5CF5-4E3B-45A8-B9AA-3C88665CEBB1}" dt="2021-02-02T08:39:37.983" v="18" actId="2696"/>
          <pc:sldLayoutMkLst>
            <pc:docMk/>
            <pc:sldMasterMk cId="2864689900" sldId="2147483720"/>
            <pc:sldLayoutMk cId="3657897366" sldId="2147483722"/>
          </pc:sldLayoutMkLst>
        </pc:sldLayoutChg>
        <pc:sldLayoutChg chg="del">
          <pc:chgData name="Peter Nathan" userId="f04ad150-9693-47d6-8a0f-cf4fdace0032" providerId="ADAL" clId="{EEAB5CF5-4E3B-45A8-B9AA-3C88665CEBB1}" dt="2021-02-02T08:39:37.999" v="19" actId="2696"/>
          <pc:sldLayoutMkLst>
            <pc:docMk/>
            <pc:sldMasterMk cId="2864689900" sldId="2147483720"/>
            <pc:sldLayoutMk cId="1508911506" sldId="2147483723"/>
          </pc:sldLayoutMkLst>
        </pc:sldLayoutChg>
        <pc:sldLayoutChg chg="del">
          <pc:chgData name="Peter Nathan" userId="f04ad150-9693-47d6-8a0f-cf4fdace0032" providerId="ADAL" clId="{EEAB5CF5-4E3B-45A8-B9AA-3C88665CEBB1}" dt="2021-02-02T08:39:38" v="20" actId="2696"/>
          <pc:sldLayoutMkLst>
            <pc:docMk/>
            <pc:sldMasterMk cId="2864689900" sldId="2147483720"/>
            <pc:sldLayoutMk cId="166714220" sldId="2147483724"/>
          </pc:sldLayoutMkLst>
        </pc:sldLayoutChg>
        <pc:sldLayoutChg chg="del">
          <pc:chgData name="Peter Nathan" userId="f04ad150-9693-47d6-8a0f-cf4fdace0032" providerId="ADAL" clId="{EEAB5CF5-4E3B-45A8-B9AA-3C88665CEBB1}" dt="2021-02-02T08:39:38" v="21" actId="2696"/>
          <pc:sldLayoutMkLst>
            <pc:docMk/>
            <pc:sldMasterMk cId="2864689900" sldId="2147483720"/>
            <pc:sldLayoutMk cId="871100099" sldId="2147483725"/>
          </pc:sldLayoutMkLst>
        </pc:sldLayoutChg>
        <pc:sldLayoutChg chg="del">
          <pc:chgData name="Peter Nathan" userId="f04ad150-9693-47d6-8a0f-cf4fdace0032" providerId="ADAL" clId="{EEAB5CF5-4E3B-45A8-B9AA-3C88665CEBB1}" dt="2021-02-02T08:39:38" v="22" actId="2696"/>
          <pc:sldLayoutMkLst>
            <pc:docMk/>
            <pc:sldMasterMk cId="2864689900" sldId="2147483720"/>
            <pc:sldLayoutMk cId="616123974" sldId="2147483726"/>
          </pc:sldLayoutMkLst>
        </pc:sldLayoutChg>
        <pc:sldLayoutChg chg="del">
          <pc:chgData name="Peter Nathan" userId="f04ad150-9693-47d6-8a0f-cf4fdace0032" providerId="ADAL" clId="{EEAB5CF5-4E3B-45A8-B9AA-3C88665CEBB1}" dt="2021-02-02T08:39:38" v="23" actId="2696"/>
          <pc:sldLayoutMkLst>
            <pc:docMk/>
            <pc:sldMasterMk cId="2864689900" sldId="2147483720"/>
            <pc:sldLayoutMk cId="3489944376" sldId="2147483727"/>
          </pc:sldLayoutMkLst>
        </pc:sldLayoutChg>
        <pc:sldLayoutChg chg="del">
          <pc:chgData name="Peter Nathan" userId="f04ad150-9693-47d6-8a0f-cf4fdace0032" providerId="ADAL" clId="{EEAB5CF5-4E3B-45A8-B9AA-3C88665CEBB1}" dt="2021-02-02T08:39:38" v="24" actId="2696"/>
          <pc:sldLayoutMkLst>
            <pc:docMk/>
            <pc:sldMasterMk cId="2864689900" sldId="2147483720"/>
            <pc:sldLayoutMk cId="3646668439" sldId="2147483728"/>
          </pc:sldLayoutMkLst>
        </pc:sldLayoutChg>
        <pc:sldLayoutChg chg="del">
          <pc:chgData name="Peter Nathan" userId="f04ad150-9693-47d6-8a0f-cf4fdace0032" providerId="ADAL" clId="{EEAB5CF5-4E3B-45A8-B9AA-3C88665CEBB1}" dt="2021-02-02T08:39:38" v="25" actId="2696"/>
          <pc:sldLayoutMkLst>
            <pc:docMk/>
            <pc:sldMasterMk cId="2864689900" sldId="2147483720"/>
            <pc:sldLayoutMk cId="1543867660" sldId="2147483729"/>
          </pc:sldLayoutMkLst>
        </pc:sldLayoutChg>
        <pc:sldLayoutChg chg="del">
          <pc:chgData name="Peter Nathan" userId="f04ad150-9693-47d6-8a0f-cf4fdace0032" providerId="ADAL" clId="{EEAB5CF5-4E3B-45A8-B9AA-3C88665CEBB1}" dt="2021-02-02T08:39:38" v="26" actId="2696"/>
          <pc:sldLayoutMkLst>
            <pc:docMk/>
            <pc:sldMasterMk cId="2864689900" sldId="2147483720"/>
            <pc:sldLayoutMk cId="1207148470" sldId="2147483730"/>
          </pc:sldLayoutMkLst>
        </pc:sldLayoutChg>
        <pc:sldLayoutChg chg="del">
          <pc:chgData name="Peter Nathan" userId="f04ad150-9693-47d6-8a0f-cf4fdace0032" providerId="ADAL" clId="{EEAB5CF5-4E3B-45A8-B9AA-3C88665CEBB1}" dt="2021-02-02T08:39:38" v="27" actId="2696"/>
          <pc:sldLayoutMkLst>
            <pc:docMk/>
            <pc:sldMasterMk cId="2864689900" sldId="2147483720"/>
            <pc:sldLayoutMk cId="794465953" sldId="2147483731"/>
          </pc:sldLayoutMkLst>
        </pc:sldLayoutChg>
        <pc:sldLayoutChg chg="del">
          <pc:chgData name="Peter Nathan" userId="f04ad150-9693-47d6-8a0f-cf4fdace0032" providerId="ADAL" clId="{EEAB5CF5-4E3B-45A8-B9AA-3C88665CEBB1}" dt="2021-02-02T08:39:38" v="28" actId="2696"/>
          <pc:sldLayoutMkLst>
            <pc:docMk/>
            <pc:sldMasterMk cId="2864689900" sldId="2147483720"/>
            <pc:sldLayoutMk cId="2385736484" sldId="2147483732"/>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lbe.local\fileserver\Social\HHASC_Public_Health_Resources\PH%20SharePoint%20Migration\Health%20Intelligence\Confidential\COVID-19%20data%20confidential\Enfield%20COVID19%20Dashboard_13082020\Age%20Stratified%20COVID-19%20Case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'5-Year Brackets'!$E$1</c:f>
              <c:strCache>
                <c:ptCount val="1"/>
                <c:pt idx="0">
                  <c:v>Cases (week)</c:v>
                </c:pt>
              </c:strCache>
            </c:strRef>
          </c:tx>
          <c:spPr>
            <a:solidFill>
              <a:schemeClr val="accent1"/>
            </a:solidFill>
            <a:ln>
              <a:noFill/>
            </a:ln>
            <a:effectLst/>
          </c:spPr>
          <c:invertIfNegative val="0"/>
          <c:cat>
            <c:strRef>
              <c:f>'5-Year Brackets'!$A$2:$D$20</c:f>
              <c:strCache>
                <c:ptCount val="19"/>
                <c:pt idx="0">
                  <c:v>0-4 years</c:v>
                </c:pt>
                <c:pt idx="1">
                  <c:v>5-9 years</c:v>
                </c:pt>
                <c:pt idx="2">
                  <c:v>10-14 years</c:v>
                </c:pt>
                <c:pt idx="3">
                  <c:v>15-19 years</c:v>
                </c:pt>
                <c:pt idx="4">
                  <c:v>20-24 years</c:v>
                </c:pt>
                <c:pt idx="5">
                  <c:v>25-29 years</c:v>
                </c:pt>
                <c:pt idx="6">
                  <c:v>30-34 years</c:v>
                </c:pt>
                <c:pt idx="7">
                  <c:v>35-39 years</c:v>
                </c:pt>
                <c:pt idx="8">
                  <c:v>40-44 years</c:v>
                </c:pt>
                <c:pt idx="9">
                  <c:v>45-49 years</c:v>
                </c:pt>
                <c:pt idx="10">
                  <c:v>50-54 years</c:v>
                </c:pt>
                <c:pt idx="11">
                  <c:v>55-59 years</c:v>
                </c:pt>
                <c:pt idx="12">
                  <c:v>60-64 years</c:v>
                </c:pt>
                <c:pt idx="13">
                  <c:v>65-69 years</c:v>
                </c:pt>
                <c:pt idx="14">
                  <c:v>70-74 years</c:v>
                </c:pt>
                <c:pt idx="15">
                  <c:v>75-79 years</c:v>
                </c:pt>
                <c:pt idx="16">
                  <c:v>80-84 years</c:v>
                </c:pt>
                <c:pt idx="17">
                  <c:v>85-89 years</c:v>
                </c:pt>
                <c:pt idx="18">
                  <c:v>90+ years</c:v>
                </c:pt>
              </c:strCache>
            </c:strRef>
          </c:cat>
          <c:val>
            <c:numRef>
              <c:f>'5-Year Brackets'!$E$2:$E$20</c:f>
            </c:numRef>
          </c:val>
          <c:extLst>
            <c:ext xmlns:c16="http://schemas.microsoft.com/office/drawing/2014/chart" uri="{C3380CC4-5D6E-409C-BE32-E72D297353CC}">
              <c16:uniqueId val="{00000000-74ED-47AE-BD25-12B67FA2346D}"/>
            </c:ext>
          </c:extLst>
        </c:ser>
        <c:ser>
          <c:idx val="1"/>
          <c:order val="1"/>
          <c:tx>
            <c:strRef>
              <c:f>'5-Year Brackets'!$F$1</c:f>
              <c:strCache>
                <c:ptCount val="1"/>
                <c:pt idx="0">
                  <c:v>Cases (two week)</c:v>
                </c:pt>
              </c:strCache>
            </c:strRef>
          </c:tx>
          <c:spPr>
            <a:solidFill>
              <a:schemeClr val="accent2"/>
            </a:solidFill>
            <a:ln>
              <a:noFill/>
            </a:ln>
            <a:effectLst/>
          </c:spPr>
          <c:invertIfNegative val="0"/>
          <c:cat>
            <c:strRef>
              <c:f>'5-Year Brackets'!$A$2:$D$20</c:f>
              <c:strCache>
                <c:ptCount val="19"/>
                <c:pt idx="0">
                  <c:v>0-4 years</c:v>
                </c:pt>
                <c:pt idx="1">
                  <c:v>5-9 years</c:v>
                </c:pt>
                <c:pt idx="2">
                  <c:v>10-14 years</c:v>
                </c:pt>
                <c:pt idx="3">
                  <c:v>15-19 years</c:v>
                </c:pt>
                <c:pt idx="4">
                  <c:v>20-24 years</c:v>
                </c:pt>
                <c:pt idx="5">
                  <c:v>25-29 years</c:v>
                </c:pt>
                <c:pt idx="6">
                  <c:v>30-34 years</c:v>
                </c:pt>
                <c:pt idx="7">
                  <c:v>35-39 years</c:v>
                </c:pt>
                <c:pt idx="8">
                  <c:v>40-44 years</c:v>
                </c:pt>
                <c:pt idx="9">
                  <c:v>45-49 years</c:v>
                </c:pt>
                <c:pt idx="10">
                  <c:v>50-54 years</c:v>
                </c:pt>
                <c:pt idx="11">
                  <c:v>55-59 years</c:v>
                </c:pt>
                <c:pt idx="12">
                  <c:v>60-64 years</c:v>
                </c:pt>
                <c:pt idx="13">
                  <c:v>65-69 years</c:v>
                </c:pt>
                <c:pt idx="14">
                  <c:v>70-74 years</c:v>
                </c:pt>
                <c:pt idx="15">
                  <c:v>75-79 years</c:v>
                </c:pt>
                <c:pt idx="16">
                  <c:v>80-84 years</c:v>
                </c:pt>
                <c:pt idx="17">
                  <c:v>85-89 years</c:v>
                </c:pt>
                <c:pt idx="18">
                  <c:v>90+ years</c:v>
                </c:pt>
              </c:strCache>
            </c:strRef>
          </c:cat>
          <c:val>
            <c:numRef>
              <c:f>'5-Year Brackets'!$F$2:$F$20</c:f>
            </c:numRef>
          </c:val>
          <c:extLst>
            <c:ext xmlns:c16="http://schemas.microsoft.com/office/drawing/2014/chart" uri="{C3380CC4-5D6E-409C-BE32-E72D297353CC}">
              <c16:uniqueId val="{00000001-74ED-47AE-BD25-12B67FA2346D}"/>
            </c:ext>
          </c:extLst>
        </c:ser>
        <c:ser>
          <c:idx val="2"/>
          <c:order val="2"/>
          <c:tx>
            <c:strRef>
              <c:f>'5-Year Brackets'!$G$1</c:f>
              <c:strCache>
                <c:ptCount val="1"/>
              </c:strCache>
            </c:strRef>
          </c:tx>
          <c:spPr>
            <a:solidFill>
              <a:schemeClr val="accent3"/>
            </a:solidFill>
            <a:ln>
              <a:noFill/>
            </a:ln>
            <a:effectLst/>
          </c:spPr>
          <c:invertIfNegative val="0"/>
          <c:cat>
            <c:strRef>
              <c:f>'5-Year Brackets'!$A$2:$D$20</c:f>
              <c:strCache>
                <c:ptCount val="19"/>
                <c:pt idx="0">
                  <c:v>0-4 years</c:v>
                </c:pt>
                <c:pt idx="1">
                  <c:v>5-9 years</c:v>
                </c:pt>
                <c:pt idx="2">
                  <c:v>10-14 years</c:v>
                </c:pt>
                <c:pt idx="3">
                  <c:v>15-19 years</c:v>
                </c:pt>
                <c:pt idx="4">
                  <c:v>20-24 years</c:v>
                </c:pt>
                <c:pt idx="5">
                  <c:v>25-29 years</c:v>
                </c:pt>
                <c:pt idx="6">
                  <c:v>30-34 years</c:v>
                </c:pt>
                <c:pt idx="7">
                  <c:v>35-39 years</c:v>
                </c:pt>
                <c:pt idx="8">
                  <c:v>40-44 years</c:v>
                </c:pt>
                <c:pt idx="9">
                  <c:v>45-49 years</c:v>
                </c:pt>
                <c:pt idx="10">
                  <c:v>50-54 years</c:v>
                </c:pt>
                <c:pt idx="11">
                  <c:v>55-59 years</c:v>
                </c:pt>
                <c:pt idx="12">
                  <c:v>60-64 years</c:v>
                </c:pt>
                <c:pt idx="13">
                  <c:v>65-69 years</c:v>
                </c:pt>
                <c:pt idx="14">
                  <c:v>70-74 years</c:v>
                </c:pt>
                <c:pt idx="15">
                  <c:v>75-79 years</c:v>
                </c:pt>
                <c:pt idx="16">
                  <c:v>80-84 years</c:v>
                </c:pt>
                <c:pt idx="17">
                  <c:v>85-89 years</c:v>
                </c:pt>
                <c:pt idx="18">
                  <c:v>90+ years</c:v>
                </c:pt>
              </c:strCache>
            </c:strRef>
          </c:cat>
          <c:val>
            <c:numRef>
              <c:f>'5-Year Brackets'!$G$2:$G$20</c:f>
            </c:numRef>
          </c:val>
          <c:extLst>
            <c:ext xmlns:c16="http://schemas.microsoft.com/office/drawing/2014/chart" uri="{C3380CC4-5D6E-409C-BE32-E72D297353CC}">
              <c16:uniqueId val="{00000002-74ED-47AE-BD25-12B67FA2346D}"/>
            </c:ext>
          </c:extLst>
        </c:ser>
        <c:ser>
          <c:idx val="3"/>
          <c:order val="3"/>
          <c:tx>
            <c:strRef>
              <c:f>'5-Year Brackets'!$H$1</c:f>
              <c:strCache>
                <c:ptCount val="1"/>
                <c:pt idx="0">
                  <c:v>Population</c:v>
                </c:pt>
              </c:strCache>
            </c:strRef>
          </c:tx>
          <c:spPr>
            <a:solidFill>
              <a:schemeClr val="accent4"/>
            </a:solidFill>
            <a:ln>
              <a:noFill/>
            </a:ln>
            <a:effectLst/>
          </c:spPr>
          <c:invertIfNegative val="0"/>
          <c:cat>
            <c:strRef>
              <c:f>'5-Year Brackets'!$A$2:$D$20</c:f>
              <c:strCache>
                <c:ptCount val="19"/>
                <c:pt idx="0">
                  <c:v>0-4 years</c:v>
                </c:pt>
                <c:pt idx="1">
                  <c:v>5-9 years</c:v>
                </c:pt>
                <c:pt idx="2">
                  <c:v>10-14 years</c:v>
                </c:pt>
                <c:pt idx="3">
                  <c:v>15-19 years</c:v>
                </c:pt>
                <c:pt idx="4">
                  <c:v>20-24 years</c:v>
                </c:pt>
                <c:pt idx="5">
                  <c:v>25-29 years</c:v>
                </c:pt>
                <c:pt idx="6">
                  <c:v>30-34 years</c:v>
                </c:pt>
                <c:pt idx="7">
                  <c:v>35-39 years</c:v>
                </c:pt>
                <c:pt idx="8">
                  <c:v>40-44 years</c:v>
                </c:pt>
                <c:pt idx="9">
                  <c:v>45-49 years</c:v>
                </c:pt>
                <c:pt idx="10">
                  <c:v>50-54 years</c:v>
                </c:pt>
                <c:pt idx="11">
                  <c:v>55-59 years</c:v>
                </c:pt>
                <c:pt idx="12">
                  <c:v>60-64 years</c:v>
                </c:pt>
                <c:pt idx="13">
                  <c:v>65-69 years</c:v>
                </c:pt>
                <c:pt idx="14">
                  <c:v>70-74 years</c:v>
                </c:pt>
                <c:pt idx="15">
                  <c:v>75-79 years</c:v>
                </c:pt>
                <c:pt idx="16">
                  <c:v>80-84 years</c:v>
                </c:pt>
                <c:pt idx="17">
                  <c:v>85-89 years</c:v>
                </c:pt>
                <c:pt idx="18">
                  <c:v>90+ years</c:v>
                </c:pt>
              </c:strCache>
            </c:strRef>
          </c:cat>
          <c:val>
            <c:numRef>
              <c:f>'5-Year Brackets'!$H$2:$H$20</c:f>
            </c:numRef>
          </c:val>
          <c:extLst>
            <c:ext xmlns:c16="http://schemas.microsoft.com/office/drawing/2014/chart" uri="{C3380CC4-5D6E-409C-BE32-E72D297353CC}">
              <c16:uniqueId val="{00000003-74ED-47AE-BD25-12B67FA2346D}"/>
            </c:ext>
          </c:extLst>
        </c:ser>
        <c:ser>
          <c:idx val="4"/>
          <c:order val="4"/>
          <c:tx>
            <c:strRef>
              <c:f>'5-Year Brackets'!$I$1</c:f>
              <c:strCache>
                <c:ptCount val="1"/>
                <c:pt idx="0">
                  <c:v>Average weekly infection rate  (last week)</c:v>
                </c:pt>
              </c:strCache>
            </c:strRef>
          </c:tx>
          <c:spPr>
            <a:solidFill>
              <a:schemeClr val="bg1">
                <a:lumMod val="50000"/>
              </a:schemeClr>
            </a:solidFill>
            <a:ln>
              <a:noFill/>
            </a:ln>
            <a:effectLst/>
          </c:spPr>
          <c:invertIfNegative val="0"/>
          <c:cat>
            <c:strRef>
              <c:f>'5-Year Brackets'!$A$2:$D$20</c:f>
              <c:strCache>
                <c:ptCount val="19"/>
                <c:pt idx="0">
                  <c:v>0-4 years</c:v>
                </c:pt>
                <c:pt idx="1">
                  <c:v>5-9 years</c:v>
                </c:pt>
                <c:pt idx="2">
                  <c:v>10-14 years</c:v>
                </c:pt>
                <c:pt idx="3">
                  <c:v>15-19 years</c:v>
                </c:pt>
                <c:pt idx="4">
                  <c:v>20-24 years</c:v>
                </c:pt>
                <c:pt idx="5">
                  <c:v>25-29 years</c:v>
                </c:pt>
                <c:pt idx="6">
                  <c:v>30-34 years</c:v>
                </c:pt>
                <c:pt idx="7">
                  <c:v>35-39 years</c:v>
                </c:pt>
                <c:pt idx="8">
                  <c:v>40-44 years</c:v>
                </c:pt>
                <c:pt idx="9">
                  <c:v>45-49 years</c:v>
                </c:pt>
                <c:pt idx="10">
                  <c:v>50-54 years</c:v>
                </c:pt>
                <c:pt idx="11">
                  <c:v>55-59 years</c:v>
                </c:pt>
                <c:pt idx="12">
                  <c:v>60-64 years</c:v>
                </c:pt>
                <c:pt idx="13">
                  <c:v>65-69 years</c:v>
                </c:pt>
                <c:pt idx="14">
                  <c:v>70-74 years</c:v>
                </c:pt>
                <c:pt idx="15">
                  <c:v>75-79 years</c:v>
                </c:pt>
                <c:pt idx="16">
                  <c:v>80-84 years</c:v>
                </c:pt>
                <c:pt idx="17">
                  <c:v>85-89 years</c:v>
                </c:pt>
                <c:pt idx="18">
                  <c:v>90+ years</c:v>
                </c:pt>
              </c:strCache>
            </c:strRef>
          </c:cat>
          <c:val>
            <c:numRef>
              <c:f>'5-Year Brackets'!$I$2:$I$20</c:f>
              <c:numCache>
                <c:formatCode>0.00</c:formatCode>
                <c:ptCount val="19"/>
                <c:pt idx="0">
                  <c:v>167.59542464490718</c:v>
                </c:pt>
                <c:pt idx="1">
                  <c:v>121.60025941388675</c:v>
                </c:pt>
                <c:pt idx="2">
                  <c:v>98.383095217726066</c:v>
                </c:pt>
                <c:pt idx="3">
                  <c:v>214.28571428571428</c:v>
                </c:pt>
                <c:pt idx="4">
                  <c:v>538.00671176689923</c:v>
                </c:pt>
                <c:pt idx="5">
                  <c:v>463.36881653099562</c:v>
                </c:pt>
                <c:pt idx="6">
                  <c:v>428.52649787702467</c:v>
                </c:pt>
                <c:pt idx="7">
                  <c:v>426.80999051533354</c:v>
                </c:pt>
                <c:pt idx="8">
                  <c:v>467.55516714004807</c:v>
                </c:pt>
                <c:pt idx="9">
                  <c:v>408.38068181818181</c:v>
                </c:pt>
                <c:pt idx="10">
                  <c:v>434.17853421326851</c:v>
                </c:pt>
                <c:pt idx="11">
                  <c:v>515.97051597051598</c:v>
                </c:pt>
                <c:pt idx="12">
                  <c:v>433.62889133389427</c:v>
                </c:pt>
                <c:pt idx="13">
                  <c:v>388.85288399222293</c:v>
                </c:pt>
                <c:pt idx="14">
                  <c:v>293.01346030583278</c:v>
                </c:pt>
                <c:pt idx="15">
                  <c:v>200.23557126030624</c:v>
                </c:pt>
                <c:pt idx="16">
                  <c:v>305.90394616090549</c:v>
                </c:pt>
                <c:pt idx="17">
                  <c:v>227.04339051463168</c:v>
                </c:pt>
                <c:pt idx="18">
                  <c:v>390.11703511053315</c:v>
                </c:pt>
              </c:numCache>
            </c:numRef>
          </c:val>
          <c:extLst>
            <c:ext xmlns:c16="http://schemas.microsoft.com/office/drawing/2014/chart" uri="{C3380CC4-5D6E-409C-BE32-E72D297353CC}">
              <c16:uniqueId val="{00000004-74ED-47AE-BD25-12B67FA2346D}"/>
            </c:ext>
          </c:extLst>
        </c:ser>
        <c:ser>
          <c:idx val="5"/>
          <c:order val="5"/>
          <c:tx>
            <c:strRef>
              <c:f>'5-Year Brackets'!$J$1</c:f>
              <c:strCache>
                <c:ptCount val="1"/>
                <c:pt idx="0">
                  <c:v>Average weekly infection rate  (last two weeks)</c:v>
                </c:pt>
              </c:strCache>
            </c:strRef>
          </c:tx>
          <c:spPr>
            <a:solidFill>
              <a:srgbClr val="A92502"/>
            </a:solidFill>
            <a:ln>
              <a:noFill/>
            </a:ln>
            <a:effectLst/>
          </c:spPr>
          <c:invertIfNegative val="0"/>
          <c:cat>
            <c:strRef>
              <c:f>'5-Year Brackets'!$A$2:$D$20</c:f>
              <c:strCache>
                <c:ptCount val="19"/>
                <c:pt idx="0">
                  <c:v>0-4 years</c:v>
                </c:pt>
                <c:pt idx="1">
                  <c:v>5-9 years</c:v>
                </c:pt>
                <c:pt idx="2">
                  <c:v>10-14 years</c:v>
                </c:pt>
                <c:pt idx="3">
                  <c:v>15-19 years</c:v>
                </c:pt>
                <c:pt idx="4">
                  <c:v>20-24 years</c:v>
                </c:pt>
                <c:pt idx="5">
                  <c:v>25-29 years</c:v>
                </c:pt>
                <c:pt idx="6">
                  <c:v>30-34 years</c:v>
                </c:pt>
                <c:pt idx="7">
                  <c:v>35-39 years</c:v>
                </c:pt>
                <c:pt idx="8">
                  <c:v>40-44 years</c:v>
                </c:pt>
                <c:pt idx="9">
                  <c:v>45-49 years</c:v>
                </c:pt>
                <c:pt idx="10">
                  <c:v>50-54 years</c:v>
                </c:pt>
                <c:pt idx="11">
                  <c:v>55-59 years</c:v>
                </c:pt>
                <c:pt idx="12">
                  <c:v>60-64 years</c:v>
                </c:pt>
                <c:pt idx="13">
                  <c:v>65-69 years</c:v>
                </c:pt>
                <c:pt idx="14">
                  <c:v>70-74 years</c:v>
                </c:pt>
                <c:pt idx="15">
                  <c:v>75-79 years</c:v>
                </c:pt>
                <c:pt idx="16">
                  <c:v>80-84 years</c:v>
                </c:pt>
                <c:pt idx="17">
                  <c:v>85-89 years</c:v>
                </c:pt>
                <c:pt idx="18">
                  <c:v>90+ years</c:v>
                </c:pt>
              </c:strCache>
            </c:strRef>
          </c:cat>
          <c:val>
            <c:numRef>
              <c:f>'5-Year Brackets'!$J$2:$J$20</c:f>
              <c:numCache>
                <c:formatCode>0.00</c:formatCode>
                <c:ptCount val="19"/>
                <c:pt idx="0">
                  <c:v>186.44990991745925</c:v>
                </c:pt>
                <c:pt idx="1">
                  <c:v>152.00032426735845</c:v>
                </c:pt>
                <c:pt idx="2">
                  <c:v>162.54598340319959</c:v>
                </c:pt>
                <c:pt idx="3">
                  <c:v>354.59183673469386</c:v>
                </c:pt>
                <c:pt idx="4">
                  <c:v>724.44468119107228</c:v>
                </c:pt>
                <c:pt idx="5">
                  <c:v>630.34857023585892</c:v>
                </c:pt>
                <c:pt idx="6">
                  <c:v>587.7496461707816</c:v>
                </c:pt>
                <c:pt idx="7">
                  <c:v>606.62345874170092</c:v>
                </c:pt>
                <c:pt idx="8">
                  <c:v>657.6360061175443</c:v>
                </c:pt>
                <c:pt idx="9">
                  <c:v>579.27911931818187</c:v>
                </c:pt>
                <c:pt idx="10">
                  <c:v>547.06495310871833</c:v>
                </c:pt>
                <c:pt idx="11">
                  <c:v>611.79361179361183</c:v>
                </c:pt>
                <c:pt idx="12">
                  <c:v>530.70998640864673</c:v>
                </c:pt>
                <c:pt idx="13">
                  <c:v>461.76279974076476</c:v>
                </c:pt>
                <c:pt idx="14">
                  <c:v>370.84516069956965</c:v>
                </c:pt>
                <c:pt idx="15">
                  <c:v>241.46054181389871</c:v>
                </c:pt>
                <c:pt idx="16">
                  <c:v>351.78953808504127</c:v>
                </c:pt>
                <c:pt idx="17">
                  <c:v>302.72452068617559</c:v>
                </c:pt>
                <c:pt idx="18">
                  <c:v>520.1560468140442</c:v>
                </c:pt>
              </c:numCache>
            </c:numRef>
          </c:val>
          <c:extLst>
            <c:ext xmlns:c16="http://schemas.microsoft.com/office/drawing/2014/chart" uri="{C3380CC4-5D6E-409C-BE32-E72D297353CC}">
              <c16:uniqueId val="{00000005-74ED-47AE-BD25-12B67FA2346D}"/>
            </c:ext>
          </c:extLst>
        </c:ser>
        <c:dLbls>
          <c:showLegendKey val="0"/>
          <c:showVal val="0"/>
          <c:showCatName val="0"/>
          <c:showSerName val="0"/>
          <c:showPercent val="0"/>
          <c:showBubbleSize val="0"/>
        </c:dLbls>
        <c:gapWidth val="219"/>
        <c:overlap val="-27"/>
        <c:axId val="738524264"/>
        <c:axId val="738524592"/>
      </c:barChart>
      <c:catAx>
        <c:axId val="738524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738524592"/>
        <c:crosses val="autoZero"/>
        <c:auto val="1"/>
        <c:lblAlgn val="ctr"/>
        <c:lblOffset val="100"/>
        <c:noMultiLvlLbl val="0"/>
      </c:catAx>
      <c:valAx>
        <c:axId val="73852459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738524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4015" cy="48871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09079" y="0"/>
            <a:ext cx="2914015" cy="488712"/>
          </a:xfrm>
          <a:prstGeom prst="rect">
            <a:avLst/>
          </a:prstGeom>
        </p:spPr>
        <p:txBody>
          <a:bodyPr vert="horz" lIns="91440" tIns="45720" rIns="91440" bIns="45720" rtlCol="0"/>
          <a:lstStyle>
            <a:lvl1pPr algn="r">
              <a:defRPr sz="1200"/>
            </a:lvl1pPr>
          </a:lstStyle>
          <a:p>
            <a:fld id="{D385B6BA-74C3-4E64-B0FB-3DC3DB0F2F16}" type="datetimeFigureOut">
              <a:rPr lang="en-GB" smtClean="0"/>
              <a:t>02/02/2021</a:t>
            </a:fld>
            <a:endParaRPr lang="en-GB"/>
          </a:p>
        </p:txBody>
      </p:sp>
      <p:sp>
        <p:nvSpPr>
          <p:cNvPr id="4" name="Footer Placeholder 3"/>
          <p:cNvSpPr>
            <a:spLocks noGrp="1"/>
          </p:cNvSpPr>
          <p:nvPr>
            <p:ph type="ftr" sz="quarter" idx="2"/>
          </p:nvPr>
        </p:nvSpPr>
        <p:spPr>
          <a:xfrm>
            <a:off x="0" y="9283830"/>
            <a:ext cx="2914015" cy="48871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09079" y="9283830"/>
            <a:ext cx="2914015" cy="488712"/>
          </a:xfrm>
          <a:prstGeom prst="rect">
            <a:avLst/>
          </a:prstGeom>
        </p:spPr>
        <p:txBody>
          <a:bodyPr vert="horz" lIns="91440" tIns="45720" rIns="91440" bIns="45720" rtlCol="0" anchor="b"/>
          <a:lstStyle>
            <a:lvl1pPr algn="r">
              <a:defRPr sz="1200"/>
            </a:lvl1pPr>
          </a:lstStyle>
          <a:p>
            <a:fld id="{C3F36CAF-CCAE-4AF9-A2AC-EB1FEE28B8BA}" type="slidenum">
              <a:rPr lang="en-GB" smtClean="0"/>
              <a:t>‹#›</a:t>
            </a:fld>
            <a:endParaRPr lang="en-GB"/>
          </a:p>
        </p:txBody>
      </p:sp>
    </p:spTree>
    <p:extLst>
      <p:ext uri="{BB962C8B-B14F-4D97-AF65-F5344CB8AC3E}">
        <p14:creationId xmlns:p14="http://schemas.microsoft.com/office/powerpoint/2010/main" val="15887944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4015" cy="48871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09079" y="0"/>
            <a:ext cx="2914015" cy="488712"/>
          </a:xfrm>
          <a:prstGeom prst="rect">
            <a:avLst/>
          </a:prstGeom>
        </p:spPr>
        <p:txBody>
          <a:bodyPr vert="horz" lIns="91440" tIns="45720" rIns="91440" bIns="45720" rtlCol="0"/>
          <a:lstStyle>
            <a:lvl1pPr algn="r">
              <a:defRPr sz="1200"/>
            </a:lvl1pPr>
          </a:lstStyle>
          <a:p>
            <a:fld id="{EF8BCB94-A30F-4C07-8FD5-5D3608F048A3}" type="datetimeFigureOut">
              <a:rPr lang="en-GB" smtClean="0"/>
              <a:t>02/02/2021</a:t>
            </a:fld>
            <a:endParaRPr lang="en-GB"/>
          </a:p>
        </p:txBody>
      </p:sp>
      <p:sp>
        <p:nvSpPr>
          <p:cNvPr id="4" name="Slide Image Placeholder 3"/>
          <p:cNvSpPr>
            <a:spLocks noGrp="1" noRot="1" noChangeAspect="1"/>
          </p:cNvSpPr>
          <p:nvPr>
            <p:ph type="sldImg" idx="2"/>
          </p:nvPr>
        </p:nvSpPr>
        <p:spPr>
          <a:xfrm>
            <a:off x="919163" y="733425"/>
            <a:ext cx="4886325" cy="36655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2465" y="4642763"/>
            <a:ext cx="5379720" cy="439840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283830"/>
            <a:ext cx="2914015" cy="48871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09079" y="9283830"/>
            <a:ext cx="2914015" cy="488712"/>
          </a:xfrm>
          <a:prstGeom prst="rect">
            <a:avLst/>
          </a:prstGeom>
        </p:spPr>
        <p:txBody>
          <a:bodyPr vert="horz" lIns="91440" tIns="45720" rIns="91440" bIns="45720" rtlCol="0" anchor="b"/>
          <a:lstStyle>
            <a:lvl1pPr algn="r">
              <a:defRPr sz="1200"/>
            </a:lvl1pPr>
          </a:lstStyle>
          <a:p>
            <a:fld id="{4725E8E8-1528-48FB-B845-BEC6BE7B33E1}" type="slidenum">
              <a:rPr lang="en-GB" smtClean="0"/>
              <a:t>‹#›</a:t>
            </a:fld>
            <a:endParaRPr lang="en-GB"/>
          </a:p>
        </p:txBody>
      </p:sp>
    </p:spTree>
    <p:extLst>
      <p:ext uri="{BB962C8B-B14F-4D97-AF65-F5344CB8AC3E}">
        <p14:creationId xmlns:p14="http://schemas.microsoft.com/office/powerpoint/2010/main" val="127251837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get-help-with-remote-education.education.gov.uk/"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gov.uk/government/publications/whats-working-well-in-remote-education/whats-working-well-in-remote-education"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725E8E8-1528-48FB-B845-BEC6BE7B33E1}" type="slidenum">
              <a:rPr kumimoji="0" lang="en-GB" sz="1200" b="0" i="0" u="none" strike="noStrike" kern="1200" cap="none" spc="0" normalizeH="0" baseline="0" noProof="0" smtClean="0">
                <a:ln>
                  <a:noFill/>
                </a:ln>
                <a:solidFill>
                  <a:prstClr val="black"/>
                </a:solidFill>
                <a:effectLst/>
                <a:uLnTx/>
                <a:uFillTx/>
                <a:latin typeface="Times"/>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Times"/>
              <a:ea typeface="+mn-ea"/>
              <a:cs typeface="+mn-cs"/>
            </a:endParaRPr>
          </a:p>
        </p:txBody>
      </p:sp>
      <p:sp>
        <p:nvSpPr>
          <p:cNvPr id="5" name="Footer Placeholder 4"/>
          <p:cNvSpPr>
            <a:spLocks noGrp="1"/>
          </p:cNvSpPr>
          <p:nvPr>
            <p:ph type="ftr" sz="quarter" idx="4"/>
          </p:nvPr>
        </p:nvSpPr>
        <p:spPr>
          <a:xfrm>
            <a:off x="0" y="9283830"/>
            <a:ext cx="2914015" cy="488712"/>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Times"/>
              <a:ea typeface="+mn-ea"/>
              <a:cs typeface="+mn-cs"/>
            </a:endParaRPr>
          </a:p>
        </p:txBody>
      </p:sp>
    </p:spTree>
    <p:extLst>
      <p:ext uri="{BB962C8B-B14F-4D97-AF65-F5344CB8AC3E}">
        <p14:creationId xmlns:p14="http://schemas.microsoft.com/office/powerpoint/2010/main" val="36343497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11CD4A4F-7075-4AAC-9E0F-213B7DF9215B}"/>
              </a:ext>
            </a:extLst>
          </p:cNvPr>
          <p:cNvSpPr>
            <a:spLocks noGrp="1" noRot="1" noChangeAspect="1" noChangeArrowheads="1" noTextEdit="1"/>
          </p:cNvSpPr>
          <p:nvPr>
            <p:ph type="sldImg"/>
          </p:nvPr>
        </p:nvSpPr>
        <p:spPr>
          <a:xfrm>
            <a:off x="895350" y="730250"/>
            <a:ext cx="4878388" cy="3659188"/>
          </a:xfrm>
          <a:ln/>
        </p:spPr>
      </p:sp>
      <p:sp>
        <p:nvSpPr>
          <p:cNvPr id="78851" name="Notes Placeholder 2">
            <a:extLst>
              <a:ext uri="{FF2B5EF4-FFF2-40B4-BE49-F238E27FC236}">
                <a16:creationId xmlns:a16="http://schemas.microsoft.com/office/drawing/2014/main" id="{0CDDB685-AB33-4912-BDE9-31CD46150207}"/>
              </a:ext>
            </a:extLst>
          </p:cNvPr>
          <p:cNvSpPr>
            <a:spLocks noGrp="1"/>
          </p:cNvSpPr>
          <p:nvPr>
            <p:ph type="body" idx="1"/>
          </p:nvPr>
        </p:nvSpPr>
        <p:spPr>
          <a:xfrm>
            <a:off x="666750" y="4632325"/>
            <a:ext cx="5335588" cy="439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Suzi</a:t>
            </a:r>
          </a:p>
        </p:txBody>
      </p:sp>
      <p:sp>
        <p:nvSpPr>
          <p:cNvPr id="78852" name="Slide Number Placeholder 3">
            <a:extLst>
              <a:ext uri="{FF2B5EF4-FFF2-40B4-BE49-F238E27FC236}">
                <a16:creationId xmlns:a16="http://schemas.microsoft.com/office/drawing/2014/main" id="{9A0152AF-0223-4C96-AA5D-BE9159BB4616}"/>
              </a:ext>
            </a:extLst>
          </p:cNvPr>
          <p:cNvSpPr>
            <a:spLocks noGrp="1"/>
          </p:cNvSpPr>
          <p:nvPr>
            <p:ph type="sldNum" sz="quarter" idx="5"/>
          </p:nvPr>
        </p:nvSpPr>
        <p:spPr>
          <a:noFill/>
        </p:spPr>
        <p:txBody>
          <a:bodyPr/>
          <a:lstStyle>
            <a:lvl1pPr>
              <a:defRPr sz="2000">
                <a:solidFill>
                  <a:schemeClr val="tx1"/>
                </a:solidFill>
                <a:latin typeface="Times" panose="02020603050405020304" pitchFamily="18" charset="0"/>
              </a:defRPr>
            </a:lvl1pPr>
            <a:lvl2pPr marL="742950" indent="-285750">
              <a:defRPr sz="2000">
                <a:solidFill>
                  <a:schemeClr val="tx1"/>
                </a:solidFill>
                <a:latin typeface="Times" panose="02020603050405020304" pitchFamily="18" charset="0"/>
              </a:defRPr>
            </a:lvl2pPr>
            <a:lvl3pPr marL="1143000" indent="-228600">
              <a:defRPr sz="2000">
                <a:solidFill>
                  <a:schemeClr val="tx1"/>
                </a:solidFill>
                <a:latin typeface="Times" panose="02020603050405020304" pitchFamily="18" charset="0"/>
              </a:defRPr>
            </a:lvl3pPr>
            <a:lvl4pPr marL="1600200" indent="-228600">
              <a:defRPr sz="2000">
                <a:solidFill>
                  <a:schemeClr val="tx1"/>
                </a:solidFill>
                <a:latin typeface="Times" panose="02020603050405020304" pitchFamily="18" charset="0"/>
              </a:defRPr>
            </a:lvl4pPr>
            <a:lvl5pPr marL="2057400" indent="-228600">
              <a:defRPr sz="2000">
                <a:solidFill>
                  <a:schemeClr val="tx1"/>
                </a:solidFill>
                <a:latin typeface="Times" panose="02020603050405020304" pitchFamily="18" charset="0"/>
              </a:defRPr>
            </a:lvl5pPr>
            <a:lvl6pPr marL="2514600" indent="-228600" eaLnBrk="0" fontAlgn="base" hangingPunct="0">
              <a:spcBef>
                <a:spcPct val="0"/>
              </a:spcBef>
              <a:spcAft>
                <a:spcPct val="0"/>
              </a:spcAft>
              <a:defRPr sz="2000">
                <a:solidFill>
                  <a:schemeClr val="tx1"/>
                </a:solidFill>
                <a:latin typeface="Times" panose="02020603050405020304" pitchFamily="18" charset="0"/>
              </a:defRPr>
            </a:lvl6pPr>
            <a:lvl7pPr marL="2971800" indent="-228600" eaLnBrk="0" fontAlgn="base" hangingPunct="0">
              <a:spcBef>
                <a:spcPct val="0"/>
              </a:spcBef>
              <a:spcAft>
                <a:spcPct val="0"/>
              </a:spcAft>
              <a:defRPr sz="2000">
                <a:solidFill>
                  <a:schemeClr val="tx1"/>
                </a:solidFill>
                <a:latin typeface="Times" panose="02020603050405020304" pitchFamily="18" charset="0"/>
              </a:defRPr>
            </a:lvl7pPr>
            <a:lvl8pPr marL="3429000" indent="-228600" eaLnBrk="0" fontAlgn="base" hangingPunct="0">
              <a:spcBef>
                <a:spcPct val="0"/>
              </a:spcBef>
              <a:spcAft>
                <a:spcPct val="0"/>
              </a:spcAft>
              <a:defRPr sz="2000">
                <a:solidFill>
                  <a:schemeClr val="tx1"/>
                </a:solidFill>
                <a:latin typeface="Times" panose="02020603050405020304" pitchFamily="18" charset="0"/>
              </a:defRPr>
            </a:lvl8pPr>
            <a:lvl9pPr marL="3886200" indent="-228600" eaLnBrk="0" fontAlgn="base" hangingPunct="0">
              <a:spcBef>
                <a:spcPct val="0"/>
              </a:spcBef>
              <a:spcAft>
                <a:spcPct val="0"/>
              </a:spcAft>
              <a:defRPr sz="2000">
                <a:solidFill>
                  <a:schemeClr val="tx1"/>
                </a:solidFill>
                <a:latin typeface="Times"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CBF18AC-A380-4294-BD34-84EADCA98184}" type="slidenum">
              <a:rPr kumimoji="0" lang="en-GB" altLang="en-US" sz="1200" b="0" i="0" u="none" strike="noStrike" kern="1200" cap="none" spc="0" normalizeH="0" baseline="0" noProof="0" smtClean="0">
                <a:ln>
                  <a:noFill/>
                </a:ln>
                <a:solidFill>
                  <a:srgbClr val="000000"/>
                </a:solidFill>
                <a:effectLst/>
                <a:uLnTx/>
                <a:uFillTx/>
                <a:latin typeface="Times"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GB" altLang="en-US" sz="1200" b="0" i="0" u="none" strike="noStrike" kern="1200" cap="none" spc="0" normalizeH="0" baseline="0" noProof="0">
              <a:ln>
                <a:noFill/>
              </a:ln>
              <a:solidFill>
                <a:srgbClr val="000000"/>
              </a:solidFill>
              <a:effectLst/>
              <a:uLnTx/>
              <a:uFillTx/>
              <a:latin typeface="Times" panose="02020603050405020304" pitchFamily="18"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87768D-5CBE-4F75-9025-9EC3BF4EEF8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1521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111/999 COVID-19 Triages</a:t>
            </a:r>
            <a:endParaRPr dirty="0"/>
          </a:p>
          <a:p>
            <a:r>
              <a:rPr b="0" dirty="0"/>
              <a:t>No alt text provided.</a:t>
            </a:r>
            <a:endParaRPr dirty="0"/>
          </a:p>
          <a:p>
            <a:endParaRPr dirty="0"/>
          </a:p>
          <a:p>
            <a:r>
              <a:rPr b="1" dirty="0"/>
              <a:t>COVID-19 Deaths</a:t>
            </a:r>
            <a:endParaRPr dirty="0"/>
          </a:p>
          <a:p>
            <a:r>
              <a:rPr b="0" dirty="0"/>
              <a:t>No alt text provided.</a:t>
            </a:r>
            <a:endParaRPr dirty="0"/>
          </a:p>
          <a:p>
            <a:endParaRPr dirty="0"/>
          </a:p>
          <a:p>
            <a:r>
              <a:rPr b="1" dirty="0"/>
              <a:t>textbox</a:t>
            </a:r>
            <a:endParaRPr dirty="0"/>
          </a:p>
          <a:p>
            <a:r>
              <a:rPr b="0" dirty="0"/>
              <a:t>No alt text provided.</a:t>
            </a:r>
            <a:endParaRPr dirty="0"/>
          </a:p>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Map of COVID-19 Cases Lab-Confirmed in the Previous 2-Weeks (13 - 27 Jan)</a:t>
            </a:r>
            <a:endParaRPr dirty="0"/>
          </a:p>
          <a:p>
            <a:r>
              <a:rPr b="0" dirty="0"/>
              <a:t>No alt text provided.</a:t>
            </a:r>
            <a:endParaRPr dirty="0"/>
          </a:p>
          <a:p>
            <a:endParaRPr dirty="0"/>
          </a:p>
          <a:p>
            <a:r>
              <a:rPr b="1" dirty="0"/>
              <a:t>Map of COVID-19 Cases Lab-Confirmed in the Previous 2-Weeks (13 - 27 Jan)</a:t>
            </a:r>
            <a:endParaRPr dirty="0"/>
          </a:p>
          <a:p>
            <a:r>
              <a:rPr b="0" dirty="0"/>
              <a:t>No alt text provided.</a:t>
            </a:r>
            <a:endParaRPr dirty="0"/>
          </a:p>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725E8E8-1528-48FB-B845-BEC6BE7B33E1}" type="slidenum">
              <a:rPr lang="en-GB" smtClean="0"/>
              <a:t>10</a:t>
            </a:fld>
            <a:endParaRPr lang="en-GB"/>
          </a:p>
        </p:txBody>
      </p:sp>
      <p:sp>
        <p:nvSpPr>
          <p:cNvPr id="5" name="Footer Placeholder 4"/>
          <p:cNvSpPr>
            <a:spLocks noGrp="1"/>
          </p:cNvSpPr>
          <p:nvPr>
            <p:ph type="ftr" sz="quarter" idx="4"/>
          </p:nvPr>
        </p:nvSpPr>
        <p:spPr>
          <a:xfrm>
            <a:off x="0" y="8685213"/>
            <a:ext cx="2971800" cy="457200"/>
          </a:xfrm>
        </p:spPr>
        <p:txBody>
          <a:bodyPr/>
          <a:lstStyle/>
          <a:p>
            <a:endParaRPr lang="en-GB"/>
          </a:p>
        </p:txBody>
      </p:sp>
    </p:spTree>
    <p:extLst>
      <p:ext uri="{BB962C8B-B14F-4D97-AF65-F5344CB8AC3E}">
        <p14:creationId xmlns:p14="http://schemas.microsoft.com/office/powerpoint/2010/main" val="1928660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725E8E8-1528-48FB-B845-BEC6BE7B33E1}" type="slidenum">
              <a:rPr lang="en-GB" smtClean="0"/>
              <a:t>11</a:t>
            </a:fld>
            <a:endParaRPr lang="en-GB"/>
          </a:p>
        </p:txBody>
      </p:sp>
      <p:sp>
        <p:nvSpPr>
          <p:cNvPr id="5" name="Footer Placeholder 4"/>
          <p:cNvSpPr>
            <a:spLocks noGrp="1"/>
          </p:cNvSpPr>
          <p:nvPr>
            <p:ph type="ftr" sz="quarter" idx="4"/>
          </p:nvPr>
        </p:nvSpPr>
        <p:spPr>
          <a:xfrm>
            <a:off x="0" y="8685213"/>
            <a:ext cx="2971800" cy="457200"/>
          </a:xfrm>
        </p:spPr>
        <p:txBody>
          <a:bodyPr/>
          <a:lstStyle/>
          <a:p>
            <a:endParaRPr lang="en-GB"/>
          </a:p>
        </p:txBody>
      </p:sp>
    </p:spTree>
    <p:extLst>
      <p:ext uri="{BB962C8B-B14F-4D97-AF65-F5344CB8AC3E}">
        <p14:creationId xmlns:p14="http://schemas.microsoft.com/office/powerpoint/2010/main" val="3634349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F5EE90E1-0490-4BE4-8FF2-962707312F81}"/>
              </a:ext>
            </a:extLst>
          </p:cNvPr>
          <p:cNvSpPr>
            <a:spLocks noGrp="1" noRot="1" noChangeAspect="1" noChangeArrowheads="1" noTextEdit="1"/>
          </p:cNvSpPr>
          <p:nvPr>
            <p:ph type="sldImg"/>
          </p:nvPr>
        </p:nvSpPr>
        <p:spPr>
          <a:xfrm>
            <a:off x="895350" y="730250"/>
            <a:ext cx="4878388" cy="3659188"/>
          </a:xfrm>
          <a:ln/>
        </p:spPr>
      </p:sp>
      <p:sp>
        <p:nvSpPr>
          <p:cNvPr id="5123" name="Notes Placeholder 2">
            <a:extLst>
              <a:ext uri="{FF2B5EF4-FFF2-40B4-BE49-F238E27FC236}">
                <a16:creationId xmlns:a16="http://schemas.microsoft.com/office/drawing/2014/main" id="{4CF34430-0D36-4BFD-9BCF-8581F485EE75}"/>
              </a:ext>
            </a:extLst>
          </p:cNvPr>
          <p:cNvSpPr>
            <a:spLocks noGrp="1"/>
          </p:cNvSpPr>
          <p:nvPr>
            <p:ph type="body" idx="1"/>
          </p:nvPr>
        </p:nvSpPr>
        <p:spPr bwMode="auto">
          <a:xfrm>
            <a:off x="666750" y="4632325"/>
            <a:ext cx="5335588" cy="43910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200" kern="1200" dirty="0">
                <a:solidFill>
                  <a:schemeClr val="tx1"/>
                </a:solidFill>
                <a:effectLst/>
                <a:latin typeface="Times"/>
                <a:ea typeface="+mn-ea"/>
                <a:cs typeface="+mn-cs"/>
              </a:rPr>
              <a:t> </a:t>
            </a:r>
          </a:p>
          <a:p>
            <a:r>
              <a:rPr lang="en-GB" sz="1200" kern="1200" dirty="0">
                <a:solidFill>
                  <a:schemeClr val="tx1"/>
                </a:solidFill>
                <a:effectLst/>
                <a:latin typeface="Times"/>
                <a:ea typeface="+mn-ea"/>
                <a:cs typeface="+mn-cs"/>
              </a:rPr>
              <a:t>OFSTED updates</a:t>
            </a:r>
          </a:p>
          <a:p>
            <a:r>
              <a:rPr lang="en-GB" sz="1200" kern="1200" dirty="0">
                <a:solidFill>
                  <a:schemeClr val="tx1"/>
                </a:solidFill>
                <a:effectLst/>
                <a:latin typeface="Times"/>
                <a:ea typeface="+mn-ea"/>
                <a:cs typeface="+mn-cs"/>
              </a:rPr>
              <a:t>SATs cancelled- implications</a:t>
            </a:r>
          </a:p>
          <a:p>
            <a:r>
              <a:rPr lang="en-GB" sz="1200" kern="1200" dirty="0">
                <a:solidFill>
                  <a:schemeClr val="tx1"/>
                </a:solidFill>
                <a:effectLst/>
                <a:latin typeface="Times"/>
                <a:ea typeface="+mn-ea"/>
                <a:cs typeface="+mn-cs"/>
              </a:rPr>
              <a:t>Lost and missed learning</a:t>
            </a:r>
          </a:p>
          <a:p>
            <a:r>
              <a:rPr lang="en-GB" sz="1200" kern="1200" dirty="0">
                <a:solidFill>
                  <a:schemeClr val="tx1"/>
                </a:solidFill>
                <a:effectLst/>
                <a:latin typeface="Times"/>
                <a:ea typeface="+mn-ea"/>
                <a:cs typeface="+mn-cs"/>
              </a:rPr>
              <a:t> </a:t>
            </a:r>
          </a:p>
          <a:p>
            <a:r>
              <a:rPr lang="en-GB" sz="1200" kern="1200" dirty="0">
                <a:solidFill>
                  <a:schemeClr val="tx1"/>
                </a:solidFill>
                <a:effectLst/>
                <a:latin typeface="Times"/>
                <a:ea typeface="+mn-ea"/>
                <a:cs typeface="+mn-cs"/>
              </a:rPr>
              <a:t>Early years updates</a:t>
            </a:r>
          </a:p>
          <a:p>
            <a:r>
              <a:rPr lang="en-GB" sz="1200" kern="1200" dirty="0">
                <a:solidFill>
                  <a:schemeClr val="tx1"/>
                </a:solidFill>
                <a:effectLst/>
                <a:latin typeface="Times"/>
                <a:ea typeface="+mn-ea"/>
                <a:cs typeface="+mn-cs"/>
              </a:rPr>
              <a:t>Engagement model</a:t>
            </a:r>
          </a:p>
          <a:p>
            <a:r>
              <a:rPr lang="en-GB" sz="1200" kern="1200" dirty="0">
                <a:solidFill>
                  <a:schemeClr val="tx1"/>
                </a:solidFill>
                <a:effectLst/>
                <a:latin typeface="Times"/>
                <a:ea typeface="+mn-ea"/>
                <a:cs typeface="+mn-cs"/>
              </a:rPr>
              <a:t> </a:t>
            </a:r>
          </a:p>
          <a:p>
            <a:r>
              <a:rPr lang="en-GB" sz="1200" kern="1200" dirty="0">
                <a:solidFill>
                  <a:schemeClr val="tx1"/>
                </a:solidFill>
                <a:effectLst/>
                <a:latin typeface="Times"/>
                <a:ea typeface="+mn-ea"/>
                <a:cs typeface="+mn-cs"/>
              </a:rPr>
              <a:t>Remote learning and targeted teaching</a:t>
            </a:r>
          </a:p>
          <a:p>
            <a:r>
              <a:rPr lang="en-GB" sz="1200" kern="1200" dirty="0">
                <a:solidFill>
                  <a:schemeClr val="tx1"/>
                </a:solidFill>
                <a:effectLst/>
                <a:latin typeface="Times"/>
                <a:ea typeface="+mn-ea"/>
                <a:cs typeface="+mn-cs"/>
              </a:rPr>
              <a:t>Moderation and gathering evidence</a:t>
            </a:r>
          </a:p>
          <a:p>
            <a:r>
              <a:rPr lang="en-GB" sz="1200" kern="1200" dirty="0">
                <a:solidFill>
                  <a:schemeClr val="tx1"/>
                </a:solidFill>
                <a:effectLst/>
                <a:latin typeface="Times"/>
                <a:ea typeface="+mn-ea"/>
                <a:cs typeface="+mn-cs"/>
              </a:rPr>
              <a:t>Internal/cross moderation - Sonia </a:t>
            </a:r>
            <a:r>
              <a:rPr lang="en-GB" sz="1200" kern="1200" dirty="0" err="1">
                <a:solidFill>
                  <a:schemeClr val="tx1"/>
                </a:solidFill>
                <a:effectLst/>
                <a:latin typeface="Times"/>
                <a:ea typeface="+mn-ea"/>
                <a:cs typeface="+mn-cs"/>
              </a:rPr>
              <a:t>Furneaux</a:t>
            </a:r>
            <a:r>
              <a:rPr lang="en-GB" sz="1200" kern="1200" dirty="0">
                <a:solidFill>
                  <a:schemeClr val="tx1"/>
                </a:solidFill>
                <a:effectLst/>
                <a:latin typeface="Times"/>
                <a:ea typeface="+mn-ea"/>
                <a:cs typeface="+mn-cs"/>
              </a:rPr>
              <a:t> Whole school task</a:t>
            </a:r>
          </a:p>
          <a:p>
            <a:r>
              <a:rPr lang="en-GB" sz="1200" kern="1200" dirty="0">
                <a:solidFill>
                  <a:schemeClr val="tx1"/>
                </a:solidFill>
                <a:effectLst/>
                <a:latin typeface="Times"/>
                <a:ea typeface="+mn-ea"/>
                <a:cs typeface="+mn-cs"/>
              </a:rPr>
              <a:t> </a:t>
            </a:r>
          </a:p>
          <a:p>
            <a:r>
              <a:rPr lang="en-GB" sz="1200" kern="1200" dirty="0">
                <a:solidFill>
                  <a:schemeClr val="tx1"/>
                </a:solidFill>
                <a:effectLst/>
                <a:latin typeface="Times"/>
                <a:ea typeface="+mn-ea"/>
                <a:cs typeface="+mn-cs"/>
              </a:rPr>
              <a:t>Transition</a:t>
            </a:r>
          </a:p>
          <a:p>
            <a:r>
              <a:rPr lang="en-GB" sz="1200" kern="1200" dirty="0">
                <a:solidFill>
                  <a:schemeClr val="tx1"/>
                </a:solidFill>
                <a:effectLst/>
                <a:latin typeface="Times"/>
                <a:ea typeface="+mn-ea"/>
                <a:cs typeface="+mn-cs"/>
              </a:rPr>
              <a:t> </a:t>
            </a:r>
          </a:p>
          <a:p>
            <a:r>
              <a:rPr lang="en-GB" sz="1200" kern="1200" dirty="0">
                <a:solidFill>
                  <a:schemeClr val="tx1"/>
                </a:solidFill>
                <a:effectLst/>
                <a:latin typeface="Times"/>
                <a:ea typeface="+mn-ea"/>
                <a:cs typeface="+mn-cs"/>
              </a:rPr>
              <a:t>Resources:</a:t>
            </a:r>
          </a:p>
          <a:p>
            <a:r>
              <a:rPr lang="en-GB" sz="1200" kern="1200" dirty="0">
                <a:solidFill>
                  <a:schemeClr val="tx1"/>
                </a:solidFill>
                <a:effectLst/>
                <a:latin typeface="Times"/>
                <a:ea typeface="+mn-ea"/>
                <a:cs typeface="+mn-cs"/>
              </a:rPr>
              <a:t>Literacy Trust</a:t>
            </a:r>
          </a:p>
          <a:p>
            <a:r>
              <a:rPr lang="en-GB" sz="1200" kern="1200" dirty="0">
                <a:solidFill>
                  <a:schemeClr val="tx1"/>
                </a:solidFill>
                <a:effectLst/>
                <a:latin typeface="Times"/>
                <a:ea typeface="+mn-ea"/>
                <a:cs typeface="+mn-cs"/>
              </a:rPr>
              <a:t>Literacy Shed</a:t>
            </a:r>
          </a:p>
          <a:p>
            <a:r>
              <a:rPr lang="en-GB" sz="1200" kern="1200" dirty="0">
                <a:solidFill>
                  <a:schemeClr val="tx1"/>
                </a:solidFill>
                <a:effectLst/>
                <a:latin typeface="Times"/>
                <a:ea typeface="+mn-ea"/>
                <a:cs typeface="+mn-cs"/>
              </a:rPr>
              <a:t>BBC bitesize</a:t>
            </a:r>
          </a:p>
          <a:p>
            <a:r>
              <a:rPr lang="en-GB" sz="1200" kern="1200" dirty="0">
                <a:solidFill>
                  <a:schemeClr val="tx1"/>
                </a:solidFill>
                <a:effectLst/>
                <a:latin typeface="Times"/>
                <a:ea typeface="+mn-ea"/>
                <a:cs typeface="+mn-cs"/>
              </a:rPr>
              <a:t> </a:t>
            </a:r>
          </a:p>
          <a:p>
            <a:r>
              <a:rPr lang="en-GB" sz="1200" u="sng" kern="1200" dirty="0">
                <a:solidFill>
                  <a:schemeClr val="tx1"/>
                </a:solidFill>
                <a:effectLst/>
                <a:latin typeface="Times"/>
                <a:ea typeface="+mn-ea"/>
                <a:cs typeface="+mn-cs"/>
                <a:hlinkClick r:id="rId3"/>
              </a:rPr>
              <a:t>https://get-help-with-remote-education.education.gov.uk/</a:t>
            </a:r>
            <a:endParaRPr lang="en-GB" sz="1200" kern="1200" dirty="0">
              <a:solidFill>
                <a:schemeClr val="tx1"/>
              </a:solidFill>
              <a:effectLst/>
              <a:latin typeface="Times"/>
              <a:ea typeface="+mn-ea"/>
              <a:cs typeface="+mn-cs"/>
            </a:endParaRPr>
          </a:p>
          <a:p>
            <a:r>
              <a:rPr lang="en-GB" sz="1200" u="sng" kern="1200" dirty="0">
                <a:solidFill>
                  <a:schemeClr val="tx1"/>
                </a:solidFill>
                <a:effectLst/>
                <a:latin typeface="Times"/>
                <a:ea typeface="+mn-ea"/>
                <a:cs typeface="+mn-cs"/>
                <a:hlinkClick r:id="rId4"/>
              </a:rPr>
              <a:t>https://www.gov.uk/government/publications/whats-working-well-in-remote-education/whats-working-well-in-remote-education</a:t>
            </a:r>
            <a:endParaRPr lang="en-GB" sz="1200" kern="1200" dirty="0">
              <a:solidFill>
                <a:schemeClr val="tx1"/>
              </a:solidFill>
              <a:effectLst/>
              <a:latin typeface="Times"/>
              <a:ea typeface="+mn-ea"/>
              <a:cs typeface="+mn-cs"/>
            </a:endParaRPr>
          </a:p>
          <a:p>
            <a:endParaRPr lang="en-GB" altLang="en-US" dirty="0">
              <a:latin typeface="Times" panose="02020603050405020304" pitchFamily="18" charset="0"/>
            </a:endParaRPr>
          </a:p>
        </p:txBody>
      </p:sp>
      <p:sp>
        <p:nvSpPr>
          <p:cNvPr id="5124" name="Slide Number Placeholder 3">
            <a:extLst>
              <a:ext uri="{FF2B5EF4-FFF2-40B4-BE49-F238E27FC236}">
                <a16:creationId xmlns:a16="http://schemas.microsoft.com/office/drawing/2014/main" id="{1F312A5D-F6E9-45B2-B3B9-733C8288A4EF}"/>
              </a:ext>
            </a:extLst>
          </p:cNvPr>
          <p:cNvSpPr>
            <a:spLocks noGrp="1"/>
          </p:cNvSpPr>
          <p:nvPr>
            <p:ph type="sldNum" sz="quarter" idx="5"/>
          </p:nvPr>
        </p:nvSpPr>
        <p:spPr>
          <a:noFill/>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0A87695-3342-4265-A869-933F4238DC34}" type="slidenum">
              <a:rPr kumimoji="0" lang="en-GB" altLang="en-US" sz="1200" b="0" i="0" u="none" strike="noStrike" kern="1200" cap="none" spc="0" normalizeH="0" baseline="0" noProof="0" smtClean="0">
                <a:ln>
                  <a:noFill/>
                </a:ln>
                <a:solidFill>
                  <a:srgbClr val="000000"/>
                </a:solidFill>
                <a:effectLst/>
                <a:uLnTx/>
                <a:uFillTx/>
                <a:latin typeface="Times"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GB" altLang="en-US" sz="1200" b="0" i="0" u="none" strike="noStrike" kern="1200" cap="none" spc="0" normalizeH="0" baseline="0" noProof="0">
              <a:ln>
                <a:noFill/>
              </a:ln>
              <a:solidFill>
                <a:srgbClr val="000000"/>
              </a:solidFill>
              <a:effectLst/>
              <a:uLnTx/>
              <a:uFillTx/>
              <a:latin typeface="Times" panose="02020603050405020304" pitchFamily="18" charset="0"/>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30250"/>
            <a:ext cx="4878388" cy="3659188"/>
          </a:xfrm>
        </p:spPr>
      </p:sp>
      <p:sp>
        <p:nvSpPr>
          <p:cNvPr id="3" name="Notes Placeholder 2"/>
          <p:cNvSpPr>
            <a:spLocks noGrp="1"/>
          </p:cNvSpPr>
          <p:nvPr>
            <p:ph type="body" idx="1"/>
          </p:nvPr>
        </p:nvSpPr>
        <p:spPr/>
        <p:txBody>
          <a:bodyPr/>
          <a:lstStyle/>
          <a:p>
            <a:r>
              <a:rPr lang="en-GB" dirty="0"/>
              <a:t>Caroline share Eldon examples</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B841A70-3392-554F-B06F-550795C1B178}" type="slidenum">
              <a:rPr kumimoji="0" lang="en-GB" altLang="en-GB" sz="1200" b="0" i="0" u="none" strike="noStrike" kern="1200" cap="none" spc="0" normalizeH="0" baseline="0" noProof="0" smtClean="0">
                <a:ln>
                  <a:noFill/>
                </a:ln>
                <a:solidFill>
                  <a:srgbClr val="000000"/>
                </a:solidFill>
                <a:effectLst/>
                <a:uLnTx/>
                <a:uFillTx/>
                <a:latin typeface="Times"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GB" altLang="en-GB" sz="1200" b="0" i="0" u="none" strike="noStrike" kern="1200" cap="none" spc="0" normalizeH="0" baseline="0" noProof="0">
              <a:ln>
                <a:noFill/>
              </a:ln>
              <a:solidFill>
                <a:srgbClr val="000000"/>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1753725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30250"/>
            <a:ext cx="4878388" cy="3659188"/>
          </a:xfrm>
        </p:spPr>
      </p:sp>
      <p:sp>
        <p:nvSpPr>
          <p:cNvPr id="3" name="Notes Placeholder 2"/>
          <p:cNvSpPr>
            <a:spLocks noGrp="1"/>
          </p:cNvSpPr>
          <p:nvPr>
            <p:ph type="body" idx="1"/>
          </p:nvPr>
        </p:nvSpPr>
        <p:spPr>
          <a:xfrm>
            <a:off x="666750" y="4694238"/>
            <a:ext cx="5335588" cy="3840162"/>
          </a:xfrm>
          <a:prstGeom prst="rect">
            <a:avLst/>
          </a:prstGeom>
        </p:spPr>
        <p:txBody>
          <a:bodyPr/>
          <a:lstStyle/>
          <a:p>
            <a:r>
              <a:rPr lang="en-GB" dirty="0"/>
              <a:t>Theo at Alma has organised this with schools in their trust.</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05B5A67-396A-4772-96C9-1E8943F67AEB}" type="slidenum">
              <a:rPr kumimoji="0" lang="en-GB" altLang="en-US" sz="1200" b="0" i="0" u="none" strike="noStrike" kern="1200" cap="none" spc="0" normalizeH="0" baseline="0" noProof="0" smtClean="0">
                <a:ln>
                  <a:noFill/>
                </a:ln>
                <a:solidFill>
                  <a:srgbClr val="000000"/>
                </a:solidFill>
                <a:effectLst/>
                <a:uLnTx/>
                <a:uFillTx/>
                <a:latin typeface="Times"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GB" altLang="en-US" sz="1200" b="0" i="0" u="none" strike="noStrike" kern="1200" cap="none" spc="0" normalizeH="0" baseline="0" noProof="0">
              <a:ln>
                <a:noFill/>
              </a:ln>
              <a:solidFill>
                <a:srgbClr val="000000"/>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38603244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BCBB028A-6267-4803-8473-71F7C4129841}"/>
              </a:ext>
            </a:extLst>
          </p:cNvPr>
          <p:cNvSpPr>
            <a:spLocks noGrp="1"/>
          </p:cNvSpPr>
          <p:nvPr>
            <p:ph type="body" sz="quarter" idx="10"/>
          </p:nvPr>
        </p:nvSpPr>
        <p:spPr>
          <a:xfrm>
            <a:off x="611188" y="4797425"/>
            <a:ext cx="5472980" cy="914400"/>
          </a:xfrm>
          <a:prstGeom prst="rect">
            <a:avLst/>
          </a:prstGeom>
        </p:spPr>
        <p:txBody>
          <a:bodyPr/>
          <a:lstStyle>
            <a:lvl1pPr marL="0" indent="0">
              <a:buNone/>
              <a:defRPr>
                <a:solidFill>
                  <a:schemeClr val="bg1"/>
                </a:solidFill>
              </a:defRPr>
            </a:lvl1pPr>
          </a:lstStyle>
          <a:p>
            <a:pPr lvl="0"/>
            <a:endParaRPr lang="en-GB" dirty="0"/>
          </a:p>
        </p:txBody>
      </p:sp>
      <p:pic>
        <p:nvPicPr>
          <p:cNvPr id="4" name="Picture 3" descr="A picture containing photo, holding, bed, person&#10;&#10;Description automatically generated">
            <a:extLst>
              <a:ext uri="{FF2B5EF4-FFF2-40B4-BE49-F238E27FC236}">
                <a16:creationId xmlns:a16="http://schemas.microsoft.com/office/drawing/2014/main" id="{678A1A93-764F-499D-9964-B5248F5670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 Placeholder 5">
            <a:extLst>
              <a:ext uri="{FF2B5EF4-FFF2-40B4-BE49-F238E27FC236}">
                <a16:creationId xmlns:a16="http://schemas.microsoft.com/office/drawing/2014/main" id="{0FA4096C-2E85-414C-A74B-4C4733036C64}"/>
              </a:ext>
            </a:extLst>
          </p:cNvPr>
          <p:cNvSpPr>
            <a:spLocks noGrp="1"/>
          </p:cNvSpPr>
          <p:nvPr>
            <p:ph type="body" sz="quarter" idx="11" hasCustomPrompt="1"/>
          </p:nvPr>
        </p:nvSpPr>
        <p:spPr>
          <a:xfrm>
            <a:off x="395536" y="398463"/>
            <a:ext cx="4608511" cy="438249"/>
          </a:xfrm>
          <a:prstGeom prst="rect">
            <a:avLst/>
          </a:prstGeom>
        </p:spPr>
        <p:txBody>
          <a:bodyPr/>
          <a:lstStyle>
            <a:lvl1pPr marL="0" indent="0">
              <a:buNone/>
              <a:defRPr sz="3200" b="1">
                <a:solidFill>
                  <a:schemeClr val="bg1"/>
                </a:solidFill>
              </a:defRPr>
            </a:lvl1pPr>
          </a:lstStyle>
          <a:p>
            <a:pPr lvl="0"/>
            <a:r>
              <a:rPr lang="en-US" dirty="0"/>
              <a:t>TITLE</a:t>
            </a:r>
          </a:p>
        </p:txBody>
      </p:sp>
      <p:sp>
        <p:nvSpPr>
          <p:cNvPr id="8" name="Text Placeholder 7">
            <a:extLst>
              <a:ext uri="{FF2B5EF4-FFF2-40B4-BE49-F238E27FC236}">
                <a16:creationId xmlns:a16="http://schemas.microsoft.com/office/drawing/2014/main" id="{2CB54CD1-B643-4F38-8FB1-8EFA010DEFE0}"/>
              </a:ext>
            </a:extLst>
          </p:cNvPr>
          <p:cNvSpPr>
            <a:spLocks noGrp="1"/>
          </p:cNvSpPr>
          <p:nvPr>
            <p:ph type="body" sz="quarter" idx="12"/>
          </p:nvPr>
        </p:nvSpPr>
        <p:spPr>
          <a:xfrm>
            <a:off x="395287" y="836613"/>
            <a:ext cx="4608511" cy="309562"/>
          </a:xfrm>
          <a:prstGeom prst="rect">
            <a:avLst/>
          </a:prstGeom>
        </p:spPr>
        <p:txBody>
          <a:bodyPr/>
          <a:lstStyle>
            <a:lvl1pPr marL="0" indent="0">
              <a:buNone/>
              <a:defRPr sz="2000">
                <a:solidFill>
                  <a:schemeClr val="bg1"/>
                </a:solidFill>
              </a:defRPr>
            </a:lvl1pPr>
          </a:lstStyle>
          <a:p>
            <a:pPr lvl="0"/>
            <a:endParaRPr lang="en-GB" dirty="0"/>
          </a:p>
        </p:txBody>
      </p:sp>
    </p:spTree>
    <p:extLst>
      <p:ext uri="{BB962C8B-B14F-4D97-AF65-F5344CB8AC3E}">
        <p14:creationId xmlns:p14="http://schemas.microsoft.com/office/powerpoint/2010/main" val="1923892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0555743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62022657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524000"/>
            <a:ext cx="40005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38700" y="1524000"/>
            <a:ext cx="40005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0912391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5831551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49392939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057944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22439276"/>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33381260"/>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74960893"/>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304800"/>
            <a:ext cx="2038350" cy="54102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304800"/>
            <a:ext cx="596265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0712011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F7A4DF21-2D8F-4B6A-8EFD-DDE8F8F5F1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4">
            <a:extLst>
              <a:ext uri="{FF2B5EF4-FFF2-40B4-BE49-F238E27FC236}">
                <a16:creationId xmlns:a16="http://schemas.microsoft.com/office/drawing/2014/main" id="{ED7453FF-2B41-4444-B7F9-DCEC97E6B1FC}"/>
              </a:ext>
            </a:extLst>
          </p:cNvPr>
          <p:cNvSpPr>
            <a:spLocks noGrp="1"/>
          </p:cNvSpPr>
          <p:nvPr>
            <p:ph type="body" sz="quarter" idx="10"/>
          </p:nvPr>
        </p:nvSpPr>
        <p:spPr>
          <a:xfrm>
            <a:off x="899592" y="4509120"/>
            <a:ext cx="4248472" cy="914400"/>
          </a:xfrm>
          <a:prstGeom prst="rect">
            <a:avLst/>
          </a:prstGeom>
        </p:spPr>
        <p:txBody>
          <a:bodyPr/>
          <a:lstStyle>
            <a:lvl1pPr marL="0" indent="0">
              <a:buNone/>
              <a:defRPr sz="3600" b="1">
                <a:solidFill>
                  <a:schemeClr val="tx1"/>
                </a:solidFill>
              </a:defRPr>
            </a:lvl1pPr>
          </a:lstStyle>
          <a:p>
            <a:pPr lvl="0"/>
            <a:endParaRPr lang="en-GB" dirty="0"/>
          </a:p>
        </p:txBody>
      </p:sp>
      <p:sp>
        <p:nvSpPr>
          <p:cNvPr id="7" name="Text Placeholder 6">
            <a:extLst>
              <a:ext uri="{FF2B5EF4-FFF2-40B4-BE49-F238E27FC236}">
                <a16:creationId xmlns:a16="http://schemas.microsoft.com/office/drawing/2014/main" id="{FAA90480-4DA0-401C-96B3-E00037142C8C}"/>
              </a:ext>
            </a:extLst>
          </p:cNvPr>
          <p:cNvSpPr>
            <a:spLocks noGrp="1"/>
          </p:cNvSpPr>
          <p:nvPr>
            <p:ph type="body" sz="quarter" idx="11" hasCustomPrompt="1"/>
          </p:nvPr>
        </p:nvSpPr>
        <p:spPr>
          <a:xfrm>
            <a:off x="5508625" y="765175"/>
            <a:ext cx="3167063" cy="2663825"/>
          </a:xfrm>
          <a:prstGeom prst="rect">
            <a:avLst/>
          </a:prstGeom>
        </p:spPr>
        <p:txBody>
          <a:bodyPr/>
          <a:lstStyle>
            <a:lvl1pPr marL="0" indent="0">
              <a:buNone/>
              <a:defRPr/>
            </a:lvl1pPr>
          </a:lstStyle>
          <a:p>
            <a:pPr lvl="0"/>
            <a:r>
              <a:rPr lang="en-GB" dirty="0"/>
              <a:t>Index</a:t>
            </a:r>
          </a:p>
          <a:p>
            <a:pPr lvl="0"/>
            <a:r>
              <a:rPr lang="en-GB" dirty="0"/>
              <a:t>Title 1</a:t>
            </a:r>
          </a:p>
          <a:p>
            <a:pPr lvl="0"/>
            <a:r>
              <a:rPr lang="en-GB" dirty="0"/>
              <a:t>Title 2</a:t>
            </a:r>
          </a:p>
          <a:p>
            <a:pPr lvl="0"/>
            <a:r>
              <a:rPr lang="en-GB" dirty="0"/>
              <a:t>Title 3</a:t>
            </a:r>
          </a:p>
          <a:p>
            <a:pPr lvl="0"/>
            <a:endParaRPr lang="en-GB" dirty="0"/>
          </a:p>
        </p:txBody>
      </p:sp>
    </p:spTree>
    <p:extLst>
      <p:ext uri="{BB962C8B-B14F-4D97-AF65-F5344CB8AC3E}">
        <p14:creationId xmlns:p14="http://schemas.microsoft.com/office/powerpoint/2010/main" val="28747035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0584400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8839335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30515289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3385692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40753481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4464289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6335408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3396290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4618910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4273498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descr="A person posing for the camera&#10;&#10;Description automatically generated">
            <a:extLst>
              <a:ext uri="{FF2B5EF4-FFF2-40B4-BE49-F238E27FC236}">
                <a16:creationId xmlns:a16="http://schemas.microsoft.com/office/drawing/2014/main" id="{48A866F7-320D-4E90-A33D-8B2FE1D08E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 Placeholder 5">
            <a:extLst>
              <a:ext uri="{FF2B5EF4-FFF2-40B4-BE49-F238E27FC236}">
                <a16:creationId xmlns:a16="http://schemas.microsoft.com/office/drawing/2014/main" id="{B42A9531-CE88-4AA7-B052-03B943D63795}"/>
              </a:ext>
            </a:extLst>
          </p:cNvPr>
          <p:cNvSpPr>
            <a:spLocks noGrp="1"/>
          </p:cNvSpPr>
          <p:nvPr>
            <p:ph type="body" sz="quarter" idx="10"/>
          </p:nvPr>
        </p:nvSpPr>
        <p:spPr>
          <a:xfrm>
            <a:off x="2124075" y="2636838"/>
            <a:ext cx="4968875" cy="1871662"/>
          </a:xfrm>
          <a:prstGeom prst="rect">
            <a:avLst/>
          </a:prstGeom>
        </p:spPr>
        <p:txBody>
          <a:bodyPr/>
          <a:lstStyle>
            <a:lvl1pPr marL="0" indent="0" algn="ctr">
              <a:buNone/>
              <a:defRPr sz="2000" b="0"/>
            </a:lvl1pPr>
          </a:lstStyle>
          <a:p>
            <a:pPr lvl="0"/>
            <a:endParaRPr lang="en-GB" dirty="0"/>
          </a:p>
        </p:txBody>
      </p:sp>
    </p:spTree>
    <p:extLst>
      <p:ext uri="{BB962C8B-B14F-4D97-AF65-F5344CB8AC3E}">
        <p14:creationId xmlns:p14="http://schemas.microsoft.com/office/powerpoint/2010/main" val="11669975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1363635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B20B2A84-040D-41D0-854F-C0F48D297D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ext Placeholder 9">
            <a:extLst>
              <a:ext uri="{FF2B5EF4-FFF2-40B4-BE49-F238E27FC236}">
                <a16:creationId xmlns:a16="http://schemas.microsoft.com/office/drawing/2014/main" id="{BCBB028A-6267-4803-8473-71F7C4129841}"/>
              </a:ext>
            </a:extLst>
          </p:cNvPr>
          <p:cNvSpPr>
            <a:spLocks noGrp="1"/>
          </p:cNvSpPr>
          <p:nvPr>
            <p:ph type="body" sz="quarter" idx="10"/>
          </p:nvPr>
        </p:nvSpPr>
        <p:spPr>
          <a:xfrm>
            <a:off x="611188" y="4797425"/>
            <a:ext cx="5472980" cy="914400"/>
          </a:xfrm>
          <a:prstGeom prst="rect">
            <a:avLst/>
          </a:prstGeom>
        </p:spPr>
        <p:txBody>
          <a:bodyPr/>
          <a:lstStyle>
            <a:lvl1pPr marL="0" indent="0">
              <a:buNone/>
              <a:defRPr>
                <a:solidFill>
                  <a:schemeClr val="bg1"/>
                </a:solidFill>
              </a:defRPr>
            </a:lvl1pPr>
          </a:lstStyle>
          <a:p>
            <a:pPr lvl="0"/>
            <a:endParaRPr lang="en-GB" dirty="0"/>
          </a:p>
        </p:txBody>
      </p:sp>
    </p:spTree>
    <p:extLst>
      <p:ext uri="{BB962C8B-B14F-4D97-AF65-F5344CB8AC3E}">
        <p14:creationId xmlns:p14="http://schemas.microsoft.com/office/powerpoint/2010/main" val="25587729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EADA3D45-8164-46D7-820B-051E5B96C3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4">
            <a:extLst>
              <a:ext uri="{FF2B5EF4-FFF2-40B4-BE49-F238E27FC236}">
                <a16:creationId xmlns:a16="http://schemas.microsoft.com/office/drawing/2014/main" id="{F90B2CE8-0584-4F2A-97F6-86BA3B845071}"/>
              </a:ext>
            </a:extLst>
          </p:cNvPr>
          <p:cNvSpPr>
            <a:spLocks noGrp="1"/>
          </p:cNvSpPr>
          <p:nvPr>
            <p:ph type="body" sz="quarter" idx="10"/>
          </p:nvPr>
        </p:nvSpPr>
        <p:spPr>
          <a:xfrm>
            <a:off x="251520" y="6093296"/>
            <a:ext cx="5328840" cy="432048"/>
          </a:xfrm>
          <a:prstGeom prst="rect">
            <a:avLst/>
          </a:prstGeom>
        </p:spPr>
        <p:txBody>
          <a:bodyPr/>
          <a:lstStyle>
            <a:lvl1pPr marL="0" indent="0">
              <a:buNone/>
              <a:defRPr sz="2400">
                <a:solidFill>
                  <a:schemeClr val="bg1"/>
                </a:solidFill>
              </a:defRPr>
            </a:lvl1pPr>
          </a:lstStyle>
          <a:p>
            <a:pPr lvl="0"/>
            <a:endParaRPr lang="en-GB" dirty="0"/>
          </a:p>
        </p:txBody>
      </p:sp>
      <p:sp>
        <p:nvSpPr>
          <p:cNvPr id="9" name="Content Placeholder 8">
            <a:extLst>
              <a:ext uri="{FF2B5EF4-FFF2-40B4-BE49-F238E27FC236}">
                <a16:creationId xmlns:a16="http://schemas.microsoft.com/office/drawing/2014/main" id="{CBF1DAF1-EBF3-4A17-A7F1-032E560C9D46}"/>
              </a:ext>
            </a:extLst>
          </p:cNvPr>
          <p:cNvSpPr>
            <a:spLocks noGrp="1"/>
          </p:cNvSpPr>
          <p:nvPr>
            <p:ph sz="quarter" idx="11"/>
          </p:nvPr>
        </p:nvSpPr>
        <p:spPr>
          <a:xfrm>
            <a:off x="323056" y="1412875"/>
            <a:ext cx="8497888" cy="40322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785643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A74961C3-4873-43FA-A8E7-DEF965020E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4">
            <a:extLst>
              <a:ext uri="{FF2B5EF4-FFF2-40B4-BE49-F238E27FC236}">
                <a16:creationId xmlns:a16="http://schemas.microsoft.com/office/drawing/2014/main" id="{5C7D5758-D3E5-411E-9B6B-098E13BD5427}"/>
              </a:ext>
            </a:extLst>
          </p:cNvPr>
          <p:cNvSpPr>
            <a:spLocks noGrp="1"/>
          </p:cNvSpPr>
          <p:nvPr>
            <p:ph type="body" sz="quarter" idx="10"/>
          </p:nvPr>
        </p:nvSpPr>
        <p:spPr>
          <a:xfrm>
            <a:off x="4572000" y="476672"/>
            <a:ext cx="3744416" cy="432048"/>
          </a:xfrm>
          <a:prstGeom prst="rect">
            <a:avLst/>
          </a:prstGeom>
        </p:spPr>
        <p:txBody>
          <a:bodyPr/>
          <a:lstStyle>
            <a:lvl1pPr marL="0" indent="0">
              <a:buNone/>
              <a:defRPr>
                <a:solidFill>
                  <a:schemeClr val="bg1"/>
                </a:solidFill>
              </a:defRPr>
            </a:lvl1pPr>
          </a:lstStyle>
          <a:p>
            <a:pPr lvl="0"/>
            <a:endParaRPr lang="en-GB" dirty="0"/>
          </a:p>
        </p:txBody>
      </p:sp>
      <p:sp>
        <p:nvSpPr>
          <p:cNvPr id="7" name="Content Placeholder 6">
            <a:extLst>
              <a:ext uri="{FF2B5EF4-FFF2-40B4-BE49-F238E27FC236}">
                <a16:creationId xmlns:a16="http://schemas.microsoft.com/office/drawing/2014/main" id="{9061413D-7706-4666-A45D-504822E79D6E}"/>
              </a:ext>
            </a:extLst>
          </p:cNvPr>
          <p:cNvSpPr>
            <a:spLocks noGrp="1"/>
          </p:cNvSpPr>
          <p:nvPr>
            <p:ph sz="quarter" idx="11"/>
          </p:nvPr>
        </p:nvSpPr>
        <p:spPr>
          <a:xfrm>
            <a:off x="215106" y="1710854"/>
            <a:ext cx="8713788" cy="41767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666539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26F7BDA6-D05C-46F9-9FF6-BE548557BF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 Placeholder 6">
            <a:extLst>
              <a:ext uri="{FF2B5EF4-FFF2-40B4-BE49-F238E27FC236}">
                <a16:creationId xmlns:a16="http://schemas.microsoft.com/office/drawing/2014/main" id="{F779FC12-2537-4B45-BDD8-3B2150B90E9E}"/>
              </a:ext>
            </a:extLst>
          </p:cNvPr>
          <p:cNvSpPr>
            <a:spLocks noGrp="1"/>
          </p:cNvSpPr>
          <p:nvPr>
            <p:ph type="body" sz="quarter" idx="10"/>
          </p:nvPr>
        </p:nvSpPr>
        <p:spPr>
          <a:xfrm>
            <a:off x="3491880" y="620688"/>
            <a:ext cx="4032398" cy="504602"/>
          </a:xfrm>
          <a:prstGeom prst="rect">
            <a:avLst/>
          </a:prstGeom>
        </p:spPr>
        <p:txBody>
          <a:bodyPr/>
          <a:lstStyle>
            <a:lvl1pPr marL="0" indent="0">
              <a:buNone/>
              <a:defRPr/>
            </a:lvl1pPr>
          </a:lstStyle>
          <a:p>
            <a:pPr lvl="0"/>
            <a:endParaRPr lang="en-GB" dirty="0"/>
          </a:p>
        </p:txBody>
      </p:sp>
      <p:sp>
        <p:nvSpPr>
          <p:cNvPr id="9" name="Content Placeholder 8">
            <a:extLst>
              <a:ext uri="{FF2B5EF4-FFF2-40B4-BE49-F238E27FC236}">
                <a16:creationId xmlns:a16="http://schemas.microsoft.com/office/drawing/2014/main" id="{070EE48E-C22D-47DA-89CD-0DB0B194F8F0}"/>
              </a:ext>
            </a:extLst>
          </p:cNvPr>
          <p:cNvSpPr>
            <a:spLocks noGrp="1"/>
          </p:cNvSpPr>
          <p:nvPr>
            <p:ph sz="quarter" idx="11"/>
          </p:nvPr>
        </p:nvSpPr>
        <p:spPr>
          <a:xfrm>
            <a:off x="323528" y="1484784"/>
            <a:ext cx="7848600" cy="43926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317011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3F54F8F8-6CA6-4030-B710-40F54B2062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Content Placeholder 4">
            <a:extLst>
              <a:ext uri="{FF2B5EF4-FFF2-40B4-BE49-F238E27FC236}">
                <a16:creationId xmlns:a16="http://schemas.microsoft.com/office/drawing/2014/main" id="{EFE3A1F4-2B35-4858-ABE6-0E1085DC66F6}"/>
              </a:ext>
            </a:extLst>
          </p:cNvPr>
          <p:cNvSpPr>
            <a:spLocks noGrp="1"/>
          </p:cNvSpPr>
          <p:nvPr>
            <p:ph sz="quarter" idx="10"/>
          </p:nvPr>
        </p:nvSpPr>
        <p:spPr>
          <a:xfrm>
            <a:off x="396081" y="1917701"/>
            <a:ext cx="8351837" cy="3816350"/>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44959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F29DA032-8CF4-405F-9E98-1883862950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4">
            <a:extLst>
              <a:ext uri="{FF2B5EF4-FFF2-40B4-BE49-F238E27FC236}">
                <a16:creationId xmlns:a16="http://schemas.microsoft.com/office/drawing/2014/main" id="{0FB8AE8E-AB09-4623-AE5C-CCB8EA91221A}"/>
              </a:ext>
            </a:extLst>
          </p:cNvPr>
          <p:cNvSpPr>
            <a:spLocks noGrp="1"/>
          </p:cNvSpPr>
          <p:nvPr>
            <p:ph type="body" sz="quarter" idx="10"/>
          </p:nvPr>
        </p:nvSpPr>
        <p:spPr>
          <a:xfrm>
            <a:off x="2627685" y="5805264"/>
            <a:ext cx="3888630" cy="504056"/>
          </a:xfrm>
          <a:prstGeom prst="rect">
            <a:avLst/>
          </a:prstGeom>
        </p:spPr>
        <p:txBody>
          <a:bodyPr/>
          <a:lstStyle>
            <a:lvl1pPr marL="0" indent="0" algn="ctr">
              <a:buNone/>
              <a:defRPr>
                <a:solidFill>
                  <a:schemeClr val="bg1"/>
                </a:solidFill>
              </a:defRPr>
            </a:lvl1pPr>
          </a:lstStyle>
          <a:p>
            <a:pPr lvl="0"/>
            <a:endParaRPr lang="en-GB" dirty="0"/>
          </a:p>
        </p:txBody>
      </p:sp>
      <p:sp>
        <p:nvSpPr>
          <p:cNvPr id="7" name="Content Placeholder 6">
            <a:extLst>
              <a:ext uri="{FF2B5EF4-FFF2-40B4-BE49-F238E27FC236}">
                <a16:creationId xmlns:a16="http://schemas.microsoft.com/office/drawing/2014/main" id="{FBCDCA3A-DEB5-4371-8007-8A855781270F}"/>
              </a:ext>
            </a:extLst>
          </p:cNvPr>
          <p:cNvSpPr>
            <a:spLocks noGrp="1"/>
          </p:cNvSpPr>
          <p:nvPr>
            <p:ph sz="quarter" idx="11"/>
          </p:nvPr>
        </p:nvSpPr>
        <p:spPr>
          <a:xfrm>
            <a:off x="468312" y="476250"/>
            <a:ext cx="8207375" cy="468153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5012609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3F3D54DF-9898-4D4C-946D-E0E0FBA67F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 Placeholder 4">
            <a:extLst>
              <a:ext uri="{FF2B5EF4-FFF2-40B4-BE49-F238E27FC236}">
                <a16:creationId xmlns:a16="http://schemas.microsoft.com/office/drawing/2014/main" id="{60BDF95A-066A-4AB5-8D7F-785FA4ECBB3E}"/>
              </a:ext>
            </a:extLst>
          </p:cNvPr>
          <p:cNvSpPr>
            <a:spLocks noGrp="1"/>
          </p:cNvSpPr>
          <p:nvPr>
            <p:ph type="body" sz="quarter" idx="10"/>
          </p:nvPr>
        </p:nvSpPr>
        <p:spPr>
          <a:xfrm>
            <a:off x="2627685" y="5805264"/>
            <a:ext cx="3888630" cy="504056"/>
          </a:xfrm>
          <a:prstGeom prst="rect">
            <a:avLst/>
          </a:prstGeom>
        </p:spPr>
        <p:txBody>
          <a:bodyPr/>
          <a:lstStyle>
            <a:lvl1pPr marL="0" indent="0" algn="ctr">
              <a:buNone/>
              <a:defRPr>
                <a:solidFill>
                  <a:schemeClr val="tx1"/>
                </a:solidFill>
              </a:defRPr>
            </a:lvl1pPr>
          </a:lstStyle>
          <a:p>
            <a:pPr lvl="0"/>
            <a:endParaRPr lang="en-GB" dirty="0"/>
          </a:p>
        </p:txBody>
      </p:sp>
      <p:sp>
        <p:nvSpPr>
          <p:cNvPr id="5" name="Content Placeholder 6">
            <a:extLst>
              <a:ext uri="{FF2B5EF4-FFF2-40B4-BE49-F238E27FC236}">
                <a16:creationId xmlns:a16="http://schemas.microsoft.com/office/drawing/2014/main" id="{A4071258-3FD7-4CED-B417-5695AC1B99E6}"/>
              </a:ext>
            </a:extLst>
          </p:cNvPr>
          <p:cNvSpPr>
            <a:spLocks noGrp="1"/>
          </p:cNvSpPr>
          <p:nvPr>
            <p:ph sz="quarter" idx="11"/>
          </p:nvPr>
        </p:nvSpPr>
        <p:spPr>
          <a:xfrm>
            <a:off x="468312" y="476250"/>
            <a:ext cx="8207375" cy="4681538"/>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226002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E23D6CF3-D4CD-4E08-9653-641363471B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 Placeholder 4">
            <a:extLst>
              <a:ext uri="{FF2B5EF4-FFF2-40B4-BE49-F238E27FC236}">
                <a16:creationId xmlns:a16="http://schemas.microsoft.com/office/drawing/2014/main" id="{FB81B3D0-F738-4AD6-BC6D-06AF124C8291}"/>
              </a:ext>
            </a:extLst>
          </p:cNvPr>
          <p:cNvSpPr>
            <a:spLocks noGrp="1"/>
          </p:cNvSpPr>
          <p:nvPr>
            <p:ph type="body" sz="quarter" idx="10"/>
          </p:nvPr>
        </p:nvSpPr>
        <p:spPr>
          <a:xfrm>
            <a:off x="2627685" y="548680"/>
            <a:ext cx="3888630" cy="504056"/>
          </a:xfrm>
          <a:prstGeom prst="rect">
            <a:avLst/>
          </a:prstGeom>
        </p:spPr>
        <p:txBody>
          <a:bodyPr/>
          <a:lstStyle>
            <a:lvl1pPr marL="0" indent="0" algn="ctr">
              <a:buNone/>
              <a:defRPr>
                <a:solidFill>
                  <a:schemeClr val="bg1"/>
                </a:solidFill>
              </a:defRPr>
            </a:lvl1pPr>
          </a:lstStyle>
          <a:p>
            <a:pPr lvl="0"/>
            <a:endParaRPr lang="en-GB" dirty="0"/>
          </a:p>
        </p:txBody>
      </p:sp>
      <p:sp>
        <p:nvSpPr>
          <p:cNvPr id="5" name="Content Placeholder 6">
            <a:extLst>
              <a:ext uri="{FF2B5EF4-FFF2-40B4-BE49-F238E27FC236}">
                <a16:creationId xmlns:a16="http://schemas.microsoft.com/office/drawing/2014/main" id="{9611C4CF-45CF-42D7-82C2-38B1B2CE0388}"/>
              </a:ext>
            </a:extLst>
          </p:cNvPr>
          <p:cNvSpPr>
            <a:spLocks noGrp="1"/>
          </p:cNvSpPr>
          <p:nvPr>
            <p:ph sz="quarter" idx="11"/>
          </p:nvPr>
        </p:nvSpPr>
        <p:spPr>
          <a:xfrm>
            <a:off x="468312" y="1772816"/>
            <a:ext cx="8207375" cy="468153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9725843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3" name="Picture 2" descr="A picture containing umbrella, table&#10;&#10;Description automatically generated">
            <a:extLst>
              <a:ext uri="{FF2B5EF4-FFF2-40B4-BE49-F238E27FC236}">
                <a16:creationId xmlns:a16="http://schemas.microsoft.com/office/drawing/2014/main" id="{F3A58445-43C9-42C3-9653-29174C75E5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 Placeholder 4">
            <a:extLst>
              <a:ext uri="{FF2B5EF4-FFF2-40B4-BE49-F238E27FC236}">
                <a16:creationId xmlns:a16="http://schemas.microsoft.com/office/drawing/2014/main" id="{1048FA05-2FA5-4BF9-927E-BC118242FBC2}"/>
              </a:ext>
            </a:extLst>
          </p:cNvPr>
          <p:cNvSpPr>
            <a:spLocks noGrp="1"/>
          </p:cNvSpPr>
          <p:nvPr>
            <p:ph type="body" sz="quarter" idx="10"/>
          </p:nvPr>
        </p:nvSpPr>
        <p:spPr>
          <a:xfrm>
            <a:off x="2627685" y="476672"/>
            <a:ext cx="3888630" cy="504056"/>
          </a:xfrm>
          <a:prstGeom prst="rect">
            <a:avLst/>
          </a:prstGeom>
        </p:spPr>
        <p:txBody>
          <a:bodyPr/>
          <a:lstStyle>
            <a:lvl1pPr marL="0" indent="0" algn="ctr">
              <a:buNone/>
              <a:defRPr>
                <a:solidFill>
                  <a:schemeClr val="tx1"/>
                </a:solidFill>
              </a:defRPr>
            </a:lvl1pPr>
          </a:lstStyle>
          <a:p>
            <a:pPr lvl="0"/>
            <a:endParaRPr lang="en-GB" dirty="0"/>
          </a:p>
        </p:txBody>
      </p:sp>
      <p:sp>
        <p:nvSpPr>
          <p:cNvPr id="5" name="Content Placeholder 6">
            <a:extLst>
              <a:ext uri="{FF2B5EF4-FFF2-40B4-BE49-F238E27FC236}">
                <a16:creationId xmlns:a16="http://schemas.microsoft.com/office/drawing/2014/main" id="{5A3F938F-B7A1-4F45-8795-33F2DCEC1993}"/>
              </a:ext>
            </a:extLst>
          </p:cNvPr>
          <p:cNvSpPr>
            <a:spLocks noGrp="1"/>
          </p:cNvSpPr>
          <p:nvPr>
            <p:ph sz="quarter" idx="11"/>
          </p:nvPr>
        </p:nvSpPr>
        <p:spPr>
          <a:xfrm>
            <a:off x="468312" y="1675382"/>
            <a:ext cx="8207375" cy="4681538"/>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78175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9879B785-715B-403E-9FFE-FE5301BDE6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 Placeholder 4">
            <a:extLst>
              <a:ext uri="{FF2B5EF4-FFF2-40B4-BE49-F238E27FC236}">
                <a16:creationId xmlns:a16="http://schemas.microsoft.com/office/drawing/2014/main" id="{D5C556C4-383A-4AA2-8EEC-27FA7A7EA548}"/>
              </a:ext>
            </a:extLst>
          </p:cNvPr>
          <p:cNvSpPr>
            <a:spLocks noGrp="1"/>
          </p:cNvSpPr>
          <p:nvPr>
            <p:ph type="body" sz="quarter" idx="10"/>
          </p:nvPr>
        </p:nvSpPr>
        <p:spPr>
          <a:xfrm>
            <a:off x="179512" y="2636912"/>
            <a:ext cx="3888432" cy="914400"/>
          </a:xfrm>
          <a:prstGeom prst="rect">
            <a:avLst/>
          </a:prstGeom>
        </p:spPr>
        <p:txBody>
          <a:bodyPr/>
          <a:lstStyle>
            <a:lvl1pPr marL="0" indent="0">
              <a:buNone/>
              <a:defRPr sz="3600" b="1">
                <a:solidFill>
                  <a:schemeClr val="tx1"/>
                </a:solidFill>
              </a:defRPr>
            </a:lvl1pPr>
          </a:lstStyle>
          <a:p>
            <a:pPr lvl="0"/>
            <a:endParaRPr lang="en-GB" dirty="0"/>
          </a:p>
        </p:txBody>
      </p:sp>
      <p:sp>
        <p:nvSpPr>
          <p:cNvPr id="11" name="Picture Placeholder 10">
            <a:extLst>
              <a:ext uri="{FF2B5EF4-FFF2-40B4-BE49-F238E27FC236}">
                <a16:creationId xmlns:a16="http://schemas.microsoft.com/office/drawing/2014/main" id="{EF96FDB0-35C8-4230-A08D-DC6977EE526B}"/>
              </a:ext>
            </a:extLst>
          </p:cNvPr>
          <p:cNvSpPr>
            <a:spLocks noGrp="1"/>
          </p:cNvSpPr>
          <p:nvPr>
            <p:ph type="pic" sz="quarter" idx="11"/>
          </p:nvPr>
        </p:nvSpPr>
        <p:spPr>
          <a:xfrm>
            <a:off x="4929240" y="836712"/>
            <a:ext cx="1655762" cy="1439862"/>
          </a:xfrm>
          <a:prstGeom prst="rect">
            <a:avLst/>
          </a:prstGeom>
        </p:spPr>
        <p:txBody>
          <a:bodyPr/>
          <a:lstStyle/>
          <a:p>
            <a:endParaRPr lang="en-GB"/>
          </a:p>
        </p:txBody>
      </p:sp>
      <p:sp>
        <p:nvSpPr>
          <p:cNvPr id="12" name="Picture Placeholder 10">
            <a:extLst>
              <a:ext uri="{FF2B5EF4-FFF2-40B4-BE49-F238E27FC236}">
                <a16:creationId xmlns:a16="http://schemas.microsoft.com/office/drawing/2014/main" id="{246A57CB-EF01-4937-AA36-5B3A3C6F490F}"/>
              </a:ext>
            </a:extLst>
          </p:cNvPr>
          <p:cNvSpPr>
            <a:spLocks noGrp="1"/>
          </p:cNvSpPr>
          <p:nvPr>
            <p:ph type="pic" sz="quarter" idx="12"/>
          </p:nvPr>
        </p:nvSpPr>
        <p:spPr>
          <a:xfrm>
            <a:off x="4950210" y="2407494"/>
            <a:ext cx="1655762" cy="1439862"/>
          </a:xfrm>
          <a:prstGeom prst="rect">
            <a:avLst/>
          </a:prstGeom>
        </p:spPr>
        <p:txBody>
          <a:bodyPr/>
          <a:lstStyle/>
          <a:p>
            <a:endParaRPr lang="en-GB"/>
          </a:p>
        </p:txBody>
      </p:sp>
      <p:sp>
        <p:nvSpPr>
          <p:cNvPr id="13" name="Picture Placeholder 10">
            <a:extLst>
              <a:ext uri="{FF2B5EF4-FFF2-40B4-BE49-F238E27FC236}">
                <a16:creationId xmlns:a16="http://schemas.microsoft.com/office/drawing/2014/main" id="{97C059F3-AEF7-48E1-8732-80881CA327CC}"/>
              </a:ext>
            </a:extLst>
          </p:cNvPr>
          <p:cNvSpPr>
            <a:spLocks noGrp="1"/>
          </p:cNvSpPr>
          <p:nvPr>
            <p:ph type="pic" sz="quarter" idx="13"/>
          </p:nvPr>
        </p:nvSpPr>
        <p:spPr>
          <a:xfrm>
            <a:off x="4950210" y="3964137"/>
            <a:ext cx="1655762" cy="1439862"/>
          </a:xfrm>
          <a:prstGeom prst="rect">
            <a:avLst/>
          </a:prstGeom>
        </p:spPr>
        <p:txBody>
          <a:bodyPr/>
          <a:lstStyle/>
          <a:p>
            <a:endParaRPr lang="en-GB"/>
          </a:p>
        </p:txBody>
      </p:sp>
      <p:sp>
        <p:nvSpPr>
          <p:cNvPr id="15" name="Text Placeholder 14">
            <a:extLst>
              <a:ext uri="{FF2B5EF4-FFF2-40B4-BE49-F238E27FC236}">
                <a16:creationId xmlns:a16="http://schemas.microsoft.com/office/drawing/2014/main" id="{1FFA8970-4CEB-4EA1-9F55-474B6DFBC54A}"/>
              </a:ext>
            </a:extLst>
          </p:cNvPr>
          <p:cNvSpPr>
            <a:spLocks noGrp="1"/>
          </p:cNvSpPr>
          <p:nvPr>
            <p:ph type="body" sz="quarter" idx="14"/>
          </p:nvPr>
        </p:nvSpPr>
        <p:spPr>
          <a:xfrm>
            <a:off x="6820271" y="1289298"/>
            <a:ext cx="2088455" cy="534690"/>
          </a:xfrm>
          <a:prstGeom prst="rect">
            <a:avLst/>
          </a:prstGeom>
        </p:spPr>
        <p:txBody>
          <a:bodyPr/>
          <a:lstStyle>
            <a:lvl1pPr marL="0" indent="0">
              <a:buNone/>
              <a:defRPr sz="1400"/>
            </a:lvl1pPr>
          </a:lstStyle>
          <a:p>
            <a:pPr lvl="0"/>
            <a:endParaRPr lang="en-GB" dirty="0"/>
          </a:p>
        </p:txBody>
      </p:sp>
      <p:sp>
        <p:nvSpPr>
          <p:cNvPr id="16" name="Text Placeholder 14">
            <a:extLst>
              <a:ext uri="{FF2B5EF4-FFF2-40B4-BE49-F238E27FC236}">
                <a16:creationId xmlns:a16="http://schemas.microsoft.com/office/drawing/2014/main" id="{13E6F021-0D7A-4017-A1B7-2A5B4601F9B8}"/>
              </a:ext>
            </a:extLst>
          </p:cNvPr>
          <p:cNvSpPr>
            <a:spLocks noGrp="1"/>
          </p:cNvSpPr>
          <p:nvPr>
            <p:ph type="body" sz="quarter" idx="15"/>
          </p:nvPr>
        </p:nvSpPr>
        <p:spPr>
          <a:xfrm>
            <a:off x="6820272" y="2860080"/>
            <a:ext cx="2088455" cy="534690"/>
          </a:xfrm>
          <a:prstGeom prst="rect">
            <a:avLst/>
          </a:prstGeom>
        </p:spPr>
        <p:txBody>
          <a:bodyPr/>
          <a:lstStyle>
            <a:lvl1pPr marL="0" indent="0">
              <a:buNone/>
              <a:defRPr sz="1400"/>
            </a:lvl1pPr>
          </a:lstStyle>
          <a:p>
            <a:pPr lvl="0"/>
            <a:endParaRPr lang="en-GB" dirty="0"/>
          </a:p>
        </p:txBody>
      </p:sp>
      <p:sp>
        <p:nvSpPr>
          <p:cNvPr id="17" name="Text Placeholder 14">
            <a:extLst>
              <a:ext uri="{FF2B5EF4-FFF2-40B4-BE49-F238E27FC236}">
                <a16:creationId xmlns:a16="http://schemas.microsoft.com/office/drawing/2014/main" id="{0A99F4B4-ED59-4F4D-9F55-4BCC837ACBDE}"/>
              </a:ext>
            </a:extLst>
          </p:cNvPr>
          <p:cNvSpPr>
            <a:spLocks noGrp="1"/>
          </p:cNvSpPr>
          <p:nvPr>
            <p:ph type="body" sz="quarter" idx="16"/>
          </p:nvPr>
        </p:nvSpPr>
        <p:spPr>
          <a:xfrm>
            <a:off x="6820271" y="4430862"/>
            <a:ext cx="2088455" cy="534690"/>
          </a:xfrm>
          <a:prstGeom prst="rect">
            <a:avLst/>
          </a:prstGeom>
        </p:spPr>
        <p:txBody>
          <a:bodyPr/>
          <a:lstStyle>
            <a:lvl1pPr marL="0" indent="0">
              <a:buNone/>
              <a:defRPr sz="1400"/>
            </a:lvl1pPr>
          </a:lstStyle>
          <a:p>
            <a:pPr lvl="0"/>
            <a:endParaRPr lang="en-GB" dirty="0"/>
          </a:p>
        </p:txBody>
      </p:sp>
    </p:spTree>
    <p:extLst>
      <p:ext uri="{BB962C8B-B14F-4D97-AF65-F5344CB8AC3E}">
        <p14:creationId xmlns:p14="http://schemas.microsoft.com/office/powerpoint/2010/main" val="37713530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DB24F919-4BC9-472C-BBB3-C1199B36D7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Content Placeholder 6">
            <a:extLst>
              <a:ext uri="{FF2B5EF4-FFF2-40B4-BE49-F238E27FC236}">
                <a16:creationId xmlns:a16="http://schemas.microsoft.com/office/drawing/2014/main" id="{2721F910-6F50-406F-9658-386FAB33D465}"/>
              </a:ext>
            </a:extLst>
          </p:cNvPr>
          <p:cNvSpPr>
            <a:spLocks noGrp="1"/>
          </p:cNvSpPr>
          <p:nvPr>
            <p:ph sz="quarter" idx="11"/>
          </p:nvPr>
        </p:nvSpPr>
        <p:spPr>
          <a:xfrm>
            <a:off x="468312" y="1675382"/>
            <a:ext cx="8207375" cy="420189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230032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96F3EE43-3E02-4291-B7FB-95BE5824D6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104845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FB6DE5-E9EC-4AA8-894A-CB6981A83B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324012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479B187F-8E35-49E5-9446-C622046C20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837289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15928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18384399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127125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07806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524000"/>
            <a:ext cx="40005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38700" y="1524000"/>
            <a:ext cx="40005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904648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49260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E03A083C-5D9C-47D0-8DE3-FC8D4DA3C3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4">
            <a:extLst>
              <a:ext uri="{FF2B5EF4-FFF2-40B4-BE49-F238E27FC236}">
                <a16:creationId xmlns:a16="http://schemas.microsoft.com/office/drawing/2014/main" id="{ED7453FF-2B41-4444-B7F9-DCEC97E6B1FC}"/>
              </a:ext>
            </a:extLst>
          </p:cNvPr>
          <p:cNvSpPr>
            <a:spLocks noGrp="1"/>
          </p:cNvSpPr>
          <p:nvPr>
            <p:ph type="body" sz="quarter" idx="10"/>
          </p:nvPr>
        </p:nvSpPr>
        <p:spPr>
          <a:xfrm>
            <a:off x="899592" y="4509120"/>
            <a:ext cx="4248472" cy="914400"/>
          </a:xfrm>
          <a:prstGeom prst="rect">
            <a:avLst/>
          </a:prstGeom>
        </p:spPr>
        <p:txBody>
          <a:bodyPr/>
          <a:lstStyle>
            <a:lvl1pPr marL="0" indent="0">
              <a:buNone/>
              <a:defRPr sz="3600" b="1">
                <a:solidFill>
                  <a:schemeClr val="tx1"/>
                </a:solidFill>
              </a:defRPr>
            </a:lvl1pPr>
          </a:lstStyle>
          <a:p>
            <a:pPr lvl="0"/>
            <a:endParaRPr lang="en-GB" dirty="0"/>
          </a:p>
        </p:txBody>
      </p:sp>
      <p:sp>
        <p:nvSpPr>
          <p:cNvPr id="7" name="Text Placeholder 6">
            <a:extLst>
              <a:ext uri="{FF2B5EF4-FFF2-40B4-BE49-F238E27FC236}">
                <a16:creationId xmlns:a16="http://schemas.microsoft.com/office/drawing/2014/main" id="{FAA90480-4DA0-401C-96B3-E00037142C8C}"/>
              </a:ext>
            </a:extLst>
          </p:cNvPr>
          <p:cNvSpPr>
            <a:spLocks noGrp="1"/>
          </p:cNvSpPr>
          <p:nvPr>
            <p:ph type="body" sz="quarter" idx="11"/>
          </p:nvPr>
        </p:nvSpPr>
        <p:spPr>
          <a:xfrm>
            <a:off x="916752" y="830763"/>
            <a:ext cx="3943280" cy="1207434"/>
          </a:xfrm>
          <a:prstGeom prst="rect">
            <a:avLst/>
          </a:prstGeom>
        </p:spPr>
        <p:txBody>
          <a:bodyPr/>
          <a:lstStyle>
            <a:lvl1pPr marL="0" indent="0">
              <a:buNone/>
              <a:defRPr sz="1600"/>
            </a:lvl1pPr>
          </a:lstStyle>
          <a:p>
            <a:pPr lvl="0"/>
            <a:endParaRPr lang="en-GB" dirty="0"/>
          </a:p>
        </p:txBody>
      </p:sp>
      <p:sp>
        <p:nvSpPr>
          <p:cNvPr id="4" name="Picture Placeholder 3">
            <a:extLst>
              <a:ext uri="{FF2B5EF4-FFF2-40B4-BE49-F238E27FC236}">
                <a16:creationId xmlns:a16="http://schemas.microsoft.com/office/drawing/2014/main" id="{F691EDAC-10CF-419E-9C02-8C96435D3239}"/>
              </a:ext>
            </a:extLst>
          </p:cNvPr>
          <p:cNvSpPr>
            <a:spLocks noGrp="1"/>
          </p:cNvSpPr>
          <p:nvPr>
            <p:ph type="pic" sz="quarter" idx="12"/>
          </p:nvPr>
        </p:nvSpPr>
        <p:spPr>
          <a:xfrm>
            <a:off x="5292725" y="0"/>
            <a:ext cx="3382963" cy="4149725"/>
          </a:xfrm>
          <a:prstGeom prst="rect">
            <a:avLst/>
          </a:prstGeom>
        </p:spPr>
        <p:txBody>
          <a:bodyPr/>
          <a:lstStyle/>
          <a:p>
            <a:endParaRPr lang="en-GB"/>
          </a:p>
        </p:txBody>
      </p:sp>
    </p:spTree>
    <p:extLst>
      <p:ext uri="{BB962C8B-B14F-4D97-AF65-F5344CB8AC3E}">
        <p14:creationId xmlns:p14="http://schemas.microsoft.com/office/powerpoint/2010/main" val="34010530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9980971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77498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933816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402399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123025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304800"/>
            <a:ext cx="2038350" cy="54102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304800"/>
            <a:ext cx="596265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573461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1534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685800" y="1524000"/>
            <a:ext cx="8153400" cy="4191000"/>
          </a:xfrm>
        </p:spPr>
        <p:txBody>
          <a:bodyPr/>
          <a:lstStyle/>
          <a:p>
            <a:pPr lvl="0"/>
            <a:endParaRPr lang="en-GB" noProof="0"/>
          </a:p>
        </p:txBody>
      </p:sp>
    </p:spTree>
    <p:extLst>
      <p:ext uri="{BB962C8B-B14F-4D97-AF65-F5344CB8AC3E}">
        <p14:creationId xmlns:p14="http://schemas.microsoft.com/office/powerpoint/2010/main" val="211040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7B324C1A-8B7A-48E8-980E-3AFB16CF60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Picture Placeholder 4">
            <a:extLst>
              <a:ext uri="{FF2B5EF4-FFF2-40B4-BE49-F238E27FC236}">
                <a16:creationId xmlns:a16="http://schemas.microsoft.com/office/drawing/2014/main" id="{36C661FF-5FA3-40AA-9DC3-08B318B67D6E}"/>
              </a:ext>
            </a:extLst>
          </p:cNvPr>
          <p:cNvSpPr>
            <a:spLocks noGrp="1"/>
          </p:cNvSpPr>
          <p:nvPr>
            <p:ph type="pic" sz="quarter" idx="10"/>
          </p:nvPr>
        </p:nvSpPr>
        <p:spPr>
          <a:xfrm>
            <a:off x="684213" y="908050"/>
            <a:ext cx="4319587" cy="2520950"/>
          </a:xfrm>
          <a:prstGeom prst="rect">
            <a:avLst/>
          </a:prstGeom>
        </p:spPr>
        <p:txBody>
          <a:bodyPr/>
          <a:lstStyle/>
          <a:p>
            <a:endParaRPr lang="en-GB"/>
          </a:p>
        </p:txBody>
      </p:sp>
      <p:sp>
        <p:nvSpPr>
          <p:cNvPr id="7" name="Text Placeholder 6">
            <a:extLst>
              <a:ext uri="{FF2B5EF4-FFF2-40B4-BE49-F238E27FC236}">
                <a16:creationId xmlns:a16="http://schemas.microsoft.com/office/drawing/2014/main" id="{9324A05C-6F03-4F22-9506-0337BCC9E614}"/>
              </a:ext>
            </a:extLst>
          </p:cNvPr>
          <p:cNvSpPr>
            <a:spLocks noGrp="1"/>
          </p:cNvSpPr>
          <p:nvPr>
            <p:ph type="body" sz="quarter" idx="11"/>
          </p:nvPr>
        </p:nvSpPr>
        <p:spPr>
          <a:xfrm>
            <a:off x="5292725" y="908050"/>
            <a:ext cx="3167063" cy="43926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8">
            <a:extLst>
              <a:ext uri="{FF2B5EF4-FFF2-40B4-BE49-F238E27FC236}">
                <a16:creationId xmlns:a16="http://schemas.microsoft.com/office/drawing/2014/main" id="{A00745F7-628D-4588-8E91-69FEDDAAC853}"/>
              </a:ext>
            </a:extLst>
          </p:cNvPr>
          <p:cNvSpPr>
            <a:spLocks noGrp="1"/>
          </p:cNvSpPr>
          <p:nvPr>
            <p:ph type="body" sz="quarter" idx="12"/>
          </p:nvPr>
        </p:nvSpPr>
        <p:spPr>
          <a:xfrm>
            <a:off x="684213" y="4652963"/>
            <a:ext cx="3600450" cy="863600"/>
          </a:xfrm>
          <a:prstGeom prst="rect">
            <a:avLst/>
          </a:prstGeom>
        </p:spPr>
        <p:txBody>
          <a:bodyPr/>
          <a:lstStyle>
            <a:lvl1pPr marL="0" indent="0">
              <a:buNone/>
              <a:defRPr sz="3600" b="1"/>
            </a:lvl1pPr>
          </a:lstStyle>
          <a:p>
            <a:pPr lvl="0"/>
            <a:endParaRPr lang="en-GB" dirty="0"/>
          </a:p>
        </p:txBody>
      </p:sp>
    </p:spTree>
    <p:extLst>
      <p:ext uri="{BB962C8B-B14F-4D97-AF65-F5344CB8AC3E}">
        <p14:creationId xmlns:p14="http://schemas.microsoft.com/office/powerpoint/2010/main" val="609052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3" name="Picture 2" descr="A close up of a person&#10;&#10;Description automatically generated">
            <a:extLst>
              <a:ext uri="{FF2B5EF4-FFF2-40B4-BE49-F238E27FC236}">
                <a16:creationId xmlns:a16="http://schemas.microsoft.com/office/drawing/2014/main" id="{0C9CEE9B-F49E-41E4-80AD-D1C0C36B77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4">
            <a:extLst>
              <a:ext uri="{FF2B5EF4-FFF2-40B4-BE49-F238E27FC236}">
                <a16:creationId xmlns:a16="http://schemas.microsoft.com/office/drawing/2014/main" id="{FAE61050-61C5-499A-9423-CD4A9C71C3BC}"/>
              </a:ext>
            </a:extLst>
          </p:cNvPr>
          <p:cNvSpPr>
            <a:spLocks noGrp="1"/>
          </p:cNvSpPr>
          <p:nvPr>
            <p:ph type="body" sz="quarter" idx="10"/>
          </p:nvPr>
        </p:nvSpPr>
        <p:spPr>
          <a:xfrm>
            <a:off x="2591594" y="620713"/>
            <a:ext cx="3960812" cy="792162"/>
          </a:xfrm>
          <a:prstGeom prst="rect">
            <a:avLst/>
          </a:prstGeom>
        </p:spPr>
        <p:txBody>
          <a:bodyPr/>
          <a:lstStyle>
            <a:lvl1pPr marL="0" indent="0" algn="ctr">
              <a:buNone/>
              <a:defRPr sz="3600" b="1" i="0">
                <a:solidFill>
                  <a:schemeClr val="bg1"/>
                </a:solidFill>
              </a:defRPr>
            </a:lvl1pPr>
          </a:lstStyle>
          <a:p>
            <a:pPr lvl="0"/>
            <a:endParaRPr lang="en-GB" dirty="0"/>
          </a:p>
        </p:txBody>
      </p:sp>
      <p:sp>
        <p:nvSpPr>
          <p:cNvPr id="7" name="Content Placeholder 6">
            <a:extLst>
              <a:ext uri="{FF2B5EF4-FFF2-40B4-BE49-F238E27FC236}">
                <a16:creationId xmlns:a16="http://schemas.microsoft.com/office/drawing/2014/main" id="{9259BDB5-D285-4B79-915A-0676850894A3}"/>
              </a:ext>
            </a:extLst>
          </p:cNvPr>
          <p:cNvSpPr>
            <a:spLocks noGrp="1"/>
          </p:cNvSpPr>
          <p:nvPr>
            <p:ph sz="quarter" idx="11"/>
          </p:nvPr>
        </p:nvSpPr>
        <p:spPr>
          <a:xfrm>
            <a:off x="395287" y="1844675"/>
            <a:ext cx="8353425" cy="35290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41783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6206F790-53BF-4667-BF23-AC8EB4AF17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41960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126541842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8.jpe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theme" Target="../theme/theme4.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8.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089948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90" r:id="rId3"/>
    <p:sldLayoutId id="2147483691" r:id="rId4"/>
    <p:sldLayoutId id="2147483693" r:id="rId5"/>
    <p:sldLayoutId id="2147483666" r:id="rId6"/>
    <p:sldLayoutId id="2147483668" r:id="rId7"/>
    <p:sldLayoutId id="2147483692"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85800" y="304800"/>
            <a:ext cx="8153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685800" y="1524000"/>
            <a:ext cx="81534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148"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07225" y="5638800"/>
            <a:ext cx="2133600" cy="1176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727366"/>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sldNum="0" hdr="0" ftr="0" dt="0"/>
  <p:txStyles>
    <p:titleStyle>
      <a:lvl1pPr algn="l" rtl="0" eaLnBrk="1" fontAlgn="base" hangingPunct="1">
        <a:spcBef>
          <a:spcPct val="0"/>
        </a:spcBef>
        <a:spcAft>
          <a:spcPct val="0"/>
        </a:spcAft>
        <a:defRPr sz="3200" b="1">
          <a:solidFill>
            <a:srgbClr val="CD0921"/>
          </a:solidFill>
          <a:latin typeface="+mj-lt"/>
          <a:ea typeface="+mj-ea"/>
          <a:cs typeface="+mj-cs"/>
        </a:defRPr>
      </a:lvl1pPr>
      <a:lvl2pPr algn="l" rtl="0" eaLnBrk="1" fontAlgn="base" hangingPunct="1">
        <a:spcBef>
          <a:spcPct val="0"/>
        </a:spcBef>
        <a:spcAft>
          <a:spcPct val="0"/>
        </a:spcAft>
        <a:defRPr sz="3200" b="1">
          <a:solidFill>
            <a:srgbClr val="CD0921"/>
          </a:solidFill>
          <a:latin typeface="Arial" charset="0"/>
        </a:defRPr>
      </a:lvl2pPr>
      <a:lvl3pPr algn="l" rtl="0" eaLnBrk="1" fontAlgn="base" hangingPunct="1">
        <a:spcBef>
          <a:spcPct val="0"/>
        </a:spcBef>
        <a:spcAft>
          <a:spcPct val="0"/>
        </a:spcAft>
        <a:defRPr sz="3200" b="1">
          <a:solidFill>
            <a:srgbClr val="CD0921"/>
          </a:solidFill>
          <a:latin typeface="Arial" charset="0"/>
        </a:defRPr>
      </a:lvl3pPr>
      <a:lvl4pPr algn="l" rtl="0" eaLnBrk="1" fontAlgn="base" hangingPunct="1">
        <a:spcBef>
          <a:spcPct val="0"/>
        </a:spcBef>
        <a:spcAft>
          <a:spcPct val="0"/>
        </a:spcAft>
        <a:defRPr sz="3200" b="1">
          <a:solidFill>
            <a:srgbClr val="CD0921"/>
          </a:solidFill>
          <a:latin typeface="Arial" charset="0"/>
        </a:defRPr>
      </a:lvl4pPr>
      <a:lvl5pPr algn="l" rtl="0" eaLnBrk="1" fontAlgn="base" hangingPunct="1">
        <a:spcBef>
          <a:spcPct val="0"/>
        </a:spcBef>
        <a:spcAft>
          <a:spcPct val="0"/>
        </a:spcAft>
        <a:defRPr sz="3200" b="1">
          <a:solidFill>
            <a:srgbClr val="CD0921"/>
          </a:solidFill>
          <a:latin typeface="Arial" charset="0"/>
        </a:defRPr>
      </a:lvl5pPr>
      <a:lvl6pPr marL="457200" algn="l" rtl="0" eaLnBrk="1" fontAlgn="base" hangingPunct="1">
        <a:spcBef>
          <a:spcPct val="0"/>
        </a:spcBef>
        <a:spcAft>
          <a:spcPct val="0"/>
        </a:spcAft>
        <a:defRPr sz="3200" b="1">
          <a:solidFill>
            <a:srgbClr val="CD0921"/>
          </a:solidFill>
          <a:latin typeface="Arial" charset="0"/>
        </a:defRPr>
      </a:lvl6pPr>
      <a:lvl7pPr marL="914400" algn="l" rtl="0" eaLnBrk="1" fontAlgn="base" hangingPunct="1">
        <a:spcBef>
          <a:spcPct val="0"/>
        </a:spcBef>
        <a:spcAft>
          <a:spcPct val="0"/>
        </a:spcAft>
        <a:defRPr sz="3200" b="1">
          <a:solidFill>
            <a:srgbClr val="CD0921"/>
          </a:solidFill>
          <a:latin typeface="Arial" charset="0"/>
        </a:defRPr>
      </a:lvl7pPr>
      <a:lvl8pPr marL="1371600" algn="l" rtl="0" eaLnBrk="1" fontAlgn="base" hangingPunct="1">
        <a:spcBef>
          <a:spcPct val="0"/>
        </a:spcBef>
        <a:spcAft>
          <a:spcPct val="0"/>
        </a:spcAft>
        <a:defRPr sz="3200" b="1">
          <a:solidFill>
            <a:srgbClr val="CD0921"/>
          </a:solidFill>
          <a:latin typeface="Arial" charset="0"/>
        </a:defRPr>
      </a:lvl8pPr>
      <a:lvl9pPr marL="1828800" algn="l" rtl="0" eaLnBrk="1" fontAlgn="base" hangingPunct="1">
        <a:spcBef>
          <a:spcPct val="0"/>
        </a:spcBef>
        <a:spcAft>
          <a:spcPct val="0"/>
        </a:spcAft>
        <a:defRPr sz="3200" b="1">
          <a:solidFill>
            <a:srgbClr val="CD0921"/>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27ED9C8-F09A-4D9E-BEC0-4725162E21FF}" type="datetimeFigureOut">
              <a:rPr lang="en-US" smtClean="0"/>
              <a:t>2/2/2021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3207907007"/>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1159975"/>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4D4D780-B8E4-4FFA-B2DD-1C0F242B6B1F}"/>
              </a:ext>
            </a:extLst>
          </p:cNvPr>
          <p:cNvSpPr>
            <a:spLocks noGrp="1" noChangeArrowheads="1"/>
          </p:cNvSpPr>
          <p:nvPr>
            <p:ph type="title"/>
          </p:nvPr>
        </p:nvSpPr>
        <p:spPr bwMode="auto">
          <a:xfrm>
            <a:off x="685800" y="304800"/>
            <a:ext cx="8153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38449188-4FD7-43A4-8B47-526C7F74AF3C}"/>
              </a:ext>
            </a:extLst>
          </p:cNvPr>
          <p:cNvSpPr>
            <a:spLocks noGrp="1" noChangeArrowheads="1"/>
          </p:cNvSpPr>
          <p:nvPr>
            <p:ph type="body" idx="1"/>
          </p:nvPr>
        </p:nvSpPr>
        <p:spPr bwMode="auto">
          <a:xfrm>
            <a:off x="685800" y="1524000"/>
            <a:ext cx="81534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8" name="Picture 4">
            <a:extLst>
              <a:ext uri="{FF2B5EF4-FFF2-40B4-BE49-F238E27FC236}">
                <a16:creationId xmlns:a16="http://schemas.microsoft.com/office/drawing/2014/main" id="{F51ADC0E-15CD-4C63-BAD8-2F5BE134103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07225" y="5638800"/>
            <a:ext cx="2133600"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3346858"/>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Lst>
  <p:txStyles>
    <p:titleStyle>
      <a:lvl1pPr algn="l" rtl="0" eaLnBrk="0" fontAlgn="base" hangingPunct="0">
        <a:spcBef>
          <a:spcPct val="0"/>
        </a:spcBef>
        <a:spcAft>
          <a:spcPct val="0"/>
        </a:spcAft>
        <a:defRPr sz="3200" b="1">
          <a:solidFill>
            <a:srgbClr val="CD0921"/>
          </a:solidFill>
          <a:latin typeface="+mj-lt"/>
          <a:ea typeface="+mj-ea"/>
          <a:cs typeface="+mj-cs"/>
        </a:defRPr>
      </a:lvl1pPr>
      <a:lvl2pPr algn="l" rtl="0" eaLnBrk="0" fontAlgn="base" hangingPunct="0">
        <a:spcBef>
          <a:spcPct val="0"/>
        </a:spcBef>
        <a:spcAft>
          <a:spcPct val="0"/>
        </a:spcAft>
        <a:defRPr sz="3200" b="1">
          <a:solidFill>
            <a:srgbClr val="CD0921"/>
          </a:solidFill>
          <a:latin typeface="Arial" pitchFamily="34" charset="0"/>
        </a:defRPr>
      </a:lvl2pPr>
      <a:lvl3pPr algn="l" rtl="0" eaLnBrk="0" fontAlgn="base" hangingPunct="0">
        <a:spcBef>
          <a:spcPct val="0"/>
        </a:spcBef>
        <a:spcAft>
          <a:spcPct val="0"/>
        </a:spcAft>
        <a:defRPr sz="3200" b="1">
          <a:solidFill>
            <a:srgbClr val="CD0921"/>
          </a:solidFill>
          <a:latin typeface="Arial" pitchFamily="34" charset="0"/>
        </a:defRPr>
      </a:lvl3pPr>
      <a:lvl4pPr algn="l" rtl="0" eaLnBrk="0" fontAlgn="base" hangingPunct="0">
        <a:spcBef>
          <a:spcPct val="0"/>
        </a:spcBef>
        <a:spcAft>
          <a:spcPct val="0"/>
        </a:spcAft>
        <a:defRPr sz="3200" b="1">
          <a:solidFill>
            <a:srgbClr val="CD0921"/>
          </a:solidFill>
          <a:latin typeface="Arial" pitchFamily="34" charset="0"/>
        </a:defRPr>
      </a:lvl4pPr>
      <a:lvl5pPr algn="l" rtl="0" eaLnBrk="0" fontAlgn="base" hangingPunct="0">
        <a:spcBef>
          <a:spcPct val="0"/>
        </a:spcBef>
        <a:spcAft>
          <a:spcPct val="0"/>
        </a:spcAft>
        <a:defRPr sz="3200" b="1">
          <a:solidFill>
            <a:srgbClr val="CD0921"/>
          </a:solidFill>
          <a:latin typeface="Arial" pitchFamily="34" charset="0"/>
        </a:defRPr>
      </a:lvl5pPr>
      <a:lvl6pPr marL="457200" algn="l" rtl="0" fontAlgn="base">
        <a:spcBef>
          <a:spcPct val="0"/>
        </a:spcBef>
        <a:spcAft>
          <a:spcPct val="0"/>
        </a:spcAft>
        <a:defRPr sz="3200" b="1">
          <a:solidFill>
            <a:srgbClr val="CD0921"/>
          </a:solidFill>
          <a:latin typeface="Arial" pitchFamily="34" charset="0"/>
        </a:defRPr>
      </a:lvl6pPr>
      <a:lvl7pPr marL="914400" algn="l" rtl="0" fontAlgn="base">
        <a:spcBef>
          <a:spcPct val="0"/>
        </a:spcBef>
        <a:spcAft>
          <a:spcPct val="0"/>
        </a:spcAft>
        <a:defRPr sz="3200" b="1">
          <a:solidFill>
            <a:srgbClr val="CD0921"/>
          </a:solidFill>
          <a:latin typeface="Arial" pitchFamily="34" charset="0"/>
        </a:defRPr>
      </a:lvl7pPr>
      <a:lvl8pPr marL="1371600" algn="l" rtl="0" fontAlgn="base">
        <a:spcBef>
          <a:spcPct val="0"/>
        </a:spcBef>
        <a:spcAft>
          <a:spcPct val="0"/>
        </a:spcAft>
        <a:defRPr sz="3200" b="1">
          <a:solidFill>
            <a:srgbClr val="CD0921"/>
          </a:solidFill>
          <a:latin typeface="Arial" pitchFamily="34" charset="0"/>
        </a:defRPr>
      </a:lvl8pPr>
      <a:lvl9pPr marL="1828800" algn="l" rtl="0" fontAlgn="base">
        <a:spcBef>
          <a:spcPct val="0"/>
        </a:spcBef>
        <a:spcAft>
          <a:spcPct val="0"/>
        </a:spcAft>
        <a:defRPr sz="3200" b="1">
          <a:solidFill>
            <a:srgbClr val="CD0921"/>
          </a:solidFill>
          <a:latin typeface="Arial"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xml"/><Relationship Id="rId1" Type="http://schemas.openxmlformats.org/officeDocument/2006/relationships/slideLayout" Target="../slideLayouts/slideLayout20.xml"/><Relationship Id="rId5" Type="http://schemas.openxmlformats.org/officeDocument/2006/relationships/image" Target="../media/image8.jpeg"/><Relationship Id="rId4" Type="http://schemas.openxmlformats.org/officeDocument/2006/relationships/image" Target="../media/image35.jpeg"/></Relationships>
</file>

<file path=ppt/slides/_rels/slide11.xml.rels><?xml version="1.0" encoding="UTF-8" standalone="yes"?>
<Relationships xmlns="http://schemas.openxmlformats.org/package/2006/relationships"><Relationship Id="rId3" Type="http://schemas.openxmlformats.org/officeDocument/2006/relationships/hyperlink" Target="https://www.uhb.nhs.uk/coronavirus-staff/clinical-info-pathways/clinical-info-pathways-downloads/CovidPHECovidSAVariant.pdf" TargetMode="External"/><Relationship Id="rId2" Type="http://schemas.openxmlformats.org/officeDocument/2006/relationships/notesSlide" Target="../notesSlides/notesSlide6.xml"/><Relationship Id="rId1" Type="http://schemas.openxmlformats.org/officeDocument/2006/relationships/slideLayout" Target="../slideLayouts/slideLayout21.xml"/><Relationship Id="rId5" Type="http://schemas.openxmlformats.org/officeDocument/2006/relationships/hyperlink" Target="https://www.hertfordshire.gov.uk/about-the-council/news/news-archive/10000-residents-in-broxbourne-urged-to-get-tested-amid-isolated-cases-of-new-covid19-variant" TargetMode="External"/><Relationship Id="rId4" Type="http://schemas.openxmlformats.org/officeDocument/2006/relationships/hyperlink" Target="https://www.haringey.gov.uk/news/south-african-variant"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7.jpeg"/><Relationship Id="rId2" Type="http://schemas.openxmlformats.org/officeDocument/2006/relationships/notesSlide" Target="../notesSlides/notesSlide7.xml"/><Relationship Id="rId1" Type="http://schemas.openxmlformats.org/officeDocument/2006/relationships/slideLayout" Target="../slideLayouts/slideLayout45.xml"/><Relationship Id="rId6" Type="http://schemas.openxmlformats.org/officeDocument/2006/relationships/image" Target="../media/image8.jpeg"/><Relationship Id="rId5" Type="http://schemas.openxmlformats.org/officeDocument/2006/relationships/image" Target="../media/image35.jpeg"/><Relationship Id="rId4" Type="http://schemas.openxmlformats.org/officeDocument/2006/relationships/hyperlink" Target="mailto:suzi.modi@enfield.gov.uk"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2" Type="http://schemas.openxmlformats.org/officeDocument/2006/relationships/hyperlink" Target="https://www.us17.list-manage.com/track/click?u=8088a92c9c7454749d4a06114&amp;id=37c789af80&amp;e=fffcad0028" TargetMode="External"/><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2" Type="http://schemas.openxmlformats.org/officeDocument/2006/relationships/hyperlink" Target="http://www.enfieldpdonline.org.uk/" TargetMode="External"/><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3" Type="http://schemas.openxmlformats.org/officeDocument/2006/relationships/hyperlink" Target="https://www.gov.uk/government/publications/2018-teacher-assessment-exemplification-ks1-english-writing" TargetMode="External"/><Relationship Id="rId2" Type="http://schemas.openxmlformats.org/officeDocument/2006/relationships/hyperlink" Target="https://assets.publishing.service.gov.uk/government/uploads/system/uploads/attachment_data/file/360534/ELG10___Writing.pdf" TargetMode="External"/><Relationship Id="rId1" Type="http://schemas.openxmlformats.org/officeDocument/2006/relationships/slideLayout" Target="../slideLayouts/slideLayout46.xml"/><Relationship Id="rId4" Type="http://schemas.openxmlformats.org/officeDocument/2006/relationships/hyperlink" Target="https://www.gov.uk/government/publications/2018-teacher-assessment-exemplification-ks2-english-writing"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5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hyperlink" Target="https://app.powerbi.com/groups/me/reports/0516f89e-246c-447b-bd77-ac67943b0857?pbi_source=PowerPoint" TargetMode="External"/><Relationship Id="rId2" Type="http://schemas.openxmlformats.org/officeDocument/2006/relationships/image" Target="../media/image22.png"/><Relationship Id="rId1" Type="http://schemas.openxmlformats.org/officeDocument/2006/relationships/slideLayout" Target="../slideLayouts/slideLayout26.xml"/><Relationship Id="rId5" Type="http://schemas.openxmlformats.org/officeDocument/2006/relationships/image" Target="../media/image24.pn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hyperlink" Target="https://app.powerbi.com/groups/me/reports/0516f89e-246c-447b-bd77-ac67943b0857/ReportSectionb8aec615ae72a2e192ee?pbi_source=PowerPoint" TargetMode="External"/><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chart" Target="../charts/chart1.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27.xml"/><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646707-1F1E-410E-ABA0-0E4AA93F6506}"/>
              </a:ext>
            </a:extLst>
          </p:cNvPr>
          <p:cNvSpPr>
            <a:spLocks noGrp="1"/>
          </p:cNvSpPr>
          <p:nvPr>
            <p:ph type="body" sz="quarter" idx="10"/>
          </p:nvPr>
        </p:nvSpPr>
        <p:spPr>
          <a:xfrm>
            <a:off x="395536" y="5589240"/>
            <a:ext cx="5472980" cy="914400"/>
          </a:xfrm>
        </p:spPr>
        <p:txBody>
          <a:bodyPr/>
          <a:lstStyle/>
          <a:p>
            <a:endParaRPr lang="en-GB" dirty="0"/>
          </a:p>
          <a:p>
            <a:r>
              <a:rPr lang="en-GB" dirty="0"/>
              <a:t>Tuesday 2</a:t>
            </a:r>
            <a:r>
              <a:rPr lang="en-GB" baseline="30000" dirty="0"/>
              <a:t>nd</a:t>
            </a:r>
            <a:r>
              <a:rPr lang="en-GB" dirty="0"/>
              <a:t> February</a:t>
            </a:r>
          </a:p>
        </p:txBody>
      </p:sp>
    </p:spTree>
    <p:extLst>
      <p:ext uri="{BB962C8B-B14F-4D97-AF65-F5344CB8AC3E}">
        <p14:creationId xmlns:p14="http://schemas.microsoft.com/office/powerpoint/2010/main" val="457842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4" name="Rectangle 36"/>
          <p:cNvSpPr>
            <a:spLocks noChangeArrowheads="1"/>
          </p:cNvSpPr>
          <p:nvPr/>
        </p:nvSpPr>
        <p:spPr bwMode="auto">
          <a:xfrm>
            <a:off x="8302625" y="58261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p>
        </p:txBody>
      </p:sp>
      <p:pic>
        <p:nvPicPr>
          <p:cNvPr id="2085" name="Picture 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8"/>
            <a:ext cx="9144000" cy="6850062"/>
          </a:xfrm>
          <a:prstGeom prst="rect">
            <a:avLst/>
          </a:prstGeom>
          <a:noFill/>
          <a:extLst>
            <a:ext uri="{909E8E84-426E-40DD-AFC4-6F175D3DCCD1}">
              <a14:hiddenFill xmlns:a14="http://schemas.microsoft.com/office/drawing/2010/main">
                <a:solidFill>
                  <a:srgbClr val="FFFFFF"/>
                </a:solidFill>
              </a14:hiddenFill>
            </a:ext>
          </a:extLst>
        </p:spPr>
      </p:pic>
      <p:sp>
        <p:nvSpPr>
          <p:cNvPr id="2086" name="Rectangle 38"/>
          <p:cNvSpPr>
            <a:spLocks noGrp="1" noChangeArrowheads="1"/>
          </p:cNvSpPr>
          <p:nvPr/>
        </p:nvSpPr>
        <p:spPr bwMode="auto">
          <a:xfrm>
            <a:off x="685800" y="16764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5600" b="1" dirty="0">
                <a:solidFill>
                  <a:srgbClr val="D52B1E"/>
                </a:solidFill>
                <a:latin typeface="Arial" charset="0"/>
              </a:rPr>
              <a:t>What do we know about South African variant?</a:t>
            </a:r>
            <a:endParaRPr lang="en-US" sz="4400" dirty="0">
              <a:solidFill>
                <a:schemeClr val="tx2"/>
              </a:solidFill>
              <a:latin typeface="Arial" charset="0"/>
            </a:endParaRPr>
          </a:p>
        </p:txBody>
      </p:sp>
      <p:sp>
        <p:nvSpPr>
          <p:cNvPr id="2087" name="Rectangle 39"/>
          <p:cNvSpPr>
            <a:spLocks noGrp="1" noChangeArrowheads="1"/>
          </p:cNvSpPr>
          <p:nvPr/>
        </p:nvSpPr>
        <p:spPr bwMode="auto">
          <a:xfrm>
            <a:off x="1371600" y="3124200"/>
            <a:ext cx="64008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sz="3200" b="1" dirty="0">
              <a:latin typeface="Arial" charset="0"/>
            </a:endParaRPr>
          </a:p>
        </p:txBody>
      </p:sp>
      <p:sp>
        <p:nvSpPr>
          <p:cNvPr id="2089" name="Rectangle 41"/>
          <p:cNvSpPr>
            <a:spLocks noChangeArrowheads="1"/>
          </p:cNvSpPr>
          <p:nvPr/>
        </p:nvSpPr>
        <p:spPr bwMode="auto">
          <a:xfrm>
            <a:off x="152400" y="6184900"/>
            <a:ext cx="2438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900" b="1">
                <a:solidFill>
                  <a:srgbClr val="D52B1E"/>
                </a:solidFill>
                <a:latin typeface="Arial" charset="0"/>
              </a:rPr>
              <a:t>www.enfield.gov.uk</a:t>
            </a:r>
          </a:p>
        </p:txBody>
      </p:sp>
      <p:sp>
        <p:nvSpPr>
          <p:cNvPr id="2090" name="Rectangle 42"/>
          <p:cNvSpPr>
            <a:spLocks noChangeArrowheads="1"/>
          </p:cNvSpPr>
          <p:nvPr/>
        </p:nvSpPr>
        <p:spPr bwMode="auto">
          <a:xfrm>
            <a:off x="3581400" y="5867400"/>
            <a:ext cx="19192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solidFill>
                  <a:srgbClr val="D52B1E"/>
                </a:solidFill>
                <a:latin typeface="Arial" charset="0"/>
              </a:rPr>
              <a:t>Striving for excellence</a:t>
            </a:r>
          </a:p>
        </p:txBody>
      </p:sp>
      <p:pic>
        <p:nvPicPr>
          <p:cNvPr id="2091" name="Picture 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8888" y="6172200"/>
            <a:ext cx="1535112" cy="404813"/>
          </a:xfrm>
          <a:prstGeom prst="rect">
            <a:avLst/>
          </a:prstGeom>
          <a:noFill/>
          <a:extLst>
            <a:ext uri="{909E8E84-426E-40DD-AFC4-6F175D3DCCD1}">
              <a14:hiddenFill xmlns:a14="http://schemas.microsoft.com/office/drawing/2010/main">
                <a:solidFill>
                  <a:srgbClr val="FFFFFF"/>
                </a:solidFill>
              </a14:hiddenFill>
            </a:ext>
          </a:extLst>
        </p:spPr>
      </p:pic>
      <p:pic>
        <p:nvPicPr>
          <p:cNvPr id="2092" name="Picture 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7225" y="5638800"/>
            <a:ext cx="2133600" cy="11763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81000" y="304800"/>
            <a:ext cx="8153400" cy="1143000"/>
          </a:xfrm>
        </p:spPr>
        <p:txBody>
          <a:bodyPr/>
          <a:lstStyle/>
          <a:p>
            <a:r>
              <a:rPr lang="en-GB" sz="2400" dirty="0"/>
              <a:t>What do we know about the South African variant? </a:t>
            </a:r>
            <a:br>
              <a:rPr lang="en-GB" dirty="0"/>
            </a:br>
            <a:endParaRPr lang="en-GB" dirty="0"/>
          </a:p>
        </p:txBody>
      </p:sp>
      <p:sp>
        <p:nvSpPr>
          <p:cNvPr id="7171" name="Rectangle 3"/>
          <p:cNvSpPr>
            <a:spLocks noGrp="1" noChangeArrowheads="1"/>
          </p:cNvSpPr>
          <p:nvPr>
            <p:ph type="body" idx="1"/>
          </p:nvPr>
        </p:nvSpPr>
        <p:spPr>
          <a:xfrm>
            <a:off x="381000" y="1124744"/>
            <a:ext cx="8153400" cy="4191000"/>
          </a:xfrm>
        </p:spPr>
        <p:txBody>
          <a:bodyPr>
            <a:normAutofit fontScale="92500" lnSpcReduction="20000"/>
          </a:bodyPr>
          <a:lstStyle/>
          <a:p>
            <a:r>
              <a:rPr lang="en-GB" sz="1600" dirty="0"/>
              <a:t>Non travel related cases of SA variant have been identified in the UK in a small number of postcodes indicating that there maybe some community transmission.</a:t>
            </a:r>
          </a:p>
          <a:p>
            <a:r>
              <a:rPr lang="en-GB" sz="1600" dirty="0"/>
              <a:t>Individuals over 16yrs old living in those postcodes have been asked to get a test and only go out of their homes if absolutely necessary.</a:t>
            </a:r>
          </a:p>
          <a:p>
            <a:r>
              <a:rPr lang="en-GB" sz="1600" dirty="0"/>
              <a:t>Testing areas include 8 areas – Surry, London, Kent, Hertfordshire, Southport and Walsall. (W7, N17, CR4,WS2, ME15,PR9,EN10,GU21)</a:t>
            </a:r>
          </a:p>
          <a:p>
            <a:r>
              <a:rPr lang="en-GB" sz="1600" dirty="0"/>
              <a:t>There are many strains of Coronavirus – this was first identified in South Africa in October 2020 and quickly became the dominant strain in SA.</a:t>
            </a:r>
          </a:p>
          <a:p>
            <a:r>
              <a:rPr lang="en-GB" sz="1600" dirty="0"/>
              <a:t>Spreads easily similar to Kent variant that is dominant in the UK.</a:t>
            </a:r>
          </a:p>
          <a:p>
            <a:r>
              <a:rPr lang="en-GB" sz="1600" dirty="0"/>
              <a:t>No evidence that SA variant causes more severe disease.</a:t>
            </a:r>
          </a:p>
          <a:p>
            <a:r>
              <a:rPr lang="en-GB" sz="1600" dirty="0"/>
              <a:t>The existence of the variant is unlikely to affect vaccine efficacy, but further laboratory studies are required.  Public Health England expect vaccines to have a similar level of effectiveness, particularly in reducing hospitalisation and death.</a:t>
            </a:r>
          </a:p>
          <a:p>
            <a:r>
              <a:rPr lang="en-GB" sz="1600" u="sng" dirty="0">
                <a:hlinkClick r:id="rId3"/>
              </a:rPr>
              <a:t>https://www.uhb.nhs.uk/coronavirus-staff/clinical-info-pathways/clinical-info-pathways-downloads/CovidPHECovidSAVariant.pdf</a:t>
            </a:r>
            <a:endParaRPr lang="en-GB" sz="1600" u="sng" dirty="0"/>
          </a:p>
          <a:p>
            <a:r>
              <a:rPr lang="en-GB" sz="1600" dirty="0">
                <a:hlinkClick r:id="rId4"/>
              </a:rPr>
              <a:t>https://www.haringey.gov.uk/news/south-african-variant</a:t>
            </a:r>
            <a:r>
              <a:rPr lang="en-GB" sz="1600" dirty="0"/>
              <a:t> </a:t>
            </a:r>
          </a:p>
          <a:p>
            <a:r>
              <a:rPr lang="en-GB" sz="1600" dirty="0">
                <a:hlinkClick r:id="rId5"/>
              </a:rPr>
              <a:t>https://www.hertfordshire.gov.uk/about-the-council/news/news-archive/10000-residents-in-broxbourne-urged-to-get-tested-amid-isolated-cases-of-new-covid19-variant</a:t>
            </a:r>
            <a:r>
              <a:rPr lang="en-GB" sz="1600" dirty="0"/>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A2D83-DCBD-4377-9EA6-D0C95E224170}"/>
              </a:ext>
            </a:extLst>
          </p:cNvPr>
          <p:cNvSpPr>
            <a:spLocks noGrp="1"/>
          </p:cNvSpPr>
          <p:nvPr>
            <p:ph type="title"/>
          </p:nvPr>
        </p:nvSpPr>
        <p:spPr/>
        <p:txBody>
          <a:bodyPr/>
          <a:lstStyle/>
          <a:p>
            <a:r>
              <a:rPr lang="en-GB" sz="2000" dirty="0"/>
              <a:t>Key messages from Director of Public Health in Haringey.</a:t>
            </a:r>
          </a:p>
        </p:txBody>
      </p:sp>
      <p:sp>
        <p:nvSpPr>
          <p:cNvPr id="3" name="Content Placeholder 2">
            <a:extLst>
              <a:ext uri="{FF2B5EF4-FFF2-40B4-BE49-F238E27FC236}">
                <a16:creationId xmlns:a16="http://schemas.microsoft.com/office/drawing/2014/main" id="{B636A602-3784-4349-9A61-D43EE49C7356}"/>
              </a:ext>
            </a:extLst>
          </p:cNvPr>
          <p:cNvSpPr>
            <a:spLocks noGrp="1"/>
          </p:cNvSpPr>
          <p:nvPr>
            <p:ph idx="1"/>
          </p:nvPr>
        </p:nvSpPr>
        <p:spPr/>
        <p:txBody>
          <a:bodyPr/>
          <a:lstStyle/>
          <a:p>
            <a:r>
              <a:rPr lang="en-GB" sz="1600" dirty="0"/>
              <a:t>People should still be going to work/GP/school if essential in these areas and essential visits to people in these area should continue.  </a:t>
            </a:r>
          </a:p>
          <a:p>
            <a:pPr marL="0" indent="0">
              <a:buNone/>
            </a:pPr>
            <a:endParaRPr lang="en-GB" sz="1600" dirty="0"/>
          </a:p>
          <a:p>
            <a:r>
              <a:rPr lang="en-GB" sz="1600" dirty="0"/>
              <a:t>People should still be getting vaccinated. </a:t>
            </a:r>
          </a:p>
          <a:p>
            <a:pPr marL="0" indent="0">
              <a:buNone/>
            </a:pPr>
            <a:endParaRPr lang="en-GB" sz="1600" dirty="0"/>
          </a:p>
          <a:p>
            <a:r>
              <a:rPr lang="en-GB" sz="1600" dirty="0"/>
              <a:t>We are doing testing in a very focussed area to look to see if there is any further spread of the new variant locally and we will of course aim to contain of the cases identified.</a:t>
            </a:r>
          </a:p>
          <a:p>
            <a:pPr marL="0" indent="0">
              <a:buNone/>
            </a:pPr>
            <a:endParaRPr lang="en-GB" sz="1600" dirty="0"/>
          </a:p>
          <a:p>
            <a:r>
              <a:rPr lang="en-GB" sz="1600" dirty="0"/>
              <a:t>We will contact residents in the areas we need to do testing. </a:t>
            </a:r>
          </a:p>
          <a:p>
            <a:endParaRPr lang="en-GB" dirty="0"/>
          </a:p>
        </p:txBody>
      </p:sp>
    </p:spTree>
    <p:extLst>
      <p:ext uri="{BB962C8B-B14F-4D97-AF65-F5344CB8AC3E}">
        <p14:creationId xmlns:p14="http://schemas.microsoft.com/office/powerpoint/2010/main" val="1020110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73164C-0C36-4FE5-840A-B8132B080509}"/>
              </a:ext>
            </a:extLst>
          </p:cNvPr>
          <p:cNvSpPr>
            <a:spLocks noGrp="1"/>
          </p:cNvSpPr>
          <p:nvPr>
            <p:ph type="body" sz="quarter" idx="10"/>
          </p:nvPr>
        </p:nvSpPr>
        <p:spPr>
          <a:xfrm>
            <a:off x="2591594" y="188640"/>
            <a:ext cx="3960812" cy="1224235"/>
          </a:xfrm>
        </p:spPr>
        <p:txBody>
          <a:bodyPr/>
          <a:lstStyle/>
          <a:p>
            <a:r>
              <a:rPr lang="en-GB" dirty="0"/>
              <a:t>LOCKDOWN 3 ATTENDANCE</a:t>
            </a:r>
          </a:p>
        </p:txBody>
      </p:sp>
      <p:sp>
        <p:nvSpPr>
          <p:cNvPr id="7" name="TextBox 6">
            <a:extLst>
              <a:ext uri="{FF2B5EF4-FFF2-40B4-BE49-F238E27FC236}">
                <a16:creationId xmlns:a16="http://schemas.microsoft.com/office/drawing/2014/main" id="{A354BB36-00F4-45FF-B40F-A3924F3A90E3}"/>
              </a:ext>
            </a:extLst>
          </p:cNvPr>
          <p:cNvSpPr txBox="1"/>
          <p:nvPr/>
        </p:nvSpPr>
        <p:spPr>
          <a:xfrm>
            <a:off x="6660232" y="1633262"/>
            <a:ext cx="2232248" cy="136369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2pm 29.1.21 – response rate 68.47%</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Total pupils 3188</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(2085 critical workers children).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71B89E31-0216-44B5-ACD8-E8A9A72A0C32}"/>
              </a:ext>
            </a:extLst>
          </p:cNvPr>
          <p:cNvSpPr txBox="1"/>
          <p:nvPr/>
        </p:nvSpPr>
        <p:spPr>
          <a:xfrm>
            <a:off x="5076056" y="1633262"/>
            <a:ext cx="1584176" cy="98488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26.1.21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Total pupils 4297</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(2564 critical workers children</a:t>
            </a: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pic>
        <p:nvPicPr>
          <p:cNvPr id="5" name="Content Placeholder 4">
            <a:extLst>
              <a:ext uri="{FF2B5EF4-FFF2-40B4-BE49-F238E27FC236}">
                <a16:creationId xmlns:a16="http://schemas.microsoft.com/office/drawing/2014/main" id="{A386430D-473A-452F-A17E-94DF1D4C8CA0}"/>
              </a:ext>
            </a:extLst>
          </p:cNvPr>
          <p:cNvPicPr>
            <a:picLocks noGrp="1" noChangeAspect="1"/>
          </p:cNvPicPr>
          <p:nvPr>
            <p:ph sz="quarter" idx="11"/>
          </p:nvPr>
        </p:nvPicPr>
        <p:blipFill>
          <a:blip r:embed="rId2"/>
          <a:stretch>
            <a:fillRect/>
          </a:stretch>
        </p:blipFill>
        <p:spPr>
          <a:xfrm>
            <a:off x="895350" y="2807148"/>
            <a:ext cx="7353300" cy="3324225"/>
          </a:xfrm>
          <a:prstGeom prst="rect">
            <a:avLst/>
          </a:prstGeom>
        </p:spPr>
      </p:pic>
    </p:spTree>
    <p:extLst>
      <p:ext uri="{BB962C8B-B14F-4D97-AF65-F5344CB8AC3E}">
        <p14:creationId xmlns:p14="http://schemas.microsoft.com/office/powerpoint/2010/main" val="3760425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6">
            <a:extLst>
              <a:ext uri="{FF2B5EF4-FFF2-40B4-BE49-F238E27FC236}">
                <a16:creationId xmlns:a16="http://schemas.microsoft.com/office/drawing/2014/main" id="{41196CBD-C5DB-484D-94F3-7965C2C85D10}"/>
              </a:ext>
            </a:extLst>
          </p:cNvPr>
          <p:cNvSpPr>
            <a:spLocks noChangeArrowheads="1"/>
          </p:cNvSpPr>
          <p:nvPr/>
        </p:nvSpPr>
        <p:spPr bwMode="auto">
          <a:xfrm>
            <a:off x="8302625" y="58261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panose="02020603050405020304" pitchFamily="18" charset="0"/>
              <a:ea typeface="+mn-ea"/>
              <a:cs typeface="+mn-cs"/>
            </a:endParaRPr>
          </a:p>
        </p:txBody>
      </p:sp>
      <p:pic>
        <p:nvPicPr>
          <p:cNvPr id="4099" name="Picture 37">
            <a:extLst>
              <a:ext uri="{FF2B5EF4-FFF2-40B4-BE49-F238E27FC236}">
                <a16:creationId xmlns:a16="http://schemas.microsoft.com/office/drawing/2014/main" id="{33B8CB7A-DDA1-4206-AC1E-1A1E7F1F60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25" y="56287"/>
            <a:ext cx="9144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38">
            <a:extLst>
              <a:ext uri="{FF2B5EF4-FFF2-40B4-BE49-F238E27FC236}">
                <a16:creationId xmlns:a16="http://schemas.microsoft.com/office/drawing/2014/main" id="{638FA1C9-8A24-4608-A8EC-120408811D68}"/>
              </a:ext>
            </a:extLst>
          </p:cNvPr>
          <p:cNvSpPr>
            <a:spLocks noGrp="1" noChangeArrowheads="1"/>
          </p:cNvSpPr>
          <p:nvPr/>
        </p:nvSpPr>
        <p:spPr bwMode="auto">
          <a:xfrm>
            <a:off x="685800" y="42863"/>
            <a:ext cx="7772400" cy="138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400" b="1" i="0" u="none" strike="noStrike" kern="1200" cap="none" spc="0" normalizeH="0" baseline="0" noProof="0" dirty="0">
                <a:ln>
                  <a:noFill/>
                </a:ln>
                <a:solidFill>
                  <a:srgbClr val="CD0921"/>
                </a:solidFill>
                <a:effectLst/>
                <a:uLnTx/>
                <a:uFillTx/>
                <a:latin typeface="Arial" panose="020B0604020202020204" pitchFamily="34" charset="0"/>
                <a:ea typeface="+mn-ea"/>
                <a:cs typeface="+mn-cs"/>
              </a:rPr>
              <a:t>HT Moderation Briefing</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400" b="1" i="0" u="none" strike="noStrike" kern="1200" cap="none" spc="0" normalizeH="0" baseline="0" noProof="0" dirty="0">
                <a:ln>
                  <a:noFill/>
                </a:ln>
                <a:solidFill>
                  <a:srgbClr val="CD0921"/>
                </a:solidFill>
                <a:effectLst/>
                <a:uLnTx/>
                <a:uFillTx/>
                <a:latin typeface="Arial" panose="020B0604020202020204" pitchFamily="34" charset="0"/>
                <a:ea typeface="+mn-ea"/>
                <a:cs typeface="+mn-cs"/>
              </a:rPr>
              <a:t>2 February </a:t>
            </a:r>
            <a:r>
              <a:rPr kumimoji="0" lang="en-US" altLang="en-US" sz="2400" b="1" i="0" u="none" strike="noStrike" kern="1200" cap="none" spc="0" normalizeH="0" baseline="0" noProof="0" dirty="0">
                <a:ln>
                  <a:noFill/>
                </a:ln>
                <a:solidFill>
                  <a:srgbClr val="CD0921"/>
                </a:solidFill>
                <a:effectLst/>
                <a:uLnTx/>
                <a:uFillTx/>
                <a:latin typeface="Arial" panose="020B0604020202020204" pitchFamily="34" charset="0"/>
                <a:ea typeface="+mn-ea"/>
                <a:cs typeface="+mn-cs"/>
              </a:rPr>
              <a:t>2021</a:t>
            </a:r>
          </a:p>
        </p:txBody>
      </p:sp>
      <p:sp>
        <p:nvSpPr>
          <p:cNvPr id="4101" name="Rectangle 39">
            <a:extLst>
              <a:ext uri="{FF2B5EF4-FFF2-40B4-BE49-F238E27FC236}">
                <a16:creationId xmlns:a16="http://schemas.microsoft.com/office/drawing/2014/main" id="{351ACE52-0756-469C-AECF-174D24E63242}"/>
              </a:ext>
            </a:extLst>
          </p:cNvPr>
          <p:cNvSpPr>
            <a:spLocks noGrp="1" noChangeArrowheads="1"/>
          </p:cNvSpPr>
          <p:nvPr/>
        </p:nvSpPr>
        <p:spPr bwMode="auto">
          <a:xfrm>
            <a:off x="685800" y="3992563"/>
            <a:ext cx="7918450"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Suzi Modi</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LA Moderation Manager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BBE0E3">
                    <a:lumMod val="50000"/>
                  </a:srgbClr>
                </a:solidFill>
                <a:effectLst/>
                <a:uLnTx/>
                <a:uFillTx/>
                <a:latin typeface="Arial" panose="020B0604020202020204" pitchFamily="34" charset="0"/>
                <a:ea typeface="+mn-ea"/>
                <a:cs typeface="+mn-cs"/>
                <a:hlinkClick r:id="rId4"/>
              </a:rPr>
              <a:t>suzi.modi@enfield.gov.uk</a:t>
            </a:r>
            <a:endParaRPr kumimoji="0" lang="en-US" altLang="en-US" sz="2400" b="1" i="0" u="none" strike="noStrike" kern="1200" cap="none" spc="0" normalizeH="0" baseline="0" noProof="0" dirty="0">
              <a:ln>
                <a:noFill/>
              </a:ln>
              <a:solidFill>
                <a:srgbClr val="BBE0E3">
                  <a:lumMod val="50000"/>
                </a:srgbClr>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dirty="0">
              <a:ln>
                <a:noFill/>
              </a:ln>
              <a:solidFill>
                <a:srgbClr val="BBE0E3">
                  <a:lumMod val="50000"/>
                </a:srgbClr>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1" i="0" u="sng" strike="noStrike" kern="1200" cap="none" spc="0" normalizeH="0" baseline="0" noProof="0" dirty="0">
              <a:ln>
                <a:noFill/>
              </a:ln>
              <a:solidFill>
                <a:srgbClr val="000000"/>
              </a:solidFill>
              <a:effectLst/>
              <a:uLnTx/>
              <a:uFillTx/>
              <a:latin typeface="Arial" panose="020B0604020202020204" pitchFamily="34" charset="0"/>
              <a:ea typeface="+mn-ea"/>
              <a:cs typeface="+mn-cs"/>
              <a:hlinkClick r:id="rId4"/>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4102" name="Rectangle 41">
            <a:extLst>
              <a:ext uri="{FF2B5EF4-FFF2-40B4-BE49-F238E27FC236}">
                <a16:creationId xmlns:a16="http://schemas.microsoft.com/office/drawing/2014/main" id="{E03DDCAE-D137-4C06-B1DA-9E80D1F5266B}"/>
              </a:ext>
            </a:extLst>
          </p:cNvPr>
          <p:cNvSpPr>
            <a:spLocks noChangeArrowheads="1"/>
          </p:cNvSpPr>
          <p:nvPr/>
        </p:nvSpPr>
        <p:spPr bwMode="auto">
          <a:xfrm>
            <a:off x="152400" y="6184900"/>
            <a:ext cx="2438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900" b="1" i="0" u="none" strike="noStrike" kern="1200" cap="none" spc="0" normalizeH="0" baseline="0" noProof="0">
                <a:ln>
                  <a:noFill/>
                </a:ln>
                <a:solidFill>
                  <a:srgbClr val="D52B1E"/>
                </a:solidFill>
                <a:effectLst/>
                <a:uLnTx/>
                <a:uFillTx/>
                <a:latin typeface="Arial" panose="020B0604020202020204" pitchFamily="34" charset="0"/>
                <a:ea typeface="+mn-ea"/>
                <a:cs typeface="+mn-cs"/>
              </a:rPr>
              <a:t>www.enfield.gov.uk</a:t>
            </a:r>
          </a:p>
        </p:txBody>
      </p:sp>
      <p:sp>
        <p:nvSpPr>
          <p:cNvPr id="4103" name="Rectangle 42">
            <a:extLst>
              <a:ext uri="{FF2B5EF4-FFF2-40B4-BE49-F238E27FC236}">
                <a16:creationId xmlns:a16="http://schemas.microsoft.com/office/drawing/2014/main" id="{6B394A61-4123-43EF-8437-5698D8EBE3FC}"/>
              </a:ext>
            </a:extLst>
          </p:cNvPr>
          <p:cNvSpPr>
            <a:spLocks noChangeArrowheads="1"/>
          </p:cNvSpPr>
          <p:nvPr/>
        </p:nvSpPr>
        <p:spPr bwMode="auto">
          <a:xfrm>
            <a:off x="3581400" y="5867400"/>
            <a:ext cx="19192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D52B1E"/>
                </a:solidFill>
                <a:effectLst/>
                <a:uLnTx/>
                <a:uFillTx/>
                <a:latin typeface="Arial" panose="020B0604020202020204" pitchFamily="34" charset="0"/>
                <a:ea typeface="+mn-ea"/>
                <a:cs typeface="+mn-cs"/>
              </a:rPr>
              <a:t>Striving for excellence</a:t>
            </a:r>
          </a:p>
        </p:txBody>
      </p:sp>
      <p:pic>
        <p:nvPicPr>
          <p:cNvPr id="4104" name="Picture 43">
            <a:extLst>
              <a:ext uri="{FF2B5EF4-FFF2-40B4-BE49-F238E27FC236}">
                <a16:creationId xmlns:a16="http://schemas.microsoft.com/office/drawing/2014/main" id="{02D98A3F-C374-4A82-A411-F6D50E66C1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8888" y="6172200"/>
            <a:ext cx="1535112"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44">
            <a:extLst>
              <a:ext uri="{FF2B5EF4-FFF2-40B4-BE49-F238E27FC236}">
                <a16:creationId xmlns:a16="http://schemas.microsoft.com/office/drawing/2014/main" id="{97817893-66A4-4C8D-917D-E80A65AE025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07225" y="5638800"/>
            <a:ext cx="2133600"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2">
            <a:extLst>
              <a:ext uri="{FF2B5EF4-FFF2-40B4-BE49-F238E27FC236}">
                <a16:creationId xmlns:a16="http://schemas.microsoft.com/office/drawing/2014/main" id="{FCFBF7A1-875B-4C2F-A34D-27ECD0B72DA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75855" y="1231901"/>
            <a:ext cx="2880321" cy="2340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0F0EC-99EF-4999-AA39-993A07F20F85}"/>
              </a:ext>
            </a:extLst>
          </p:cNvPr>
          <p:cNvSpPr>
            <a:spLocks noGrp="1"/>
          </p:cNvSpPr>
          <p:nvPr>
            <p:ph type="title"/>
          </p:nvPr>
        </p:nvSpPr>
        <p:spPr>
          <a:xfrm>
            <a:off x="179512" y="116632"/>
            <a:ext cx="8659688" cy="1080120"/>
          </a:xfrm>
        </p:spPr>
        <p:txBody>
          <a:bodyPr/>
          <a:lstStyle/>
          <a:p>
            <a:pPr algn="l"/>
            <a:r>
              <a:rPr lang="en-GB" b="1" dirty="0"/>
              <a:t>Reminder: cancellation of 2021 NC assessments</a:t>
            </a:r>
            <a:br>
              <a:rPr lang="en-GB" b="1" dirty="0"/>
            </a:br>
            <a:endParaRPr lang="en-GB" dirty="0"/>
          </a:p>
        </p:txBody>
      </p:sp>
      <p:sp>
        <p:nvSpPr>
          <p:cNvPr id="3" name="Content Placeholder 2">
            <a:extLst>
              <a:ext uri="{FF2B5EF4-FFF2-40B4-BE49-F238E27FC236}">
                <a16:creationId xmlns:a16="http://schemas.microsoft.com/office/drawing/2014/main" id="{DA75C16F-D0F3-4C27-A3F7-1C0AFB8E58D1}"/>
              </a:ext>
            </a:extLst>
          </p:cNvPr>
          <p:cNvSpPr>
            <a:spLocks noGrp="1"/>
          </p:cNvSpPr>
          <p:nvPr>
            <p:ph idx="1"/>
          </p:nvPr>
        </p:nvSpPr>
        <p:spPr>
          <a:xfrm>
            <a:off x="179512" y="1196752"/>
            <a:ext cx="8784976" cy="5356448"/>
          </a:xfrm>
        </p:spPr>
        <p:txBody>
          <a:bodyPr/>
          <a:lstStyle/>
          <a:p>
            <a:pPr marL="0" indent="0">
              <a:buNone/>
            </a:pPr>
            <a:r>
              <a:rPr lang="en-GB" dirty="0"/>
              <a:t>The following assessments, scheduled between April and July 2021, have been cancelled:</a:t>
            </a:r>
          </a:p>
          <a:p>
            <a:pPr marL="0" lvl="0" indent="0">
              <a:buNone/>
            </a:pPr>
            <a:endParaRPr lang="en-GB" dirty="0"/>
          </a:p>
          <a:p>
            <a:r>
              <a:rPr lang="en-GB" sz="2400" b="1" dirty="0"/>
              <a:t>KS1 TA including moderation</a:t>
            </a:r>
          </a:p>
          <a:p>
            <a:pPr lvl="0"/>
            <a:r>
              <a:rPr lang="en-GB" sz="2400" b="1" dirty="0"/>
              <a:t>KS2 tests and TA including moderation</a:t>
            </a:r>
          </a:p>
          <a:p>
            <a:pPr lvl="0"/>
            <a:r>
              <a:rPr lang="en-GB" sz="2400" b="1" dirty="0"/>
              <a:t>phonics screening check</a:t>
            </a:r>
          </a:p>
          <a:p>
            <a:pPr lvl="0"/>
            <a:r>
              <a:rPr lang="en-GB" sz="2400" b="1" dirty="0"/>
              <a:t>all statutory trialling</a:t>
            </a:r>
          </a:p>
          <a:p>
            <a:pPr marL="0" indent="0">
              <a:buNone/>
            </a:pPr>
            <a:endParaRPr lang="en-GB" dirty="0"/>
          </a:p>
          <a:p>
            <a:pPr marL="0" indent="0">
              <a:buNone/>
            </a:pPr>
            <a:r>
              <a:rPr lang="en-GB" dirty="0"/>
              <a:t>This includes cancellation of statutory assessment of pupils working below the standard of NC curriculum assessments.</a:t>
            </a:r>
          </a:p>
          <a:p>
            <a:endParaRPr lang="en-GB" dirty="0"/>
          </a:p>
        </p:txBody>
      </p:sp>
    </p:spTree>
    <p:extLst>
      <p:ext uri="{BB962C8B-B14F-4D97-AF65-F5344CB8AC3E}">
        <p14:creationId xmlns:p14="http://schemas.microsoft.com/office/powerpoint/2010/main" val="3148889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CB135-7651-45DC-BB25-76BBEEFDB619}"/>
              </a:ext>
            </a:extLst>
          </p:cNvPr>
          <p:cNvSpPr>
            <a:spLocks noGrp="1"/>
          </p:cNvSpPr>
          <p:nvPr>
            <p:ph type="title"/>
          </p:nvPr>
        </p:nvSpPr>
        <p:spPr>
          <a:xfrm>
            <a:off x="685800" y="304800"/>
            <a:ext cx="8153400" cy="675928"/>
          </a:xfrm>
        </p:spPr>
        <p:txBody>
          <a:bodyPr/>
          <a:lstStyle/>
          <a:p>
            <a:pPr algn="l"/>
            <a:r>
              <a:rPr lang="en-GB" b="1" dirty="0"/>
              <a:t>What STA say…</a:t>
            </a:r>
          </a:p>
        </p:txBody>
      </p:sp>
      <p:sp>
        <p:nvSpPr>
          <p:cNvPr id="3" name="Content Placeholder 2">
            <a:extLst>
              <a:ext uri="{FF2B5EF4-FFF2-40B4-BE49-F238E27FC236}">
                <a16:creationId xmlns:a16="http://schemas.microsoft.com/office/drawing/2014/main" id="{9D635385-E127-40CC-93A9-E75A15BFD553}"/>
              </a:ext>
            </a:extLst>
          </p:cNvPr>
          <p:cNvSpPr>
            <a:spLocks noGrp="1"/>
          </p:cNvSpPr>
          <p:nvPr>
            <p:ph idx="1"/>
          </p:nvPr>
        </p:nvSpPr>
        <p:spPr>
          <a:xfrm>
            <a:off x="685800" y="980728"/>
            <a:ext cx="8153400" cy="4734272"/>
          </a:xfrm>
        </p:spPr>
        <p:txBody>
          <a:bodyPr/>
          <a:lstStyle/>
          <a:p>
            <a:pPr marL="0" indent="0">
              <a:buNone/>
            </a:pPr>
            <a:r>
              <a:rPr lang="en-GB" dirty="0"/>
              <a:t>Schools do not need to complete any further activities to prepare for these assessments. Local authorities will not need to undertake monitoring or moderation activities.</a:t>
            </a:r>
            <a:br>
              <a:rPr lang="en-GB" dirty="0"/>
            </a:br>
            <a:r>
              <a:rPr lang="en-GB" dirty="0"/>
              <a:t>We know that schools will continue to use assessment to inform teaching, to enable them to give information to parents on their child’s attainment in their statutory annual report and to support transition of KS2 pupils to secondary school. We strongly encourage schools to use </a:t>
            </a:r>
            <a:r>
              <a:rPr lang="en-GB" u="sng" dirty="0">
                <a:hlinkClick r:id="rId2"/>
              </a:rPr>
              <a:t>past test papers</a:t>
            </a:r>
            <a:r>
              <a:rPr lang="en-GB" dirty="0"/>
              <a:t> in their assessment of pupils.</a:t>
            </a:r>
          </a:p>
        </p:txBody>
      </p:sp>
    </p:spTree>
    <p:extLst>
      <p:ext uri="{BB962C8B-B14F-4D97-AF65-F5344CB8AC3E}">
        <p14:creationId xmlns:p14="http://schemas.microsoft.com/office/powerpoint/2010/main" val="3314435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4ACBB-B3EA-4267-B281-945751F963EE}"/>
              </a:ext>
            </a:extLst>
          </p:cNvPr>
          <p:cNvSpPr>
            <a:spLocks noGrp="1"/>
          </p:cNvSpPr>
          <p:nvPr>
            <p:ph type="title"/>
          </p:nvPr>
        </p:nvSpPr>
        <p:spPr/>
        <p:txBody>
          <a:bodyPr/>
          <a:lstStyle/>
          <a:p>
            <a:pPr algn="l"/>
            <a:r>
              <a:rPr lang="en-GB" b="1" dirty="0">
                <a:solidFill>
                  <a:srgbClr val="C00000"/>
                </a:solidFill>
              </a:rPr>
              <a:t>…continued</a:t>
            </a:r>
          </a:p>
        </p:txBody>
      </p:sp>
      <p:sp>
        <p:nvSpPr>
          <p:cNvPr id="3" name="Content Placeholder 2">
            <a:extLst>
              <a:ext uri="{FF2B5EF4-FFF2-40B4-BE49-F238E27FC236}">
                <a16:creationId xmlns:a16="http://schemas.microsoft.com/office/drawing/2014/main" id="{890BB627-3DF8-47CD-82BE-0F13C1E18C4B}"/>
              </a:ext>
            </a:extLst>
          </p:cNvPr>
          <p:cNvSpPr>
            <a:spLocks noGrp="1"/>
          </p:cNvSpPr>
          <p:nvPr>
            <p:ph idx="1"/>
          </p:nvPr>
        </p:nvSpPr>
        <p:spPr>
          <a:xfrm>
            <a:off x="685800" y="908720"/>
            <a:ext cx="8153400" cy="5040560"/>
          </a:xfrm>
        </p:spPr>
        <p:txBody>
          <a:bodyPr/>
          <a:lstStyle/>
          <a:p>
            <a:pPr marL="0" indent="0">
              <a:buNone/>
            </a:pPr>
            <a:br>
              <a:rPr lang="en-GB" dirty="0"/>
            </a:br>
            <a:r>
              <a:rPr lang="en-GB" dirty="0"/>
              <a:t>These arrangements will apply for summer 2021 only, and we are planning for a full programme of primary assessments to take place in the 2021/22 academic year. This will include the introduction of the statutory reception baseline assessment and multiplication tables check, as previously announced. We will confirm full details for 2021/22 primary assessments in due course.</a:t>
            </a:r>
          </a:p>
          <a:p>
            <a:pPr marL="0" indent="0">
              <a:buNone/>
            </a:pPr>
            <a:endParaRPr lang="en-GB" dirty="0"/>
          </a:p>
        </p:txBody>
      </p:sp>
    </p:spTree>
    <p:extLst>
      <p:ext uri="{BB962C8B-B14F-4D97-AF65-F5344CB8AC3E}">
        <p14:creationId xmlns:p14="http://schemas.microsoft.com/office/powerpoint/2010/main" val="938985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F7982BC-D019-446A-BFB5-1DD337558C04}"/>
              </a:ext>
            </a:extLst>
          </p:cNvPr>
          <p:cNvSpPr>
            <a:spLocks noGrp="1"/>
          </p:cNvSpPr>
          <p:nvPr>
            <p:ph type="title"/>
          </p:nvPr>
        </p:nvSpPr>
        <p:spPr>
          <a:xfrm>
            <a:off x="685800" y="304800"/>
            <a:ext cx="7774632" cy="6004520"/>
          </a:xfrm>
        </p:spPr>
        <p:txBody>
          <a:bodyPr/>
          <a:lstStyle/>
          <a:p>
            <a:pPr algn="ctr"/>
            <a:br>
              <a:rPr lang="en-GB" sz="4000" dirty="0"/>
            </a:br>
            <a:br>
              <a:rPr lang="en-GB" sz="4000" dirty="0"/>
            </a:br>
            <a:br>
              <a:rPr lang="en-GB" sz="4000" dirty="0"/>
            </a:br>
            <a:r>
              <a:rPr lang="en-GB" sz="4000" dirty="0"/>
              <a:t>How can we moderate writing internally and with other schools?</a:t>
            </a:r>
            <a:br>
              <a:rPr lang="en-GB" sz="4000" dirty="0"/>
            </a:br>
            <a:endParaRPr lang="en-GB" sz="4000" dirty="0"/>
          </a:p>
        </p:txBody>
      </p:sp>
    </p:spTree>
    <p:extLst>
      <p:ext uri="{BB962C8B-B14F-4D97-AF65-F5344CB8AC3E}">
        <p14:creationId xmlns:p14="http://schemas.microsoft.com/office/powerpoint/2010/main" val="6677861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42136-5AB9-40E9-BB5B-FBF7E1BBDA56}"/>
              </a:ext>
            </a:extLst>
          </p:cNvPr>
          <p:cNvSpPr>
            <a:spLocks noGrp="1"/>
          </p:cNvSpPr>
          <p:nvPr>
            <p:ph type="title"/>
          </p:nvPr>
        </p:nvSpPr>
        <p:spPr>
          <a:xfrm>
            <a:off x="304800" y="260648"/>
            <a:ext cx="8534400" cy="1187152"/>
          </a:xfrm>
        </p:spPr>
        <p:txBody>
          <a:bodyPr/>
          <a:lstStyle/>
          <a:p>
            <a:r>
              <a:rPr lang="en-GB" dirty="0"/>
              <a:t>Organising internal writing moderation</a:t>
            </a:r>
          </a:p>
        </p:txBody>
      </p:sp>
      <p:sp>
        <p:nvSpPr>
          <p:cNvPr id="3" name="Content Placeholder 2">
            <a:extLst>
              <a:ext uri="{FF2B5EF4-FFF2-40B4-BE49-F238E27FC236}">
                <a16:creationId xmlns:a16="http://schemas.microsoft.com/office/drawing/2014/main" id="{8E8B2689-8593-4F3E-8CC0-33CD350859BF}"/>
              </a:ext>
            </a:extLst>
          </p:cNvPr>
          <p:cNvSpPr>
            <a:spLocks noGrp="1"/>
          </p:cNvSpPr>
          <p:nvPr>
            <p:ph idx="1"/>
          </p:nvPr>
        </p:nvSpPr>
        <p:spPr>
          <a:xfrm>
            <a:off x="304800" y="836712"/>
            <a:ext cx="8839200" cy="4878288"/>
          </a:xfrm>
        </p:spPr>
        <p:txBody>
          <a:bodyPr/>
          <a:lstStyle/>
          <a:p>
            <a:pPr marL="0" indent="0">
              <a:buNone/>
            </a:pPr>
            <a:r>
              <a:rPr lang="en-GB" b="1" dirty="0"/>
              <a:t>Aims:</a:t>
            </a:r>
          </a:p>
          <a:p>
            <a:r>
              <a:rPr lang="en-GB" dirty="0"/>
              <a:t>Strengthen summative assessment through formative action and consensus</a:t>
            </a:r>
          </a:p>
          <a:p>
            <a:r>
              <a:rPr lang="en-GB" dirty="0"/>
              <a:t>Building on strengths and good features of writing against ARE and beyond</a:t>
            </a:r>
          </a:p>
          <a:p>
            <a:r>
              <a:rPr lang="en-GB" dirty="0"/>
              <a:t>Identifying gaps and setting targets</a:t>
            </a:r>
          </a:p>
          <a:p>
            <a:r>
              <a:rPr lang="en-GB" b="1" dirty="0"/>
              <a:t>Inform and support transition</a:t>
            </a:r>
          </a:p>
          <a:p>
            <a:r>
              <a:rPr lang="en-GB" dirty="0"/>
              <a:t>Developing effective teaching and learning strategies to inform planning and move children on</a:t>
            </a:r>
          </a:p>
          <a:p>
            <a:r>
              <a:rPr lang="en-GB" dirty="0"/>
              <a:t>Conduct cross-moderation activities with other schools to support standardisation</a:t>
            </a:r>
          </a:p>
          <a:p>
            <a:endParaRPr lang="en-GB" dirty="0"/>
          </a:p>
          <a:p>
            <a:endParaRPr lang="en-GB" dirty="0"/>
          </a:p>
          <a:p>
            <a:endParaRPr lang="en-GB" dirty="0"/>
          </a:p>
        </p:txBody>
      </p:sp>
    </p:spTree>
    <p:extLst>
      <p:ext uri="{BB962C8B-B14F-4D97-AF65-F5344CB8AC3E}">
        <p14:creationId xmlns:p14="http://schemas.microsoft.com/office/powerpoint/2010/main" val="1536178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81000" y="304800"/>
            <a:ext cx="8153400" cy="1143000"/>
          </a:xfrm>
        </p:spPr>
        <p:txBody>
          <a:bodyPr/>
          <a:lstStyle/>
          <a:p>
            <a:r>
              <a:rPr lang="en-GB" dirty="0"/>
              <a:t>			AGENDA</a:t>
            </a:r>
          </a:p>
        </p:txBody>
      </p:sp>
      <p:sp>
        <p:nvSpPr>
          <p:cNvPr id="7171" name="Rectangle 3"/>
          <p:cNvSpPr>
            <a:spLocks noGrp="1" noChangeArrowheads="1"/>
          </p:cNvSpPr>
          <p:nvPr>
            <p:ph type="body" idx="1"/>
          </p:nvPr>
        </p:nvSpPr>
        <p:spPr>
          <a:xfrm>
            <a:off x="381000" y="980728"/>
            <a:ext cx="8153400" cy="5572472"/>
          </a:xfrm>
        </p:spPr>
        <p:txBody>
          <a:bodyPr/>
          <a:lstStyle/>
          <a:p>
            <a:pPr marL="514350" indent="-514350">
              <a:buAutoNum type="arabicPeriod"/>
            </a:pPr>
            <a:r>
              <a:rPr lang="en-GB" sz="2400" dirty="0"/>
              <a:t>Welcome </a:t>
            </a:r>
          </a:p>
          <a:p>
            <a:pPr marL="514350" indent="-514350">
              <a:buAutoNum type="arabicPeriod"/>
            </a:pPr>
            <a:r>
              <a:rPr lang="en-GB" sz="2400" dirty="0"/>
              <a:t>Public Health update – COVID data update: testing: vaccinations: South African Variant. In-school LTF testing (Sec/Prim)</a:t>
            </a:r>
          </a:p>
          <a:p>
            <a:pPr marL="514350" indent="-514350">
              <a:buAutoNum type="arabicPeriod"/>
            </a:pPr>
            <a:r>
              <a:rPr lang="en-GB" sz="2400" dirty="0"/>
              <a:t>Lockdown updates until February half-term including Free School Meals: Remote Learning (Focus work with </a:t>
            </a:r>
            <a:r>
              <a:rPr lang="en-GB" sz="2400"/>
              <a:t>10 schools): </a:t>
            </a:r>
            <a:r>
              <a:rPr lang="en-GB" sz="2400" dirty="0"/>
              <a:t>IT &amp; broadband provision: Pupil numbers.</a:t>
            </a:r>
          </a:p>
          <a:p>
            <a:pPr marL="514350" indent="-514350">
              <a:buAutoNum type="arabicPeriod"/>
            </a:pPr>
            <a:r>
              <a:rPr lang="en-GB" sz="2400" dirty="0"/>
              <a:t>SALT &amp; Autism intervention – prevention.</a:t>
            </a:r>
          </a:p>
          <a:p>
            <a:pPr marL="514350" indent="-514350">
              <a:buAutoNum type="arabicPeriod"/>
            </a:pPr>
            <a:r>
              <a:rPr lang="en-GB" sz="2400" dirty="0"/>
              <a:t>Holiday &amp; Food fund (Easter, Summer, Xmas breaks)</a:t>
            </a:r>
          </a:p>
          <a:p>
            <a:pPr marL="514350" indent="-514350">
              <a:buAutoNum type="arabicPeriod"/>
            </a:pPr>
            <a:r>
              <a:rPr lang="en-GB" sz="2400" dirty="0"/>
              <a:t>Professional Learning update</a:t>
            </a:r>
          </a:p>
          <a:p>
            <a:pPr marL="514350" indent="-514350">
              <a:buAutoNum type="arabicPeriod"/>
            </a:pPr>
            <a:r>
              <a:rPr lang="en-GB" sz="2400" dirty="0"/>
              <a:t>Primary - Moderation</a:t>
            </a:r>
          </a:p>
          <a:p>
            <a:pPr marL="0" indent="0">
              <a:buNone/>
            </a:pPr>
            <a:endParaRPr lang="en-GB" sz="2400" dirty="0"/>
          </a:p>
          <a:p>
            <a:pPr marL="0" indent="0">
              <a:buNone/>
            </a:pPr>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E0161-412E-48BC-84D7-1CB62424D812}"/>
              </a:ext>
            </a:extLst>
          </p:cNvPr>
          <p:cNvSpPr>
            <a:spLocks noGrp="1"/>
          </p:cNvSpPr>
          <p:nvPr>
            <p:ph type="title"/>
          </p:nvPr>
        </p:nvSpPr>
        <p:spPr>
          <a:xfrm>
            <a:off x="251520" y="304800"/>
            <a:ext cx="8587680" cy="1143000"/>
          </a:xfrm>
        </p:spPr>
        <p:txBody>
          <a:bodyPr/>
          <a:lstStyle/>
          <a:p>
            <a:r>
              <a:rPr lang="en-GB" dirty="0"/>
              <a:t>Setting a standardised writing task in Enfield</a:t>
            </a:r>
          </a:p>
        </p:txBody>
      </p:sp>
      <p:sp>
        <p:nvSpPr>
          <p:cNvPr id="3" name="Content Placeholder 2">
            <a:extLst>
              <a:ext uri="{FF2B5EF4-FFF2-40B4-BE49-F238E27FC236}">
                <a16:creationId xmlns:a16="http://schemas.microsoft.com/office/drawing/2014/main" id="{5C1860CD-C9F5-438E-9355-CC5372C88468}"/>
              </a:ext>
            </a:extLst>
          </p:cNvPr>
          <p:cNvSpPr>
            <a:spLocks noGrp="1"/>
          </p:cNvSpPr>
          <p:nvPr>
            <p:ph idx="1"/>
          </p:nvPr>
        </p:nvSpPr>
        <p:spPr>
          <a:xfrm>
            <a:off x="251520" y="1447800"/>
            <a:ext cx="8587680" cy="5221560"/>
          </a:xfrm>
        </p:spPr>
        <p:txBody>
          <a:bodyPr/>
          <a:lstStyle/>
          <a:p>
            <a:r>
              <a:rPr lang="en-GB" dirty="0"/>
              <a:t>All schools use a shared stimulus</a:t>
            </a:r>
          </a:p>
          <a:p>
            <a:r>
              <a:rPr lang="en-GB" dirty="0"/>
              <a:t>Set common task for all children</a:t>
            </a:r>
          </a:p>
          <a:p>
            <a:r>
              <a:rPr lang="en-GB" dirty="0"/>
              <a:t>Teachers use their normal teaching and learning strategies</a:t>
            </a:r>
          </a:p>
          <a:p>
            <a:r>
              <a:rPr lang="en-GB" dirty="0"/>
              <a:t>Select a range of scripts which reflect pupils on track to achieve:</a:t>
            </a:r>
          </a:p>
          <a:p>
            <a:r>
              <a:rPr lang="en-GB" dirty="0"/>
              <a:t>WTS</a:t>
            </a:r>
          </a:p>
          <a:p>
            <a:r>
              <a:rPr lang="en-GB" dirty="0"/>
              <a:t>EXS</a:t>
            </a:r>
          </a:p>
          <a:p>
            <a:r>
              <a:rPr lang="en-GB" dirty="0"/>
              <a:t>GDS</a:t>
            </a:r>
          </a:p>
          <a:p>
            <a:r>
              <a:rPr lang="en-GB" dirty="0"/>
              <a:t>Use these samples for cross-moderation</a:t>
            </a:r>
          </a:p>
          <a:p>
            <a:endParaRPr lang="en-GB" dirty="0"/>
          </a:p>
        </p:txBody>
      </p:sp>
    </p:spTree>
    <p:extLst>
      <p:ext uri="{BB962C8B-B14F-4D97-AF65-F5344CB8AC3E}">
        <p14:creationId xmlns:p14="http://schemas.microsoft.com/office/powerpoint/2010/main" val="22367060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434CA-BB50-4E51-8251-C0666839888B}"/>
              </a:ext>
            </a:extLst>
          </p:cNvPr>
          <p:cNvSpPr>
            <a:spLocks noGrp="1"/>
          </p:cNvSpPr>
          <p:nvPr>
            <p:ph type="title"/>
          </p:nvPr>
        </p:nvSpPr>
        <p:spPr/>
        <p:txBody>
          <a:bodyPr/>
          <a:lstStyle/>
          <a:p>
            <a:r>
              <a:rPr lang="en-GB" dirty="0"/>
              <a:t>Suggested approach</a:t>
            </a:r>
          </a:p>
        </p:txBody>
      </p:sp>
      <p:sp>
        <p:nvSpPr>
          <p:cNvPr id="3" name="Content Placeholder 2">
            <a:extLst>
              <a:ext uri="{FF2B5EF4-FFF2-40B4-BE49-F238E27FC236}">
                <a16:creationId xmlns:a16="http://schemas.microsoft.com/office/drawing/2014/main" id="{029538A1-07C6-4B0A-B279-21690981595D}"/>
              </a:ext>
            </a:extLst>
          </p:cNvPr>
          <p:cNvSpPr>
            <a:spLocks noGrp="1"/>
          </p:cNvSpPr>
          <p:nvPr>
            <p:ph idx="1"/>
          </p:nvPr>
        </p:nvSpPr>
        <p:spPr/>
        <p:txBody>
          <a:bodyPr/>
          <a:lstStyle/>
          <a:p>
            <a:pPr marL="0" indent="0">
              <a:buNone/>
            </a:pPr>
            <a:r>
              <a:rPr lang="en-GB" b="1" dirty="0"/>
              <a:t>Each class teacher to:</a:t>
            </a:r>
          </a:p>
          <a:p>
            <a:r>
              <a:rPr lang="en-GB" dirty="0"/>
              <a:t>Select a minimum of 3, maximum of 6 pupils</a:t>
            </a:r>
          </a:p>
          <a:p>
            <a:r>
              <a:rPr lang="en-GB" dirty="0"/>
              <a:t>Sample should represent the lower, middle and upper ranges of attainment in your class</a:t>
            </a:r>
          </a:p>
          <a:p>
            <a:r>
              <a:rPr lang="en-GB" dirty="0"/>
              <a:t>Select 2/3 pieces of </a:t>
            </a:r>
            <a:r>
              <a:rPr lang="en-GB" b="1" dirty="0"/>
              <a:t>independent</a:t>
            </a:r>
            <a:r>
              <a:rPr lang="en-GB" dirty="0"/>
              <a:t> writing for each child</a:t>
            </a:r>
          </a:p>
          <a:p>
            <a:r>
              <a:rPr lang="en-GB" dirty="0"/>
              <a:t>This should include a narrative and a piece of non-fiction writing.</a:t>
            </a:r>
          </a:p>
        </p:txBody>
      </p:sp>
    </p:spTree>
    <p:extLst>
      <p:ext uri="{BB962C8B-B14F-4D97-AF65-F5344CB8AC3E}">
        <p14:creationId xmlns:p14="http://schemas.microsoft.com/office/powerpoint/2010/main" val="37837033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1C1E6-0BE9-482C-84C3-59D278BADAFD}"/>
              </a:ext>
            </a:extLst>
          </p:cNvPr>
          <p:cNvSpPr>
            <a:spLocks noGrp="1"/>
          </p:cNvSpPr>
          <p:nvPr>
            <p:ph type="title"/>
          </p:nvPr>
        </p:nvSpPr>
        <p:spPr/>
        <p:txBody>
          <a:bodyPr/>
          <a:lstStyle/>
          <a:p>
            <a:r>
              <a:rPr lang="en-GB" dirty="0"/>
              <a:t>COVID safe method</a:t>
            </a:r>
          </a:p>
        </p:txBody>
      </p:sp>
      <p:sp>
        <p:nvSpPr>
          <p:cNvPr id="3" name="Content Placeholder 2">
            <a:extLst>
              <a:ext uri="{FF2B5EF4-FFF2-40B4-BE49-F238E27FC236}">
                <a16:creationId xmlns:a16="http://schemas.microsoft.com/office/drawing/2014/main" id="{6A95FDD5-DA47-450F-A772-872E4F368783}"/>
              </a:ext>
            </a:extLst>
          </p:cNvPr>
          <p:cNvSpPr>
            <a:spLocks noGrp="1"/>
          </p:cNvSpPr>
          <p:nvPr>
            <p:ph idx="1"/>
          </p:nvPr>
        </p:nvSpPr>
        <p:spPr/>
        <p:txBody>
          <a:bodyPr/>
          <a:lstStyle/>
          <a:p>
            <a:r>
              <a:rPr lang="en-GB" dirty="0"/>
              <a:t>Ensure that books/scripts have been quarantined for 72hrs</a:t>
            </a:r>
          </a:p>
          <a:p>
            <a:r>
              <a:rPr lang="en-GB" dirty="0"/>
              <a:t>Scan the selected samples of writing for your chosen children and upload to a shared area on the school system </a:t>
            </a:r>
          </a:p>
          <a:p>
            <a:r>
              <a:rPr lang="en-GB" dirty="0"/>
              <a:t>Organise zoom/teams moderation sessions with partner teacher/s</a:t>
            </a:r>
          </a:p>
          <a:p>
            <a:r>
              <a:rPr lang="en-GB" dirty="0"/>
              <a:t>Engage in professional discussion with reference to the shared samples</a:t>
            </a:r>
          </a:p>
          <a:p>
            <a:endParaRPr lang="en-GB" dirty="0"/>
          </a:p>
        </p:txBody>
      </p:sp>
    </p:spTree>
    <p:extLst>
      <p:ext uri="{BB962C8B-B14F-4D97-AF65-F5344CB8AC3E}">
        <p14:creationId xmlns:p14="http://schemas.microsoft.com/office/powerpoint/2010/main" val="40551621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FD81A-638B-4731-9505-CF9CE05A3E6F}"/>
              </a:ext>
            </a:extLst>
          </p:cNvPr>
          <p:cNvSpPr>
            <a:spLocks noGrp="1"/>
          </p:cNvSpPr>
          <p:nvPr>
            <p:ph type="title"/>
          </p:nvPr>
        </p:nvSpPr>
        <p:spPr/>
        <p:txBody>
          <a:bodyPr/>
          <a:lstStyle/>
          <a:p>
            <a:r>
              <a:rPr lang="en-GB" dirty="0"/>
              <a:t>Suggested discussion framework</a:t>
            </a:r>
          </a:p>
        </p:txBody>
      </p:sp>
      <p:sp>
        <p:nvSpPr>
          <p:cNvPr id="3" name="Content Placeholder 2">
            <a:extLst>
              <a:ext uri="{FF2B5EF4-FFF2-40B4-BE49-F238E27FC236}">
                <a16:creationId xmlns:a16="http://schemas.microsoft.com/office/drawing/2014/main" id="{8D87FB5D-BC18-476D-B0DA-7360A72427D8}"/>
              </a:ext>
            </a:extLst>
          </p:cNvPr>
          <p:cNvSpPr>
            <a:spLocks noGrp="1"/>
          </p:cNvSpPr>
          <p:nvPr>
            <p:ph idx="1"/>
          </p:nvPr>
        </p:nvSpPr>
        <p:spPr>
          <a:xfrm>
            <a:off x="685800" y="1124744"/>
            <a:ext cx="8153400" cy="4896544"/>
          </a:xfrm>
        </p:spPr>
        <p:txBody>
          <a:bodyPr/>
          <a:lstStyle/>
          <a:p>
            <a:pPr marL="0" indent="0">
              <a:buNone/>
            </a:pPr>
            <a:r>
              <a:rPr lang="en-GB" b="1" dirty="0"/>
              <a:t>Through discussion:</a:t>
            </a:r>
          </a:p>
          <a:p>
            <a:r>
              <a:rPr lang="en-GB" dirty="0"/>
              <a:t>Draw out evidence of what the child can do against the NC objectives</a:t>
            </a:r>
          </a:p>
          <a:p>
            <a:r>
              <a:rPr lang="en-GB" dirty="0"/>
              <a:t>Identify the gaps and areas for development</a:t>
            </a:r>
          </a:p>
          <a:p>
            <a:r>
              <a:rPr lang="en-GB" dirty="0"/>
              <a:t>Set SMART writing targets to share with pupils and teachers</a:t>
            </a:r>
          </a:p>
          <a:p>
            <a:r>
              <a:rPr lang="en-GB" dirty="0"/>
              <a:t>Develop teaching and learning strategies/interventions to move children on</a:t>
            </a:r>
          </a:p>
          <a:p>
            <a:r>
              <a:rPr lang="en-GB" dirty="0"/>
              <a:t>Inform planning and precision teaching</a:t>
            </a:r>
          </a:p>
          <a:p>
            <a:r>
              <a:rPr lang="en-GB" dirty="0"/>
              <a:t>Reach an agreement regarding your assessment and judgements</a:t>
            </a:r>
          </a:p>
          <a:p>
            <a:endParaRPr lang="en-GB" dirty="0"/>
          </a:p>
        </p:txBody>
      </p:sp>
    </p:spTree>
    <p:extLst>
      <p:ext uri="{BB962C8B-B14F-4D97-AF65-F5344CB8AC3E}">
        <p14:creationId xmlns:p14="http://schemas.microsoft.com/office/powerpoint/2010/main" val="17531032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9BA92-8A52-4A4B-A6A2-825924A06F4F}"/>
              </a:ext>
            </a:extLst>
          </p:cNvPr>
          <p:cNvSpPr>
            <a:spLocks noGrp="1"/>
          </p:cNvSpPr>
          <p:nvPr>
            <p:ph type="title"/>
          </p:nvPr>
        </p:nvSpPr>
        <p:spPr/>
        <p:txBody>
          <a:bodyPr/>
          <a:lstStyle/>
          <a:p>
            <a:r>
              <a:rPr lang="en-GB" dirty="0"/>
              <a:t>Towards cross-moderation</a:t>
            </a:r>
          </a:p>
        </p:txBody>
      </p:sp>
      <p:sp>
        <p:nvSpPr>
          <p:cNvPr id="3" name="Content Placeholder 2">
            <a:extLst>
              <a:ext uri="{FF2B5EF4-FFF2-40B4-BE49-F238E27FC236}">
                <a16:creationId xmlns:a16="http://schemas.microsoft.com/office/drawing/2014/main" id="{2060231C-089F-4E3C-B5E8-D8735AC2D10F}"/>
              </a:ext>
            </a:extLst>
          </p:cNvPr>
          <p:cNvSpPr>
            <a:spLocks noGrp="1"/>
          </p:cNvSpPr>
          <p:nvPr>
            <p:ph idx="1"/>
          </p:nvPr>
        </p:nvSpPr>
        <p:spPr>
          <a:xfrm>
            <a:off x="685800" y="1268760"/>
            <a:ext cx="8153400" cy="4446240"/>
          </a:xfrm>
        </p:spPr>
        <p:txBody>
          <a:bodyPr/>
          <a:lstStyle/>
          <a:p>
            <a:r>
              <a:rPr lang="en-GB" dirty="0"/>
              <a:t>Once this process is established, it can be opened out to partner schools</a:t>
            </a:r>
          </a:p>
          <a:p>
            <a:r>
              <a:rPr lang="en-GB" dirty="0"/>
              <a:t>Samples that have been agreed on and standardised within schools can be shared virtually with partner teachers </a:t>
            </a:r>
          </a:p>
          <a:p>
            <a:r>
              <a:rPr lang="en-GB" dirty="0"/>
              <a:t>The same or adapted discussion framework can be used as a guide to aid dialogue</a:t>
            </a:r>
          </a:p>
          <a:p>
            <a:r>
              <a:rPr lang="en-GB" dirty="0"/>
              <a:t>Build in regular sessions, choosing different children and samples</a:t>
            </a:r>
          </a:p>
        </p:txBody>
      </p:sp>
    </p:spTree>
    <p:extLst>
      <p:ext uri="{BB962C8B-B14F-4D97-AF65-F5344CB8AC3E}">
        <p14:creationId xmlns:p14="http://schemas.microsoft.com/office/powerpoint/2010/main" val="23169611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B3224B6A-AADE-4002-B6DA-A39EF9FA68FA}"/>
              </a:ext>
            </a:extLst>
          </p:cNvPr>
          <p:cNvSpPr>
            <a:spLocks noGrp="1" noChangeArrowheads="1"/>
          </p:cNvSpPr>
          <p:nvPr>
            <p:ph type="title"/>
          </p:nvPr>
        </p:nvSpPr>
        <p:spPr>
          <a:xfrm>
            <a:off x="179512" y="304800"/>
            <a:ext cx="8659688" cy="675928"/>
          </a:xfrm>
        </p:spPr>
        <p:txBody>
          <a:bodyPr/>
          <a:lstStyle/>
          <a:p>
            <a:r>
              <a:rPr lang="en-GB" altLang="en-US" dirty="0"/>
              <a:t>100% Moderation zoom workshops</a:t>
            </a:r>
          </a:p>
        </p:txBody>
      </p:sp>
      <p:sp>
        <p:nvSpPr>
          <p:cNvPr id="77827" name="Content Placeholder 2">
            <a:extLst>
              <a:ext uri="{FF2B5EF4-FFF2-40B4-BE49-F238E27FC236}">
                <a16:creationId xmlns:a16="http://schemas.microsoft.com/office/drawing/2014/main" id="{A3C21335-1803-4651-94AD-A68073228F81}"/>
              </a:ext>
            </a:extLst>
          </p:cNvPr>
          <p:cNvSpPr>
            <a:spLocks noGrp="1" noChangeArrowheads="1"/>
          </p:cNvSpPr>
          <p:nvPr>
            <p:ph idx="1"/>
          </p:nvPr>
        </p:nvSpPr>
        <p:spPr>
          <a:xfrm>
            <a:off x="156672" y="935008"/>
            <a:ext cx="8534400" cy="5572472"/>
          </a:xfrm>
        </p:spPr>
        <p:txBody>
          <a:bodyPr/>
          <a:lstStyle/>
          <a:p>
            <a:pPr eaLnBrk="1" hangingPunct="1">
              <a:lnSpc>
                <a:spcPct val="90000"/>
              </a:lnSpc>
            </a:pPr>
            <a:r>
              <a:rPr lang="en-GB" altLang="en-US" b="1" dirty="0"/>
              <a:t>We will continue to provide opportunities for moderation at our 100% workshops for all schools</a:t>
            </a:r>
          </a:p>
          <a:p>
            <a:pPr eaLnBrk="1" hangingPunct="1">
              <a:lnSpc>
                <a:spcPct val="90000"/>
              </a:lnSpc>
            </a:pPr>
            <a:r>
              <a:rPr lang="en-GB" altLang="en-US" dirty="0"/>
              <a:t>Last term’s workshops were well attended with over 400 teachers across KS1 and KS2</a:t>
            </a:r>
          </a:p>
          <a:p>
            <a:pPr marL="0" indent="0">
              <a:buNone/>
            </a:pPr>
            <a:r>
              <a:rPr lang="en-GB" b="1" dirty="0">
                <a:solidFill>
                  <a:srgbClr val="660066"/>
                </a:solidFill>
              </a:rPr>
              <a:t>KS1 </a:t>
            </a:r>
          </a:p>
          <a:p>
            <a:r>
              <a:rPr lang="en-GB" dirty="0">
                <a:solidFill>
                  <a:srgbClr val="660066"/>
                </a:solidFill>
              </a:rPr>
              <a:t>Tues 23 March-1.30-4pm</a:t>
            </a:r>
          </a:p>
          <a:p>
            <a:r>
              <a:rPr lang="en-GB" dirty="0">
                <a:solidFill>
                  <a:srgbClr val="660066"/>
                </a:solidFill>
              </a:rPr>
              <a:t>Thur 25- March-1.30-4pm-Repeat</a:t>
            </a:r>
          </a:p>
          <a:p>
            <a:pPr marL="0" indent="0">
              <a:buNone/>
            </a:pPr>
            <a:r>
              <a:rPr lang="en-GB" b="1" dirty="0">
                <a:solidFill>
                  <a:srgbClr val="006600"/>
                </a:solidFill>
              </a:rPr>
              <a:t>KS2</a:t>
            </a:r>
          </a:p>
          <a:p>
            <a:r>
              <a:rPr lang="en-GB" dirty="0">
                <a:solidFill>
                  <a:srgbClr val="006600"/>
                </a:solidFill>
              </a:rPr>
              <a:t>Tues 20 April-1.30-4pm</a:t>
            </a:r>
          </a:p>
          <a:p>
            <a:r>
              <a:rPr lang="en-GB" dirty="0">
                <a:solidFill>
                  <a:srgbClr val="006600"/>
                </a:solidFill>
              </a:rPr>
              <a:t>Thur 22 April-1.30-4pm-Repeat</a:t>
            </a:r>
          </a:p>
          <a:p>
            <a:r>
              <a:rPr lang="en-GB" dirty="0"/>
              <a:t>Invites to follow</a:t>
            </a:r>
          </a:p>
          <a:p>
            <a:endParaRPr lang="en-GB"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122FD-6B68-443C-8CB4-F8BABD041DFF}"/>
              </a:ext>
            </a:extLst>
          </p:cNvPr>
          <p:cNvSpPr>
            <a:spLocks noGrp="1"/>
          </p:cNvSpPr>
          <p:nvPr>
            <p:ph type="title"/>
          </p:nvPr>
        </p:nvSpPr>
        <p:spPr/>
        <p:txBody>
          <a:bodyPr/>
          <a:lstStyle/>
          <a:p>
            <a:r>
              <a:rPr lang="en-GB" dirty="0"/>
              <a:t>Further information</a:t>
            </a:r>
          </a:p>
        </p:txBody>
      </p:sp>
      <p:sp>
        <p:nvSpPr>
          <p:cNvPr id="3" name="Content Placeholder 2">
            <a:extLst>
              <a:ext uri="{FF2B5EF4-FFF2-40B4-BE49-F238E27FC236}">
                <a16:creationId xmlns:a16="http://schemas.microsoft.com/office/drawing/2014/main" id="{43DBD0C6-6A7D-4E9A-897C-8E8E1471B2C0}"/>
              </a:ext>
            </a:extLst>
          </p:cNvPr>
          <p:cNvSpPr>
            <a:spLocks noGrp="1"/>
          </p:cNvSpPr>
          <p:nvPr>
            <p:ph idx="1"/>
          </p:nvPr>
        </p:nvSpPr>
        <p:spPr>
          <a:xfrm>
            <a:off x="685800" y="836712"/>
            <a:ext cx="8153400" cy="5716488"/>
          </a:xfrm>
        </p:spPr>
        <p:txBody>
          <a:bodyPr/>
          <a:lstStyle/>
          <a:p>
            <a:r>
              <a:rPr lang="en-GB" dirty="0"/>
              <a:t>This has been be shared with SIAs, Moderators and Literacy subject leaders</a:t>
            </a:r>
          </a:p>
          <a:p>
            <a:endParaRPr lang="en-GB" dirty="0"/>
          </a:p>
          <a:p>
            <a:r>
              <a:rPr lang="en-GB" dirty="0"/>
              <a:t>The next Literacy Subject Leader session is on:</a:t>
            </a:r>
          </a:p>
          <a:p>
            <a:endParaRPr lang="en-GB" dirty="0"/>
          </a:p>
          <a:p>
            <a:r>
              <a:rPr lang="en-GB" b="1" dirty="0"/>
              <a:t>Wednesday 10 February-1.30-3.30pm</a:t>
            </a:r>
          </a:p>
          <a:p>
            <a:endParaRPr lang="en-GB" b="1" dirty="0"/>
          </a:p>
          <a:p>
            <a:r>
              <a:rPr lang="en-GB" dirty="0"/>
              <a:t>Please book colleagues to attend for further information</a:t>
            </a:r>
          </a:p>
          <a:p>
            <a:r>
              <a:rPr lang="en-GB" u="sng" dirty="0">
                <a:hlinkClick r:id="rId2"/>
              </a:rPr>
              <a:t>www.enfieldpdonline.org.uk</a:t>
            </a:r>
            <a:r>
              <a:rPr lang="en-GB" dirty="0"/>
              <a:t> </a:t>
            </a:r>
          </a:p>
          <a:p>
            <a:r>
              <a:rPr lang="en-GB" dirty="0"/>
              <a:t>course reference ENF/21/56</a:t>
            </a:r>
          </a:p>
          <a:p>
            <a:endParaRPr lang="en-GB" dirty="0"/>
          </a:p>
          <a:p>
            <a:pPr marL="0" indent="0">
              <a:buNone/>
            </a:pPr>
            <a:endParaRPr lang="en-GB" b="1" dirty="0"/>
          </a:p>
          <a:p>
            <a:pPr marL="0" indent="0">
              <a:buNone/>
            </a:pPr>
            <a:endParaRPr lang="en-GB" b="1" dirty="0"/>
          </a:p>
        </p:txBody>
      </p:sp>
    </p:spTree>
    <p:extLst>
      <p:ext uri="{BB962C8B-B14F-4D97-AF65-F5344CB8AC3E}">
        <p14:creationId xmlns:p14="http://schemas.microsoft.com/office/powerpoint/2010/main" val="20601628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0C6BA-EEE8-4667-A173-9354B70CCAB1}"/>
              </a:ext>
            </a:extLst>
          </p:cNvPr>
          <p:cNvSpPr>
            <a:spLocks noGrp="1"/>
          </p:cNvSpPr>
          <p:nvPr>
            <p:ph type="title"/>
          </p:nvPr>
        </p:nvSpPr>
        <p:spPr/>
        <p:txBody>
          <a:bodyPr/>
          <a:lstStyle/>
          <a:p>
            <a:r>
              <a:rPr lang="en-GB" dirty="0"/>
              <a:t>Links</a:t>
            </a:r>
          </a:p>
        </p:txBody>
      </p:sp>
      <p:sp>
        <p:nvSpPr>
          <p:cNvPr id="3" name="Content Placeholder 2">
            <a:extLst>
              <a:ext uri="{FF2B5EF4-FFF2-40B4-BE49-F238E27FC236}">
                <a16:creationId xmlns:a16="http://schemas.microsoft.com/office/drawing/2014/main" id="{479346BF-46B1-49B9-82FC-E08D5ED72092}"/>
              </a:ext>
            </a:extLst>
          </p:cNvPr>
          <p:cNvSpPr>
            <a:spLocks noGrp="1"/>
          </p:cNvSpPr>
          <p:nvPr>
            <p:ph idx="1"/>
          </p:nvPr>
        </p:nvSpPr>
        <p:spPr>
          <a:xfrm>
            <a:off x="685800" y="1268760"/>
            <a:ext cx="8153400" cy="4446240"/>
          </a:xfrm>
        </p:spPr>
        <p:txBody>
          <a:bodyPr/>
          <a:lstStyle/>
          <a:p>
            <a:pPr marL="0" indent="0">
              <a:buNone/>
            </a:pPr>
            <a:r>
              <a:rPr lang="en-GB" sz="2400" b="1" dirty="0"/>
              <a:t>EYFS Exemplification</a:t>
            </a:r>
          </a:p>
          <a:p>
            <a:pPr marL="0" indent="0">
              <a:buNone/>
            </a:pPr>
            <a:r>
              <a:rPr lang="en-GB" sz="2400" u="sng" dirty="0">
                <a:hlinkClick r:id="rId2"/>
              </a:rPr>
              <a:t>https://assets.publishing.service.gov.uk/government/uploads/system/uploads/attachment_data/file/360534/ELG10___Writing.pdf</a:t>
            </a:r>
            <a:endParaRPr lang="en-GB" sz="2400" b="1" dirty="0"/>
          </a:p>
          <a:p>
            <a:pPr marL="0" indent="0">
              <a:buNone/>
            </a:pPr>
            <a:r>
              <a:rPr lang="en-GB" sz="2400" b="1" dirty="0"/>
              <a:t>KS1 Writing Exemplification</a:t>
            </a:r>
          </a:p>
          <a:p>
            <a:pPr marL="0" indent="0">
              <a:buNone/>
            </a:pPr>
            <a:r>
              <a:rPr lang="en-GB" sz="2400" u="sng" dirty="0">
                <a:hlinkClick r:id="rId3"/>
              </a:rPr>
              <a:t>https://www.gov.uk/government/publications/2018-teacher-assessment-exemplification-ks1-english-writing</a:t>
            </a:r>
            <a:endParaRPr lang="en-GB" sz="2400" u="sng" dirty="0"/>
          </a:p>
          <a:p>
            <a:pPr marL="0" indent="0">
              <a:buNone/>
            </a:pPr>
            <a:r>
              <a:rPr lang="en-GB" sz="2400" b="1" dirty="0"/>
              <a:t>KS2 Writing Exemplification</a:t>
            </a:r>
          </a:p>
          <a:p>
            <a:pPr marL="0" indent="0">
              <a:buNone/>
            </a:pPr>
            <a:r>
              <a:rPr lang="en-GB" sz="2400" u="sng" dirty="0">
                <a:hlinkClick r:id="rId4"/>
              </a:rPr>
              <a:t>https://www.gov.uk/government/publications/2018-teacher-assessment-exemplification-ks2-english-writing</a:t>
            </a:r>
            <a:endParaRPr lang="en-GB" sz="2400" dirty="0"/>
          </a:p>
        </p:txBody>
      </p:sp>
    </p:spTree>
    <p:extLst>
      <p:ext uri="{BB962C8B-B14F-4D97-AF65-F5344CB8AC3E}">
        <p14:creationId xmlns:p14="http://schemas.microsoft.com/office/powerpoint/2010/main" val="34427636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AC18FB4-08A0-4529-808C-CEB5A96FB2AF}"/>
              </a:ext>
            </a:extLst>
          </p:cNvPr>
          <p:cNvSpPr>
            <a:spLocks noGrp="1"/>
          </p:cNvSpPr>
          <p:nvPr>
            <p:ph type="title"/>
          </p:nvPr>
        </p:nvSpPr>
        <p:spPr>
          <a:xfrm>
            <a:off x="1792288" y="4800600"/>
            <a:ext cx="5486400" cy="566738"/>
          </a:xfrm>
        </p:spPr>
        <p:txBody>
          <a:bodyPr/>
          <a:lstStyle/>
          <a:p>
            <a:endParaRPr lang="en-US"/>
          </a:p>
        </p:txBody>
      </p:sp>
      <p:pic>
        <p:nvPicPr>
          <p:cNvPr id="6" name="Content Placeholder 5">
            <a:extLst>
              <a:ext uri="{FF2B5EF4-FFF2-40B4-BE49-F238E27FC236}">
                <a16:creationId xmlns:a16="http://schemas.microsoft.com/office/drawing/2014/main" id="{5B13CAC7-8EE0-44E8-94C3-31EA3EBB34F6}"/>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7123" r="2877"/>
          <a:stretch/>
        </p:blipFill>
        <p:spPr>
          <a:xfrm>
            <a:off x="1403648" y="612775"/>
            <a:ext cx="6480720" cy="4754563"/>
          </a:xfrm>
          <a:noFill/>
        </p:spPr>
      </p:pic>
      <p:sp>
        <p:nvSpPr>
          <p:cNvPr id="16" name="Text Placeholder 3">
            <a:extLst>
              <a:ext uri="{FF2B5EF4-FFF2-40B4-BE49-F238E27FC236}">
                <a16:creationId xmlns:a16="http://schemas.microsoft.com/office/drawing/2014/main" id="{F6F47699-4845-42A7-AC91-E1516EA240ED}"/>
              </a:ext>
            </a:extLst>
          </p:cNvPr>
          <p:cNvSpPr>
            <a:spLocks noGrp="1"/>
          </p:cNvSpPr>
          <p:nvPr>
            <p:ph type="body" sz="half" idx="2"/>
          </p:nvPr>
        </p:nvSpPr>
        <p:spPr>
          <a:xfrm>
            <a:off x="1792288" y="5367338"/>
            <a:ext cx="5486400" cy="804862"/>
          </a:xfrm>
        </p:spPr>
        <p:txBody>
          <a:bodyPr/>
          <a:lstStyle/>
          <a:p>
            <a:endParaRPr lang="en-GB" sz="2000" u="sng" dirty="0">
              <a:hlinkClick r:id="" action="ppaction://noaction"/>
            </a:endParaRPr>
          </a:p>
          <a:p>
            <a:r>
              <a:rPr lang="en-GB" sz="2000" u="sng" dirty="0">
                <a:hlinkClick r:id="" action="ppaction://noaction"/>
              </a:rPr>
              <a:t>https://youtu.be/3QrjmYK5mTA</a:t>
            </a:r>
            <a:endParaRPr lang="en-US" sz="2000" dirty="0"/>
          </a:p>
        </p:txBody>
      </p:sp>
    </p:spTree>
    <p:extLst>
      <p:ext uri="{BB962C8B-B14F-4D97-AF65-F5344CB8AC3E}">
        <p14:creationId xmlns:p14="http://schemas.microsoft.com/office/powerpoint/2010/main" val="1718090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507D4-B41B-4470-BAFF-06116F2DF6B7}"/>
              </a:ext>
            </a:extLst>
          </p:cNvPr>
          <p:cNvSpPr>
            <a:spLocks noGrp="1"/>
          </p:cNvSpPr>
          <p:nvPr>
            <p:ph type="title"/>
          </p:nvPr>
        </p:nvSpPr>
        <p:spPr>
          <a:xfrm>
            <a:off x="395536" y="304800"/>
            <a:ext cx="8443664" cy="1143000"/>
          </a:xfrm>
        </p:spPr>
        <p:txBody>
          <a:bodyPr/>
          <a:lstStyle/>
          <a:p>
            <a:r>
              <a:rPr lang="en-GB" altLang="en-US" dirty="0">
                <a:latin typeface="Arial" panose="020B0604020202020204" pitchFamily="34" charset="0"/>
                <a:cs typeface="Arial" panose="020B0604020202020204" pitchFamily="34" charset="0"/>
              </a:rPr>
              <a:t>What does assessment look</a:t>
            </a:r>
            <a:br>
              <a:rPr lang="en-GB" altLang="en-US" dirty="0">
                <a:latin typeface="Arial" panose="020B0604020202020204" pitchFamily="34" charset="0"/>
                <a:cs typeface="Arial" panose="020B0604020202020204" pitchFamily="34" charset="0"/>
              </a:rPr>
            </a:br>
            <a:r>
              <a:rPr lang="en-GB" altLang="en-US" dirty="0">
                <a:latin typeface="Arial" panose="020B0604020202020204" pitchFamily="34" charset="0"/>
                <a:cs typeface="Arial" panose="020B0604020202020204" pitchFamily="34" charset="0"/>
              </a:rPr>
              <a:t> like in your school?</a:t>
            </a:r>
            <a:br>
              <a:rPr lang="en-GB" altLang="en-US" dirty="0"/>
            </a:br>
            <a:endParaRPr lang="en-GB" dirty="0"/>
          </a:p>
        </p:txBody>
      </p:sp>
      <p:sp>
        <p:nvSpPr>
          <p:cNvPr id="3" name="Content Placeholder 2">
            <a:extLst>
              <a:ext uri="{FF2B5EF4-FFF2-40B4-BE49-F238E27FC236}">
                <a16:creationId xmlns:a16="http://schemas.microsoft.com/office/drawing/2014/main" id="{467BE86F-127C-4444-887C-DF9A1219E782}"/>
              </a:ext>
            </a:extLst>
          </p:cNvPr>
          <p:cNvSpPr>
            <a:spLocks noGrp="1"/>
          </p:cNvSpPr>
          <p:nvPr>
            <p:ph idx="1"/>
          </p:nvPr>
        </p:nvSpPr>
        <p:spPr>
          <a:xfrm>
            <a:off x="685800" y="2204864"/>
            <a:ext cx="8153400" cy="4176464"/>
          </a:xfrm>
        </p:spPr>
        <p:txBody>
          <a:bodyPr/>
          <a:lstStyle/>
          <a:p>
            <a:pPr>
              <a:defRPr/>
            </a:pPr>
            <a:r>
              <a:rPr lang="en-GB" altLang="en-US" dirty="0">
                <a:latin typeface="Arial" panose="020B0604020202020204" pitchFamily="34" charset="0"/>
                <a:cs typeface="Arial" panose="020B0604020202020204" pitchFamily="34" charset="0"/>
              </a:rPr>
              <a:t>How can meaningful </a:t>
            </a:r>
            <a:r>
              <a:rPr lang="en-GB" altLang="en-US" dirty="0" err="1">
                <a:latin typeface="Arial" panose="020B0604020202020204" pitchFamily="34" charset="0"/>
                <a:cs typeface="Arial" panose="020B0604020202020204" pitchFamily="34" charset="0"/>
              </a:rPr>
              <a:t>AfL</a:t>
            </a:r>
            <a:r>
              <a:rPr lang="en-GB" altLang="en-US" dirty="0">
                <a:latin typeface="Arial" panose="020B0604020202020204" pitchFamily="34" charset="0"/>
                <a:cs typeface="Arial" panose="020B0604020202020204" pitchFamily="34" charset="0"/>
              </a:rPr>
              <a:t> happen remotely?</a:t>
            </a:r>
          </a:p>
          <a:p>
            <a:pPr marL="0" indent="0">
              <a:buNone/>
              <a:defRPr/>
            </a:pPr>
            <a:endParaRPr lang="en-GB" altLang="en-US"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defRPr/>
            </a:pPr>
            <a:r>
              <a:rPr lang="en-GB" altLang="en-US" dirty="0">
                <a:latin typeface="Arial" panose="020B0604020202020204" pitchFamily="34" charset="0"/>
                <a:cs typeface="Arial" panose="020B0604020202020204" pitchFamily="34" charset="0"/>
              </a:rPr>
              <a:t>How are you gathering evidence?</a:t>
            </a:r>
          </a:p>
          <a:p>
            <a:pPr marL="457200" indent="-457200">
              <a:buFont typeface="Arial" panose="020B0604020202020204" pitchFamily="34" charset="0"/>
              <a:buChar char="•"/>
              <a:defRPr/>
            </a:pPr>
            <a:endParaRPr lang="en-GB" altLang="en-US"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defRPr/>
            </a:pPr>
            <a:r>
              <a:rPr lang="en-GB" altLang="en-US" dirty="0">
                <a:latin typeface="Arial" panose="020B0604020202020204" pitchFamily="34" charset="0"/>
                <a:cs typeface="Arial" panose="020B0604020202020204" pitchFamily="34" charset="0"/>
              </a:rPr>
              <a:t>What are you doing with this data?</a:t>
            </a:r>
          </a:p>
          <a:p>
            <a:pPr marL="457200" indent="-457200">
              <a:buFont typeface="Arial" panose="020B0604020202020204" pitchFamily="34" charset="0"/>
              <a:buChar char="•"/>
              <a:defRPr/>
            </a:pPr>
            <a:endParaRPr lang="en-GB" altLang="en-US"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defRPr/>
            </a:pPr>
            <a:r>
              <a:rPr lang="en-GB" altLang="en-US" dirty="0">
                <a:latin typeface="Arial" panose="020B0604020202020204" pitchFamily="34" charset="0"/>
                <a:cs typeface="Arial" panose="020B0604020202020204" pitchFamily="34" charset="0"/>
              </a:rPr>
              <a:t>How will you provide transitional information in Y2 and Y6?</a:t>
            </a:r>
          </a:p>
          <a:p>
            <a:pPr marL="457200" indent="-457200">
              <a:buFont typeface="Arial" panose="020B0604020202020204" pitchFamily="34" charset="0"/>
              <a:buChar char="•"/>
              <a:defRPr/>
            </a:pPr>
            <a:endParaRPr lang="en-GB" altLang="en-US" dirty="0">
              <a:latin typeface="Arial" panose="020B0604020202020204" pitchFamily="34" charset="0"/>
              <a:cs typeface="Arial" panose="020B0604020202020204" pitchFamily="34" charset="0"/>
            </a:endParaRPr>
          </a:p>
          <a:p>
            <a:endParaRPr lang="en-GB" dirty="0"/>
          </a:p>
        </p:txBody>
      </p:sp>
      <p:sp>
        <p:nvSpPr>
          <p:cNvPr id="4" name="Cloud Callout 9">
            <a:extLst>
              <a:ext uri="{FF2B5EF4-FFF2-40B4-BE49-F238E27FC236}">
                <a16:creationId xmlns:a16="http://schemas.microsoft.com/office/drawing/2014/main" id="{58F58BC7-839F-4E62-8C24-98A1379F8E47}"/>
              </a:ext>
            </a:extLst>
          </p:cNvPr>
          <p:cNvSpPr/>
          <p:nvPr/>
        </p:nvSpPr>
        <p:spPr>
          <a:xfrm>
            <a:off x="6078614" y="15645"/>
            <a:ext cx="3065386" cy="1721309"/>
          </a:xfrm>
          <a:prstGeom prst="cloudCallout">
            <a:avLst>
              <a:gd name="adj1" fmla="val -30802"/>
              <a:gd name="adj2" fmla="val 75800"/>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32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Next steps…</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405421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12" name="Title 1"/>
          <p:cNvSpPr txBox="1">
            <a:spLocks noGrp="1"/>
          </p:cNvSpPr>
          <p:nvPr>
            <p:ph type="title" idx="4294967295"/>
          </p:nvPr>
        </p:nvSpPr>
        <p:spPr>
          <a:xfrm>
            <a:off x="607938" y="3093862"/>
            <a:ext cx="4735513" cy="450056"/>
          </a:xfrm>
          <a:prstGeom prst="rect">
            <a:avLst/>
          </a:prstGeom>
          <a:noFill/>
          <a:ln>
            <a:noFill/>
            <a:prstDash/>
          </a:ln>
          <a:effectLst/>
        </p:spPr>
        <p:txBody>
          <a:bodyPr rot="0" spcFirstLastPara="0" vertOverflow="overflow" horzOverflow="overflow" vert="horz" wrap="square" lIns="68580" tIns="34290" rIns="68580" bIns="3429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4400" b="0" i="0" kern="1200" baseline="0">
                <a:solidFill>
                  <a:schemeClr val="tx1"/>
                </a:solidFill>
                <a:latin typeface="Segoe UI Light" charset="0"/>
                <a:ea typeface="Segoe UI Light" charset="0"/>
                <a:cs typeface="Segoe UI Light" charset="0"/>
              </a:defRPr>
            </a:lvl1pPr>
          </a:lstStyle>
          <a:p>
            <a:pPr algn="l" defTabSz="685800">
              <a:defRPr/>
            </a:pPr>
            <a:r>
              <a:rPr lang="en-US" sz="3300" dirty="0">
                <a:solidFill>
                  <a:srgbClr val="F3C910"/>
                </a:solidFill>
              </a:rPr>
              <a:t>Enfield COVID19 Dashboard</a:t>
            </a:r>
          </a:p>
        </p:txBody>
      </p:sp>
      <p:sp>
        <p:nvSpPr>
          <p:cNvPr id="13" name="Text Placeholder 2"/>
          <p:cNvSpPr txBox="1">
            <a:spLocks/>
          </p:cNvSpPr>
          <p:nvPr/>
        </p:nvSpPr>
        <p:spPr>
          <a:xfrm>
            <a:off x="640086" y="3601321"/>
            <a:ext cx="1116013" cy="190103"/>
          </a:xfrm>
          <a:prstGeom prst="rect">
            <a:avLst/>
          </a:prstGeom>
        </p:spPr>
        <p:txBody>
          <a:bodyPr vert="horz" lIns="68580" tIns="34290" rIns="68580" bIns="34290" rtlCol="0">
            <a:normAutofit lnSpcReduction="10000"/>
          </a:bodyPr>
          <a:lstStyle>
            <a:lvl1pPr marL="0" indent="0" algn="ctr" defTabSz="914400" rtl="0" eaLnBrk="1" latinLnBrk="0" hangingPunct="1">
              <a:lnSpc>
                <a:spcPct val="90000"/>
              </a:lnSpc>
              <a:spcBef>
                <a:spcPts val="1000"/>
              </a:spcBef>
              <a:buFont typeface="Arial"/>
              <a:buNone/>
              <a:defRPr sz="1200" b="0" i="0" u="sng" kern="1200">
                <a:solidFill>
                  <a:schemeClr val="tx1"/>
                </a:solidFill>
                <a:latin typeface="Segoe UI" charset="0"/>
                <a:ea typeface="Segoe UI" charset="0"/>
                <a:cs typeface="Segoe UI" charset="0"/>
              </a:defRPr>
            </a:lvl1pPr>
            <a:lvl2pPr marL="457200" indent="0" algn="ctr"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pPr algn="l" defTabSz="685800" fontAlgn="auto">
              <a:spcBef>
                <a:spcPts val="750"/>
              </a:spcBef>
              <a:spcAft>
                <a:spcPts val="0"/>
              </a:spcAft>
            </a:pPr>
            <a:r>
              <a:rPr lang="en-US" sz="900" dirty="0">
                <a:solidFill>
                  <a:prstClr val="white"/>
                </a:solidFill>
                <a:hlinkClick r:id="rId3"/>
              </a:rPr>
              <a:t>View in Power BI</a:t>
            </a:r>
            <a:endParaRPr lang="en-US" sz="900" dirty="0">
              <a:solidFill>
                <a:prstClr val="white"/>
              </a:solidFill>
            </a:endParaRPr>
          </a:p>
        </p:txBody>
      </p:sp>
      <p:sp>
        <p:nvSpPr>
          <p:cNvPr id="17" name="TextBox 16"/>
          <p:cNvSpPr txBox="1"/>
          <p:nvPr/>
        </p:nvSpPr>
        <p:spPr>
          <a:xfrm>
            <a:off x="624236" y="5224908"/>
            <a:ext cx="1633287" cy="403957"/>
          </a:xfrm>
          <a:prstGeom prst="rect">
            <a:avLst/>
          </a:prstGeom>
          <a:noFill/>
        </p:spPr>
        <p:txBody>
          <a:bodyPr wrap="square" rtlCol="0">
            <a:spAutoFit/>
          </a:bodyPr>
          <a:lstStyle/>
          <a:p>
            <a:pPr defTabSz="685800" eaLnBrk="1" fontAlgn="auto" hangingPunct="1">
              <a:spcBef>
                <a:spcPts val="0"/>
              </a:spcBef>
              <a:spcAft>
                <a:spcPts val="0"/>
              </a:spcAft>
            </a:pPr>
            <a:r>
              <a:rPr lang="en-US" sz="675" b="1" dirty="0">
                <a:solidFill>
                  <a:prstClr val="white"/>
                </a:solidFill>
                <a:latin typeface="Segoe UI Semibold" charset="0"/>
                <a:ea typeface="Segoe UI Semibold" charset="0"/>
                <a:cs typeface="Segoe UI Semibold" charset="0"/>
              </a:rPr>
              <a:t>Downloaded at:</a:t>
            </a:r>
          </a:p>
          <a:p>
            <a:pPr defTabSz="685800" eaLnBrk="1" fontAlgn="auto" hangingPunct="1">
              <a:spcBef>
                <a:spcPts val="0"/>
              </a:spcBef>
              <a:spcAft>
                <a:spcPts val="0"/>
              </a:spcAft>
            </a:pPr>
            <a:r>
              <a:rPr lang="en-US" sz="675" dirty="0">
                <a:solidFill>
                  <a:prstClr val="white"/>
                </a:solidFill>
                <a:latin typeface="Segoe UI" charset="0"/>
                <a:ea typeface="Segoe UI" charset="0"/>
                <a:cs typeface="Segoe UI" charset="0"/>
              </a:rPr>
              <a:t>29/01/2021 13:28:13 GMT Standard Time</a:t>
            </a:r>
          </a:p>
        </p:txBody>
      </p:sp>
      <p:sp>
        <p:nvSpPr>
          <p:cNvPr id="10" name="TextBox 9"/>
          <p:cNvSpPr txBox="1"/>
          <p:nvPr/>
        </p:nvSpPr>
        <p:spPr>
          <a:xfrm>
            <a:off x="621384" y="4913177"/>
            <a:ext cx="1633287" cy="403957"/>
          </a:xfrm>
          <a:prstGeom prst="rect">
            <a:avLst/>
          </a:prstGeom>
          <a:noFill/>
        </p:spPr>
        <p:txBody>
          <a:bodyPr wrap="square" rtlCol="0">
            <a:spAutoFit/>
          </a:bodyPr>
          <a:lstStyle/>
          <a:p>
            <a:pPr defTabSz="685800" eaLnBrk="1" fontAlgn="auto" hangingPunct="1">
              <a:spcBef>
                <a:spcPts val="0"/>
              </a:spcBef>
              <a:spcAft>
                <a:spcPts val="0"/>
              </a:spcAft>
            </a:pPr>
            <a:r>
              <a:rPr lang="en-US" sz="675" b="1" dirty="0">
                <a:solidFill>
                  <a:prstClr val="white"/>
                </a:solidFill>
                <a:latin typeface="Segoe UI Semibold" charset="0"/>
                <a:ea typeface="Segoe UI Semibold" charset="0"/>
                <a:cs typeface="Segoe UI Semibold" charset="0"/>
              </a:rPr>
              <a:t>Last data refresh:</a:t>
            </a:r>
          </a:p>
          <a:p>
            <a:pPr defTabSz="685800" eaLnBrk="1" fontAlgn="auto" hangingPunct="1">
              <a:spcBef>
                <a:spcPts val="0"/>
              </a:spcBef>
              <a:spcAft>
                <a:spcPts val="0"/>
              </a:spcAft>
            </a:pPr>
            <a:r>
              <a:rPr lang="en-US" sz="675" dirty="0">
                <a:solidFill>
                  <a:prstClr val="white"/>
                </a:solidFill>
                <a:latin typeface="Segoe UI" charset="0"/>
                <a:ea typeface="Segoe UI" charset="0"/>
                <a:cs typeface="Segoe UI" charset="0"/>
              </a:rPr>
              <a:t>29/01/2021 13:25:51 GMT Standard Time</a:t>
            </a:r>
          </a:p>
        </p:txBody>
      </p:sp>
      <p:pic>
        <p:nvPicPr>
          <p:cNvPr id="16" name="Picture 15" descr="Microsoft Power BI"/>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2658" y="1399032"/>
            <a:ext cx="1118018" cy="184354"/>
          </a:xfrm>
          <a:prstGeom prst="rect">
            <a:avLst/>
          </a:prstGeom>
        </p:spPr>
      </p:pic>
      <p:pic>
        <p:nvPicPr>
          <p:cNvPr id="18" name="Picture 17">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04773" y="3627882"/>
            <a:ext cx="121520" cy="114769"/>
          </a:xfrm>
          <a:prstGeom prst="rect">
            <a:avLst/>
          </a:prstGeom>
        </p:spPr>
      </p:pic>
    </p:spTree>
    <p:extLst>
      <p:ext uri="{BB962C8B-B14F-4D97-AF65-F5344CB8AC3E}">
        <p14:creationId xmlns:p14="http://schemas.microsoft.com/office/powerpoint/2010/main" val="7630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48D8611-763A-4FFF-AE39-656B5EF92F25}"/>
              </a:ext>
            </a:extLst>
          </p:cNvPr>
          <p:cNvSpPr/>
          <p:nvPr/>
        </p:nvSpPr>
        <p:spPr>
          <a:xfrm>
            <a:off x="0" y="857250"/>
            <a:ext cx="9144000" cy="51435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GB" sz="1350" dirty="0">
              <a:solidFill>
                <a:srgbClr val="D9D9D9"/>
              </a:solidFill>
              <a:latin typeface="Calibri" panose="020F0502020204030204"/>
            </a:endParaRPr>
          </a:p>
        </p:txBody>
      </p:sp>
      <p:sp>
        <p:nvSpPr>
          <p:cNvPr id="32" name="Rectangle 31">
            <a:extLst>
              <a:ext uri="{FF2B5EF4-FFF2-40B4-BE49-F238E27FC236}">
                <a16:creationId xmlns:a16="http://schemas.microsoft.com/office/drawing/2014/main" id="{15FF1E40-FEE8-4452-A17A-CA1A23FA4136}"/>
              </a:ext>
            </a:extLst>
          </p:cNvPr>
          <p:cNvSpPr/>
          <p:nvPr/>
        </p:nvSpPr>
        <p:spPr>
          <a:xfrm>
            <a:off x="3785658" y="3896385"/>
            <a:ext cx="1651113" cy="1719800"/>
          </a:xfrm>
          <a:prstGeom prst="rect">
            <a:avLst/>
          </a:prstGeom>
          <a:solidFill>
            <a:srgbClr val="B0041D"/>
          </a:solidFill>
          <a:ln w="508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eaLnBrk="1" fontAlgn="auto" hangingPunct="1">
              <a:spcBef>
                <a:spcPts val="0"/>
              </a:spcBef>
              <a:spcAft>
                <a:spcPts val="0"/>
              </a:spcAft>
              <a:defRPr/>
            </a:pPr>
            <a:endParaRPr lang="en-GB" sz="1500" b="1" dirty="0">
              <a:solidFill>
                <a:srgbClr val="F5F5F5"/>
              </a:solidFill>
              <a:latin typeface="Helvetica" panose="020B0604020202020204" pitchFamily="34" charset="0"/>
              <a:cs typeface="Helvetica" panose="020B0604020202020204" pitchFamily="34" charset="0"/>
            </a:endParaRPr>
          </a:p>
          <a:p>
            <a:pPr algn="ctr" defTabSz="685800" eaLnBrk="1" fontAlgn="auto" hangingPunct="1">
              <a:spcBef>
                <a:spcPts val="0"/>
              </a:spcBef>
              <a:spcAft>
                <a:spcPts val="0"/>
              </a:spcAft>
              <a:defRPr/>
            </a:pPr>
            <a:endParaRPr lang="en-GB" sz="1500" b="1" dirty="0">
              <a:solidFill>
                <a:srgbClr val="F5F5F5"/>
              </a:solidFill>
              <a:latin typeface="Helvetica" panose="020B0604020202020204" pitchFamily="34" charset="0"/>
              <a:cs typeface="Helvetica" panose="020B0604020202020204" pitchFamily="34" charset="0"/>
            </a:endParaRPr>
          </a:p>
        </p:txBody>
      </p:sp>
      <p:sp>
        <p:nvSpPr>
          <p:cNvPr id="375" name="Rectangle 374">
            <a:extLst>
              <a:ext uri="{FF2B5EF4-FFF2-40B4-BE49-F238E27FC236}">
                <a16:creationId xmlns:a16="http://schemas.microsoft.com/office/drawing/2014/main" id="{8A75FCD8-8CE4-4B78-9DF4-D52EC0205755}"/>
              </a:ext>
            </a:extLst>
          </p:cNvPr>
          <p:cNvSpPr/>
          <p:nvPr/>
        </p:nvSpPr>
        <p:spPr>
          <a:xfrm>
            <a:off x="3814753" y="4447954"/>
            <a:ext cx="1580830" cy="578507"/>
          </a:xfrm>
          <a:prstGeom prst="rect">
            <a:avLst/>
          </a:prstGeom>
          <a:solidFill>
            <a:srgbClr val="B00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685800" eaLnBrk="1" fontAlgn="auto" hangingPunct="1">
              <a:spcBef>
                <a:spcPts val="0"/>
              </a:spcBef>
              <a:spcAft>
                <a:spcPts val="0"/>
              </a:spcAft>
              <a:defRPr/>
            </a:pPr>
            <a:endParaRPr lang="en-GB" sz="1088" dirty="0">
              <a:solidFill>
                <a:srgbClr val="F5F5F5"/>
              </a:solidFill>
              <a:latin typeface="Helvetica" panose="020B0604020202020204" pitchFamily="34" charset="0"/>
              <a:cs typeface="Helvetica" panose="020B0604020202020204" pitchFamily="34" charset="0"/>
            </a:endParaRPr>
          </a:p>
          <a:p>
            <a:pPr algn="ctr" defTabSz="685800" eaLnBrk="1" fontAlgn="auto" hangingPunct="1">
              <a:spcBef>
                <a:spcPts val="0"/>
              </a:spcBef>
              <a:spcAft>
                <a:spcPts val="0"/>
              </a:spcAft>
              <a:defRPr/>
            </a:pPr>
            <a:endParaRPr lang="en-GB" sz="1088" dirty="0">
              <a:solidFill>
                <a:srgbClr val="F5F5F5"/>
              </a:solidFill>
              <a:latin typeface="Helvetica" panose="020B0604020202020204" pitchFamily="34" charset="0"/>
              <a:cs typeface="Helvetica" panose="020B0604020202020204" pitchFamily="34" charset="0"/>
            </a:endParaRPr>
          </a:p>
          <a:p>
            <a:pPr algn="ctr" defTabSz="685800" eaLnBrk="1" fontAlgn="auto" hangingPunct="1">
              <a:spcBef>
                <a:spcPts val="0"/>
              </a:spcBef>
              <a:spcAft>
                <a:spcPts val="0"/>
              </a:spcAft>
              <a:defRPr/>
            </a:pPr>
            <a:endParaRPr lang="en-GB" sz="1088" dirty="0">
              <a:solidFill>
                <a:srgbClr val="F5F5F5"/>
              </a:solidFill>
              <a:latin typeface="Helvetica" panose="020B0604020202020204" pitchFamily="34" charset="0"/>
              <a:cs typeface="Helvetica" panose="020B0604020202020204" pitchFamily="34" charset="0"/>
            </a:endParaRPr>
          </a:p>
          <a:p>
            <a:pPr algn="ctr" defTabSz="685800" eaLnBrk="1" fontAlgn="auto" hangingPunct="1">
              <a:spcBef>
                <a:spcPts val="0"/>
              </a:spcBef>
              <a:spcAft>
                <a:spcPts val="0"/>
              </a:spcAft>
              <a:defRPr/>
            </a:pPr>
            <a:endParaRPr lang="en-GB" sz="1088" dirty="0">
              <a:solidFill>
                <a:srgbClr val="F5F5F5"/>
              </a:solidFill>
              <a:latin typeface="Helvetica" panose="020B0604020202020204" pitchFamily="34" charset="0"/>
              <a:cs typeface="Helvetica" panose="020B0604020202020204" pitchFamily="34" charset="0"/>
            </a:endParaRPr>
          </a:p>
          <a:p>
            <a:pPr algn="ctr" defTabSz="685800" eaLnBrk="1" fontAlgn="auto" hangingPunct="1">
              <a:spcBef>
                <a:spcPts val="0"/>
              </a:spcBef>
              <a:spcAft>
                <a:spcPts val="0"/>
              </a:spcAft>
              <a:defRPr/>
            </a:pPr>
            <a:endParaRPr lang="en-GB" sz="1088" dirty="0">
              <a:solidFill>
                <a:srgbClr val="F5F5F5"/>
              </a:solidFill>
              <a:latin typeface="Helvetica" panose="020B0604020202020204" pitchFamily="34" charset="0"/>
              <a:cs typeface="Helvetica" panose="020B0604020202020204" pitchFamily="34" charset="0"/>
            </a:endParaRPr>
          </a:p>
          <a:p>
            <a:pPr algn="ctr" defTabSz="685800" eaLnBrk="1" fontAlgn="auto" hangingPunct="1">
              <a:spcBef>
                <a:spcPts val="0"/>
              </a:spcBef>
              <a:spcAft>
                <a:spcPts val="0"/>
              </a:spcAft>
              <a:defRPr/>
            </a:pPr>
            <a:endParaRPr lang="en-GB" sz="1088" dirty="0">
              <a:solidFill>
                <a:srgbClr val="F5F5F5"/>
              </a:solidFill>
              <a:latin typeface="Helvetica" panose="020B0604020202020204" pitchFamily="34" charset="0"/>
              <a:cs typeface="Helvetica" panose="020B0604020202020204" pitchFamily="34" charset="0"/>
            </a:endParaRPr>
          </a:p>
          <a:p>
            <a:pPr algn="ctr" defTabSz="685800" eaLnBrk="1" fontAlgn="auto" hangingPunct="1">
              <a:spcBef>
                <a:spcPts val="0"/>
              </a:spcBef>
              <a:spcAft>
                <a:spcPts val="0"/>
              </a:spcAft>
              <a:defRPr/>
            </a:pPr>
            <a:endParaRPr lang="en-GB" sz="1088" dirty="0">
              <a:solidFill>
                <a:srgbClr val="F5F5F5"/>
              </a:solidFill>
              <a:latin typeface="Helvetica" panose="020B0604020202020204" pitchFamily="34" charset="0"/>
              <a:cs typeface="Helvetica" panose="020B0604020202020204" pitchFamily="34" charset="0"/>
            </a:endParaRPr>
          </a:p>
          <a:p>
            <a:pPr algn="ctr" defTabSz="685800" eaLnBrk="1" fontAlgn="auto" hangingPunct="1">
              <a:spcBef>
                <a:spcPts val="0"/>
              </a:spcBef>
              <a:spcAft>
                <a:spcPts val="0"/>
              </a:spcAft>
              <a:defRPr/>
            </a:pPr>
            <a:endParaRPr lang="en-GB" sz="1088" dirty="0">
              <a:solidFill>
                <a:srgbClr val="F5F5F5"/>
              </a:solidFill>
              <a:latin typeface="Helvetica" panose="020B0604020202020204" pitchFamily="34" charset="0"/>
              <a:cs typeface="Helvetica" panose="020B0604020202020204" pitchFamily="34" charset="0"/>
            </a:endParaRPr>
          </a:p>
          <a:p>
            <a:pPr algn="ctr" defTabSz="685800" eaLnBrk="1" fontAlgn="auto" hangingPunct="1">
              <a:spcBef>
                <a:spcPts val="0"/>
              </a:spcBef>
              <a:spcAft>
                <a:spcPts val="0"/>
              </a:spcAft>
              <a:defRPr/>
            </a:pPr>
            <a:endParaRPr lang="en-GB" sz="1088" dirty="0">
              <a:solidFill>
                <a:srgbClr val="F5F5F5"/>
              </a:solidFill>
              <a:latin typeface="Helvetica" panose="020B0604020202020204" pitchFamily="34" charset="0"/>
              <a:cs typeface="Helvetica" panose="020B0604020202020204" pitchFamily="34" charset="0"/>
            </a:endParaRPr>
          </a:p>
          <a:p>
            <a:pPr algn="ctr" defTabSz="685800" eaLnBrk="1" fontAlgn="auto" hangingPunct="1">
              <a:spcBef>
                <a:spcPts val="0"/>
              </a:spcBef>
              <a:spcAft>
                <a:spcPts val="0"/>
              </a:spcAft>
              <a:defRPr/>
            </a:pPr>
            <a:endParaRPr lang="en-GB" sz="1088" dirty="0">
              <a:solidFill>
                <a:srgbClr val="F5F5F5"/>
              </a:solidFill>
              <a:latin typeface="Helvetica" panose="020B0604020202020204" pitchFamily="34" charset="0"/>
              <a:cs typeface="Helvetica" panose="020B0604020202020204" pitchFamily="34" charset="0"/>
            </a:endParaRPr>
          </a:p>
          <a:p>
            <a:pPr algn="ctr" defTabSz="685800" eaLnBrk="1" fontAlgn="auto" hangingPunct="1">
              <a:spcBef>
                <a:spcPts val="0"/>
              </a:spcBef>
              <a:spcAft>
                <a:spcPts val="0"/>
              </a:spcAft>
              <a:defRPr/>
            </a:pPr>
            <a:endParaRPr lang="en-GB" sz="1088" dirty="0">
              <a:solidFill>
                <a:srgbClr val="F5F5F5"/>
              </a:solidFill>
              <a:latin typeface="Helvetica" panose="020B0604020202020204" pitchFamily="34" charset="0"/>
              <a:cs typeface="Helvetica" panose="020B0604020202020204" pitchFamily="34" charset="0"/>
            </a:endParaRPr>
          </a:p>
          <a:p>
            <a:pPr algn="ctr" defTabSz="685800" eaLnBrk="1" fontAlgn="auto" hangingPunct="1">
              <a:spcBef>
                <a:spcPts val="0"/>
              </a:spcBef>
              <a:spcAft>
                <a:spcPts val="0"/>
              </a:spcAft>
              <a:defRPr/>
            </a:pPr>
            <a:endParaRPr lang="en-GB" sz="1088" dirty="0">
              <a:solidFill>
                <a:srgbClr val="F5F5F5"/>
              </a:solidFill>
              <a:latin typeface="Helvetica" panose="020B0604020202020204" pitchFamily="34" charset="0"/>
              <a:cs typeface="Helvetica" panose="020B0604020202020204" pitchFamily="34" charset="0"/>
            </a:endParaRPr>
          </a:p>
          <a:p>
            <a:pPr algn="ctr" defTabSz="685800" eaLnBrk="1" fontAlgn="auto" hangingPunct="1">
              <a:spcBef>
                <a:spcPts val="0"/>
              </a:spcBef>
              <a:spcAft>
                <a:spcPts val="0"/>
              </a:spcAft>
              <a:defRPr/>
            </a:pPr>
            <a:endParaRPr lang="en-GB" sz="1088" dirty="0">
              <a:solidFill>
                <a:srgbClr val="F5F5F5"/>
              </a:solidFill>
              <a:latin typeface="Helvetica" panose="020B0604020202020204" pitchFamily="34" charset="0"/>
              <a:cs typeface="Helvetica" panose="020B0604020202020204" pitchFamily="34" charset="0"/>
            </a:endParaRPr>
          </a:p>
          <a:p>
            <a:pPr algn="ctr" defTabSz="685800" eaLnBrk="1" fontAlgn="auto" hangingPunct="1">
              <a:spcBef>
                <a:spcPts val="0"/>
              </a:spcBef>
              <a:spcAft>
                <a:spcPts val="0"/>
              </a:spcAft>
              <a:defRPr/>
            </a:pPr>
            <a:endParaRPr lang="en-GB" sz="1088" dirty="0">
              <a:solidFill>
                <a:srgbClr val="F5F5F5"/>
              </a:solidFill>
              <a:latin typeface="Helvetica" panose="020B0604020202020204" pitchFamily="34" charset="0"/>
              <a:cs typeface="Helvetica" panose="020B0604020202020204" pitchFamily="34" charset="0"/>
            </a:endParaRPr>
          </a:p>
          <a:p>
            <a:pPr algn="ctr" defTabSz="685800" eaLnBrk="1" fontAlgn="auto" hangingPunct="1">
              <a:spcBef>
                <a:spcPts val="0"/>
              </a:spcBef>
              <a:spcAft>
                <a:spcPts val="0"/>
              </a:spcAft>
              <a:defRPr/>
            </a:pPr>
            <a:r>
              <a:rPr lang="en-GB" sz="1088" dirty="0">
                <a:solidFill>
                  <a:srgbClr val="F5F5F5"/>
                </a:solidFill>
                <a:latin typeface="Helvetica" panose="020B0604020202020204" pitchFamily="34" charset="0"/>
                <a:cs typeface="Helvetica" panose="020B0604020202020204" pitchFamily="34" charset="0"/>
              </a:rPr>
              <a:t>CARE HOMES AFFECTED</a:t>
            </a:r>
          </a:p>
          <a:p>
            <a:pPr algn="ctr" defTabSz="685800" eaLnBrk="1" fontAlgn="auto" hangingPunct="1">
              <a:spcBef>
                <a:spcPts val="0"/>
              </a:spcBef>
              <a:spcAft>
                <a:spcPts val="0"/>
              </a:spcAft>
              <a:defRPr/>
            </a:pPr>
            <a:r>
              <a:rPr lang="en-GB" sz="1200" b="1" dirty="0">
                <a:solidFill>
                  <a:srgbClr val="F5F5F5"/>
                </a:solidFill>
                <a:latin typeface="Helvetica" panose="020B0604020202020204" pitchFamily="34" charset="0"/>
                <a:cs typeface="Helvetica" panose="020B0604020202020204" pitchFamily="34" charset="0"/>
              </a:rPr>
              <a:t>16</a:t>
            </a:r>
          </a:p>
          <a:p>
            <a:pPr algn="ctr" defTabSz="685800" eaLnBrk="1" fontAlgn="auto" hangingPunct="1">
              <a:spcBef>
                <a:spcPts val="0"/>
              </a:spcBef>
              <a:spcAft>
                <a:spcPts val="0"/>
              </a:spcAft>
              <a:defRPr/>
            </a:pPr>
            <a:endParaRPr lang="en-GB" sz="900" b="1" dirty="0">
              <a:solidFill>
                <a:srgbClr val="F5F5F5"/>
              </a:solidFill>
              <a:latin typeface="Helvetica" panose="020B0604020202020204" pitchFamily="34" charset="0"/>
              <a:cs typeface="Helvetica" panose="020B0604020202020204" pitchFamily="34" charset="0"/>
            </a:endParaRPr>
          </a:p>
          <a:p>
            <a:pPr algn="ctr" defTabSz="685800" eaLnBrk="1" fontAlgn="auto" hangingPunct="1">
              <a:spcBef>
                <a:spcPts val="0"/>
              </a:spcBef>
              <a:spcAft>
                <a:spcPts val="0"/>
              </a:spcAft>
              <a:defRPr/>
            </a:pPr>
            <a:r>
              <a:rPr lang="en-GB" sz="900" b="1" dirty="0">
                <a:solidFill>
                  <a:srgbClr val="F5F5F5"/>
                </a:solidFill>
                <a:latin typeface="Helvetica" panose="020B0604020202020204" pitchFamily="34" charset="0"/>
                <a:cs typeface="Helvetica" panose="020B0604020202020204" pitchFamily="34" charset="0"/>
              </a:rPr>
              <a:t>No of deaths= 1</a:t>
            </a:r>
          </a:p>
          <a:p>
            <a:pPr algn="ctr" defTabSz="685800" eaLnBrk="1" fontAlgn="auto" hangingPunct="1">
              <a:spcBef>
                <a:spcPts val="0"/>
              </a:spcBef>
              <a:spcAft>
                <a:spcPts val="0"/>
              </a:spcAft>
              <a:defRPr/>
            </a:pPr>
            <a:r>
              <a:rPr lang="en-GB" sz="900" b="1" dirty="0">
                <a:solidFill>
                  <a:srgbClr val="F5F5F5"/>
                </a:solidFill>
                <a:latin typeface="Helvetica" panose="020B0604020202020204" pitchFamily="34" charset="0"/>
                <a:cs typeface="Helvetica" panose="020B0604020202020204" pitchFamily="34" charset="0"/>
              </a:rPr>
              <a:t>Staff = 11 cases</a:t>
            </a:r>
          </a:p>
          <a:p>
            <a:pPr algn="ctr" defTabSz="685800" eaLnBrk="1" fontAlgn="auto" hangingPunct="1">
              <a:spcBef>
                <a:spcPts val="0"/>
              </a:spcBef>
              <a:spcAft>
                <a:spcPts val="0"/>
              </a:spcAft>
              <a:defRPr/>
            </a:pPr>
            <a:r>
              <a:rPr lang="en-GB" sz="900" b="1" dirty="0">
                <a:solidFill>
                  <a:srgbClr val="F5F5F5"/>
                </a:solidFill>
                <a:latin typeface="Helvetica" panose="020B0604020202020204" pitchFamily="34" charset="0"/>
                <a:cs typeface="Helvetica" panose="020B0604020202020204" pitchFamily="34" charset="0"/>
              </a:rPr>
              <a:t>Residents = 16 cases</a:t>
            </a:r>
          </a:p>
        </p:txBody>
      </p:sp>
      <p:pic>
        <p:nvPicPr>
          <p:cNvPr id="2" name="Picture 44">
            <a:extLst>
              <a:ext uri="{FF2B5EF4-FFF2-40B4-BE49-F238E27FC236}">
                <a16:creationId xmlns:a16="http://schemas.microsoft.com/office/drawing/2014/main" id="{4DFE77AE-2A12-4420-A047-F69A2DA1EB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9750" y="1006397"/>
            <a:ext cx="1284515" cy="708204"/>
          </a:xfrm>
          <a:prstGeom prst="rect">
            <a:avLst/>
          </a:prstGeom>
          <a:solidFill>
            <a:schemeClr val="bg1"/>
          </a:solidFill>
        </p:spPr>
      </p:pic>
      <p:sp>
        <p:nvSpPr>
          <p:cNvPr id="18" name="Rectangle 17">
            <a:extLst>
              <a:ext uri="{FF2B5EF4-FFF2-40B4-BE49-F238E27FC236}">
                <a16:creationId xmlns:a16="http://schemas.microsoft.com/office/drawing/2014/main" id="{E2CBEDB0-A658-482F-8482-8D04BB1A1D01}"/>
              </a:ext>
            </a:extLst>
          </p:cNvPr>
          <p:cNvSpPr/>
          <p:nvPr/>
        </p:nvSpPr>
        <p:spPr>
          <a:xfrm>
            <a:off x="2456132" y="991472"/>
            <a:ext cx="4529595" cy="4330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r>
              <a:rPr lang="en-GB" sz="2700" b="1" dirty="0">
                <a:solidFill>
                  <a:srgbClr val="B0041D"/>
                </a:solidFill>
                <a:latin typeface="Helvetica" panose="020B0604020202020204" pitchFamily="34" charset="0"/>
                <a:cs typeface="Helvetica" panose="020B0604020202020204" pitchFamily="34" charset="0"/>
              </a:rPr>
              <a:t>ENFIELD COVID-19 DATA</a:t>
            </a:r>
            <a:endParaRPr lang="en-GB" sz="2700" dirty="0">
              <a:solidFill>
                <a:srgbClr val="B0041D"/>
              </a:solidFill>
              <a:latin typeface="Helvetica" panose="020B0604020202020204" pitchFamily="34" charset="0"/>
              <a:cs typeface="Helvetica" panose="020B0604020202020204" pitchFamily="34" charset="0"/>
            </a:endParaRPr>
          </a:p>
          <a:p>
            <a:pPr algn="ctr" defTabSz="685800" eaLnBrk="1" fontAlgn="auto" hangingPunct="1">
              <a:spcBef>
                <a:spcPts val="0"/>
              </a:spcBef>
              <a:spcAft>
                <a:spcPts val="0"/>
              </a:spcAft>
              <a:defRPr/>
            </a:pPr>
            <a:endParaRPr lang="en-GB" sz="1350" dirty="0">
              <a:solidFill>
                <a:prstClr val="white"/>
              </a:solidFill>
              <a:latin typeface="Calibri" panose="020F0502020204030204"/>
            </a:endParaRPr>
          </a:p>
        </p:txBody>
      </p:sp>
      <p:sp>
        <p:nvSpPr>
          <p:cNvPr id="19" name="Rectangle 18">
            <a:extLst>
              <a:ext uri="{FF2B5EF4-FFF2-40B4-BE49-F238E27FC236}">
                <a16:creationId xmlns:a16="http://schemas.microsoft.com/office/drawing/2014/main" id="{BB3CDE24-612E-49E7-8B7A-B7E764349EB7}"/>
              </a:ext>
            </a:extLst>
          </p:cNvPr>
          <p:cNvSpPr/>
          <p:nvPr/>
        </p:nvSpPr>
        <p:spPr>
          <a:xfrm>
            <a:off x="253687" y="1948540"/>
            <a:ext cx="1651113" cy="1691155"/>
          </a:xfrm>
          <a:prstGeom prst="rect">
            <a:avLst/>
          </a:prstGeom>
          <a:solidFill>
            <a:srgbClr val="B0041D"/>
          </a:solidFill>
          <a:ln w="508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eaLnBrk="1" fontAlgn="auto" hangingPunct="1">
              <a:spcBef>
                <a:spcPts val="0"/>
              </a:spcBef>
              <a:spcAft>
                <a:spcPts val="0"/>
              </a:spcAft>
              <a:defRPr/>
            </a:pPr>
            <a:r>
              <a:rPr lang="en-GB" sz="1350" dirty="0">
                <a:solidFill>
                  <a:srgbClr val="F5F5F5"/>
                </a:solidFill>
                <a:latin typeface="Helvetica" panose="020B0604020202020204" pitchFamily="34" charset="0"/>
                <a:cs typeface="Helvetica" panose="020B0604020202020204" pitchFamily="34" charset="0"/>
              </a:rPr>
              <a:t>TOTAL</a:t>
            </a:r>
          </a:p>
          <a:p>
            <a:pPr algn="ctr" defTabSz="685800" eaLnBrk="1" fontAlgn="auto" hangingPunct="1">
              <a:spcBef>
                <a:spcPts val="0"/>
              </a:spcBef>
              <a:spcAft>
                <a:spcPts val="0"/>
              </a:spcAft>
              <a:defRPr/>
            </a:pPr>
            <a:endParaRPr lang="en-GB" sz="1350" dirty="0">
              <a:solidFill>
                <a:srgbClr val="F5F5F5"/>
              </a:solidFill>
              <a:latin typeface="Helvetica" panose="020B0604020202020204" pitchFamily="34" charset="0"/>
              <a:cs typeface="Helvetica" panose="020B0604020202020204" pitchFamily="34" charset="0"/>
            </a:endParaRPr>
          </a:p>
          <a:p>
            <a:pPr algn="ctr" defTabSz="685800" eaLnBrk="1" fontAlgn="auto" hangingPunct="1">
              <a:spcBef>
                <a:spcPts val="0"/>
              </a:spcBef>
              <a:spcAft>
                <a:spcPts val="0"/>
              </a:spcAft>
              <a:defRPr/>
            </a:pPr>
            <a:r>
              <a:rPr lang="en-GB" sz="1350" b="1" dirty="0">
                <a:solidFill>
                  <a:srgbClr val="F5F5F5"/>
                </a:solidFill>
                <a:latin typeface="Helvetica" panose="020B0604020202020204" pitchFamily="34" charset="0"/>
                <a:cs typeface="Helvetica" panose="020B0604020202020204" pitchFamily="34" charset="0"/>
              </a:rPr>
              <a:t>CASES = 27,782</a:t>
            </a:r>
          </a:p>
          <a:p>
            <a:pPr algn="ctr" defTabSz="685800" eaLnBrk="1" fontAlgn="auto" hangingPunct="1">
              <a:spcBef>
                <a:spcPts val="0"/>
              </a:spcBef>
              <a:spcAft>
                <a:spcPts val="0"/>
              </a:spcAft>
              <a:defRPr/>
            </a:pPr>
            <a:endParaRPr lang="en-GB" sz="1050" b="1" dirty="0">
              <a:solidFill>
                <a:srgbClr val="F5F5F5"/>
              </a:solidFill>
              <a:latin typeface="Helvetica" panose="020B0604020202020204" pitchFamily="34" charset="0"/>
              <a:cs typeface="Helvetica" panose="020B0604020202020204" pitchFamily="34" charset="0"/>
            </a:endParaRPr>
          </a:p>
          <a:p>
            <a:pPr algn="ctr" defTabSz="685800" eaLnBrk="1" fontAlgn="auto" hangingPunct="1">
              <a:spcBef>
                <a:spcPts val="0"/>
              </a:spcBef>
              <a:spcAft>
                <a:spcPts val="0"/>
              </a:spcAft>
              <a:defRPr/>
            </a:pPr>
            <a:r>
              <a:rPr lang="en-GB" sz="1200" b="1" dirty="0">
                <a:solidFill>
                  <a:srgbClr val="F5F5F5"/>
                </a:solidFill>
                <a:latin typeface="Helvetica" panose="020B0604020202020204" pitchFamily="34" charset="0"/>
                <a:cs typeface="Helvetica" panose="020B0604020202020204" pitchFamily="34" charset="0"/>
              </a:rPr>
              <a:t>DEATHS = 608 </a:t>
            </a:r>
          </a:p>
          <a:p>
            <a:pPr algn="ctr" defTabSz="685800" eaLnBrk="1" fontAlgn="auto" hangingPunct="1">
              <a:spcBef>
                <a:spcPts val="0"/>
              </a:spcBef>
              <a:spcAft>
                <a:spcPts val="0"/>
              </a:spcAft>
              <a:defRPr/>
            </a:pPr>
            <a:r>
              <a:rPr lang="en-GB" sz="1050" b="1" i="1" dirty="0">
                <a:solidFill>
                  <a:srgbClr val="F5F5F5"/>
                </a:solidFill>
                <a:latin typeface="Helvetica" panose="020B0604020202020204" pitchFamily="34" charset="0"/>
                <a:cs typeface="Helvetica" panose="020B0604020202020204" pitchFamily="34" charset="0"/>
              </a:rPr>
              <a:t>(508 excess</a:t>
            </a:r>
            <a:r>
              <a:rPr lang="en-GB" sz="1050" b="1" i="1" baseline="30000" dirty="0">
                <a:solidFill>
                  <a:srgbClr val="F5F5F5"/>
                </a:solidFill>
                <a:latin typeface="Helvetica" panose="020B0604020202020204" pitchFamily="34" charset="0"/>
                <a:cs typeface="Helvetica" panose="020B0604020202020204" pitchFamily="34" charset="0"/>
              </a:rPr>
              <a:t>#</a:t>
            </a:r>
            <a:r>
              <a:rPr lang="en-GB" sz="1050" b="1" i="1" dirty="0">
                <a:solidFill>
                  <a:srgbClr val="F5F5F5"/>
                </a:solidFill>
                <a:latin typeface="Helvetica" panose="020B0604020202020204" pitchFamily="34" charset="0"/>
                <a:cs typeface="Helvetica" panose="020B0604020202020204" pitchFamily="34" charset="0"/>
              </a:rPr>
              <a:t>)</a:t>
            </a:r>
          </a:p>
        </p:txBody>
      </p:sp>
      <p:sp>
        <p:nvSpPr>
          <p:cNvPr id="22" name="Rectangle 21">
            <a:extLst>
              <a:ext uri="{FF2B5EF4-FFF2-40B4-BE49-F238E27FC236}">
                <a16:creationId xmlns:a16="http://schemas.microsoft.com/office/drawing/2014/main" id="{80842094-1512-4EDF-A72F-840453BF634C}"/>
              </a:ext>
            </a:extLst>
          </p:cNvPr>
          <p:cNvSpPr/>
          <p:nvPr/>
        </p:nvSpPr>
        <p:spPr>
          <a:xfrm>
            <a:off x="2035629" y="1948540"/>
            <a:ext cx="1651113" cy="1711499"/>
          </a:xfrm>
          <a:prstGeom prst="rect">
            <a:avLst/>
          </a:prstGeom>
          <a:solidFill>
            <a:srgbClr val="B0041D"/>
          </a:solidFill>
          <a:ln w="508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eaLnBrk="1" fontAlgn="auto" hangingPunct="1">
              <a:spcBef>
                <a:spcPts val="0"/>
              </a:spcBef>
              <a:spcAft>
                <a:spcPts val="0"/>
              </a:spcAft>
              <a:defRPr/>
            </a:pPr>
            <a:r>
              <a:rPr lang="en-GB" sz="1350" dirty="0">
                <a:solidFill>
                  <a:srgbClr val="F5F5F5"/>
                </a:solidFill>
                <a:latin typeface="Helvetica" panose="020B0604020202020204" pitchFamily="34" charset="0"/>
                <a:cs typeface="Helvetica" panose="020B0604020202020204" pitchFamily="34" charset="0"/>
              </a:rPr>
              <a:t>NEW CASES*</a:t>
            </a:r>
          </a:p>
          <a:p>
            <a:pPr algn="ctr" defTabSz="685800" eaLnBrk="1" fontAlgn="auto" hangingPunct="1">
              <a:spcBef>
                <a:spcPts val="0"/>
              </a:spcBef>
              <a:spcAft>
                <a:spcPts val="0"/>
              </a:spcAft>
              <a:defRPr/>
            </a:pPr>
            <a:endParaRPr lang="en-GB" sz="1350" dirty="0">
              <a:solidFill>
                <a:srgbClr val="F5F5F5"/>
              </a:solidFill>
              <a:latin typeface="Helvetica" panose="020B0604020202020204" pitchFamily="34" charset="0"/>
              <a:cs typeface="Helvetica" panose="020B0604020202020204" pitchFamily="34" charset="0"/>
            </a:endParaRPr>
          </a:p>
          <a:p>
            <a:pPr algn="ctr" defTabSz="685800" eaLnBrk="1" fontAlgn="auto" hangingPunct="1">
              <a:spcBef>
                <a:spcPts val="0"/>
              </a:spcBef>
              <a:spcAft>
                <a:spcPts val="0"/>
              </a:spcAft>
              <a:defRPr/>
            </a:pPr>
            <a:endParaRPr lang="en-GB" sz="1500" dirty="0">
              <a:solidFill>
                <a:srgbClr val="F5F5F5"/>
              </a:solidFill>
              <a:latin typeface="Helvetica" panose="020B0604020202020204" pitchFamily="34" charset="0"/>
              <a:cs typeface="Helvetica" panose="020B0604020202020204" pitchFamily="34" charset="0"/>
            </a:endParaRPr>
          </a:p>
          <a:p>
            <a:pPr algn="ctr" defTabSz="685800" eaLnBrk="1" fontAlgn="auto" hangingPunct="1">
              <a:spcBef>
                <a:spcPts val="0"/>
              </a:spcBef>
              <a:spcAft>
                <a:spcPts val="0"/>
              </a:spcAft>
              <a:defRPr/>
            </a:pPr>
            <a:r>
              <a:rPr lang="en-GB" sz="2100" b="1" dirty="0">
                <a:solidFill>
                  <a:srgbClr val="F5F5F5"/>
                </a:solidFill>
                <a:latin typeface="Helvetica" panose="020B0604020202020204" pitchFamily="34" charset="0"/>
                <a:cs typeface="Helvetica" panose="020B0604020202020204" pitchFamily="34" charset="0"/>
              </a:rPr>
              <a:t>1,018</a:t>
            </a:r>
            <a:endParaRPr lang="en-GB" sz="1500" b="1" dirty="0">
              <a:solidFill>
                <a:srgbClr val="F5F5F5"/>
              </a:solidFill>
              <a:latin typeface="Helvetica" panose="020B0604020202020204" pitchFamily="34" charset="0"/>
              <a:cs typeface="Helvetica" panose="020B0604020202020204" pitchFamily="34" charset="0"/>
            </a:endParaRPr>
          </a:p>
        </p:txBody>
      </p:sp>
      <p:sp>
        <p:nvSpPr>
          <p:cNvPr id="23" name="Rectangle 22">
            <a:extLst>
              <a:ext uri="{FF2B5EF4-FFF2-40B4-BE49-F238E27FC236}">
                <a16:creationId xmlns:a16="http://schemas.microsoft.com/office/drawing/2014/main" id="{1209C4D2-9CE5-43D5-8C08-2E8CDFB47CC3}"/>
              </a:ext>
            </a:extLst>
          </p:cNvPr>
          <p:cNvSpPr/>
          <p:nvPr/>
        </p:nvSpPr>
        <p:spPr>
          <a:xfrm>
            <a:off x="3786338" y="1910468"/>
            <a:ext cx="1651113" cy="1719800"/>
          </a:xfrm>
          <a:prstGeom prst="rect">
            <a:avLst/>
          </a:prstGeom>
          <a:solidFill>
            <a:srgbClr val="B0041D"/>
          </a:solidFill>
          <a:ln w="508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eaLnBrk="1" fontAlgn="auto" hangingPunct="1">
              <a:spcBef>
                <a:spcPts val="0"/>
              </a:spcBef>
              <a:spcAft>
                <a:spcPts val="0"/>
              </a:spcAft>
              <a:defRPr/>
            </a:pPr>
            <a:r>
              <a:rPr lang="en-GB" sz="1350" dirty="0">
                <a:solidFill>
                  <a:srgbClr val="F5F5F5"/>
                </a:solidFill>
                <a:latin typeface="Helvetica" panose="020B0604020202020204" pitchFamily="34" charset="0"/>
                <a:cs typeface="Helvetica" panose="020B0604020202020204" pitchFamily="34" charset="0"/>
              </a:rPr>
              <a:t>RECENT COVID DEATHS*</a:t>
            </a:r>
          </a:p>
          <a:p>
            <a:pPr algn="ctr" defTabSz="685800" eaLnBrk="1" fontAlgn="auto" hangingPunct="1">
              <a:spcBef>
                <a:spcPts val="0"/>
              </a:spcBef>
              <a:spcAft>
                <a:spcPts val="0"/>
              </a:spcAft>
              <a:defRPr/>
            </a:pPr>
            <a:r>
              <a:rPr lang="en-GB" sz="2100" b="1" dirty="0">
                <a:solidFill>
                  <a:srgbClr val="F5F5F5"/>
                </a:solidFill>
                <a:latin typeface="Helvetica" panose="020B0604020202020204" pitchFamily="34" charset="0"/>
                <a:cs typeface="Helvetica" panose="020B0604020202020204" pitchFamily="34" charset="0"/>
              </a:rPr>
              <a:t>33</a:t>
            </a:r>
          </a:p>
          <a:p>
            <a:pPr algn="ctr" defTabSz="685800" eaLnBrk="1" fontAlgn="auto" hangingPunct="1">
              <a:spcBef>
                <a:spcPts val="0"/>
              </a:spcBef>
              <a:spcAft>
                <a:spcPts val="0"/>
              </a:spcAft>
              <a:defRPr/>
            </a:pPr>
            <a:r>
              <a:rPr lang="en-GB" sz="1200" b="1" dirty="0">
                <a:solidFill>
                  <a:srgbClr val="F5F5F5"/>
                </a:solidFill>
                <a:latin typeface="Helvetica" panose="020B0604020202020204" pitchFamily="34" charset="0"/>
                <a:cs typeface="Helvetica" panose="020B0604020202020204" pitchFamily="34" charset="0"/>
              </a:rPr>
              <a:t>(35 excess deaths</a:t>
            </a:r>
            <a:r>
              <a:rPr lang="en-GB" sz="1200" b="1" baseline="30000" dirty="0">
                <a:solidFill>
                  <a:srgbClr val="F5F5F5"/>
                </a:solidFill>
                <a:latin typeface="Helvetica" panose="020B0604020202020204" pitchFamily="34" charset="0"/>
                <a:cs typeface="Helvetica" panose="020B0604020202020204" pitchFamily="34" charset="0"/>
              </a:rPr>
              <a:t>#</a:t>
            </a:r>
            <a:r>
              <a:rPr lang="en-GB" sz="1200" b="1" dirty="0">
                <a:solidFill>
                  <a:srgbClr val="F5F5F5"/>
                </a:solidFill>
                <a:latin typeface="Helvetica" panose="020B0604020202020204" pitchFamily="34" charset="0"/>
                <a:cs typeface="Helvetica" panose="020B0604020202020204" pitchFamily="34" charset="0"/>
              </a:rPr>
              <a:t>)</a:t>
            </a:r>
          </a:p>
          <a:p>
            <a:pPr algn="ctr" defTabSz="685800" eaLnBrk="1" fontAlgn="auto" hangingPunct="1">
              <a:spcBef>
                <a:spcPts val="0"/>
              </a:spcBef>
              <a:spcAft>
                <a:spcPts val="0"/>
              </a:spcAft>
              <a:defRPr/>
            </a:pPr>
            <a:endParaRPr lang="en-GB" sz="1200" b="1" dirty="0">
              <a:solidFill>
                <a:srgbClr val="F5F5F5"/>
              </a:solidFill>
              <a:latin typeface="Helvetica" panose="020B0604020202020204" pitchFamily="34" charset="0"/>
              <a:cs typeface="Helvetica" panose="020B0604020202020204" pitchFamily="34" charset="0"/>
            </a:endParaRPr>
          </a:p>
          <a:p>
            <a:pPr algn="ctr" defTabSz="685800" eaLnBrk="1" fontAlgn="auto" hangingPunct="1">
              <a:spcBef>
                <a:spcPts val="0"/>
              </a:spcBef>
              <a:spcAft>
                <a:spcPts val="0"/>
              </a:spcAft>
              <a:defRPr/>
            </a:pPr>
            <a:r>
              <a:rPr lang="en-GB" sz="900" b="1" dirty="0">
                <a:solidFill>
                  <a:srgbClr val="F5F5F5"/>
                </a:solidFill>
                <a:latin typeface="Helvetica" panose="020B0604020202020204" pitchFamily="34" charset="0"/>
                <a:cs typeface="Helvetica" panose="020B0604020202020204" pitchFamily="34" charset="0"/>
              </a:rPr>
              <a:t>Average age= 73.9</a:t>
            </a:r>
          </a:p>
          <a:p>
            <a:pPr algn="ctr" defTabSz="685800" eaLnBrk="1" fontAlgn="auto" hangingPunct="1">
              <a:spcBef>
                <a:spcPts val="0"/>
              </a:spcBef>
              <a:spcAft>
                <a:spcPts val="0"/>
              </a:spcAft>
              <a:defRPr/>
            </a:pPr>
            <a:r>
              <a:rPr lang="en-GB" sz="900" b="1" dirty="0">
                <a:solidFill>
                  <a:srgbClr val="F5F5F5"/>
                </a:solidFill>
                <a:latin typeface="Helvetica" panose="020B0604020202020204" pitchFamily="34" charset="0"/>
                <a:cs typeface="Helvetica" panose="020B0604020202020204" pitchFamily="34" charset="0"/>
              </a:rPr>
              <a:t>Range= 52- 100</a:t>
            </a:r>
          </a:p>
          <a:p>
            <a:pPr algn="ctr" defTabSz="685800" eaLnBrk="1" fontAlgn="auto" hangingPunct="1">
              <a:spcBef>
                <a:spcPts val="0"/>
              </a:spcBef>
              <a:spcAft>
                <a:spcPts val="0"/>
              </a:spcAft>
              <a:defRPr/>
            </a:pPr>
            <a:r>
              <a:rPr lang="en-GB" sz="900" b="1" dirty="0">
                <a:solidFill>
                  <a:srgbClr val="F5F5F5"/>
                </a:solidFill>
                <a:latin typeface="Helvetica" panose="020B0604020202020204" pitchFamily="34" charset="0"/>
                <a:cs typeface="Helvetica" panose="020B0604020202020204" pitchFamily="34" charset="0"/>
              </a:rPr>
              <a:t>Born outside UK=23 </a:t>
            </a:r>
          </a:p>
        </p:txBody>
      </p:sp>
      <p:sp>
        <p:nvSpPr>
          <p:cNvPr id="24" name="Rectangle 23">
            <a:extLst>
              <a:ext uri="{FF2B5EF4-FFF2-40B4-BE49-F238E27FC236}">
                <a16:creationId xmlns:a16="http://schemas.microsoft.com/office/drawing/2014/main" id="{EC1E7555-6F54-4BFE-ACC9-658792BCCE90}"/>
              </a:ext>
            </a:extLst>
          </p:cNvPr>
          <p:cNvSpPr/>
          <p:nvPr/>
        </p:nvSpPr>
        <p:spPr>
          <a:xfrm>
            <a:off x="224394" y="3867981"/>
            <a:ext cx="1651113" cy="1718680"/>
          </a:xfrm>
          <a:prstGeom prst="rect">
            <a:avLst/>
          </a:prstGeom>
          <a:solidFill>
            <a:srgbClr val="B0041D"/>
          </a:solidFill>
          <a:ln w="508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eaLnBrk="1" fontAlgn="auto" hangingPunct="1">
              <a:spcBef>
                <a:spcPts val="0"/>
              </a:spcBef>
              <a:spcAft>
                <a:spcPts val="0"/>
              </a:spcAft>
              <a:defRPr/>
            </a:pPr>
            <a:r>
              <a:rPr lang="en-GB" sz="1350" dirty="0">
                <a:solidFill>
                  <a:srgbClr val="F5F5F5"/>
                </a:solidFill>
                <a:latin typeface="Helvetica" panose="020B0604020202020204" pitchFamily="34" charset="0"/>
                <a:cs typeface="Helvetica" panose="020B0604020202020204" pitchFamily="34" charset="0"/>
              </a:rPr>
              <a:t>TESTS*</a:t>
            </a:r>
          </a:p>
          <a:p>
            <a:pPr algn="ctr" defTabSz="685800" eaLnBrk="1" fontAlgn="auto" hangingPunct="1">
              <a:spcBef>
                <a:spcPts val="0"/>
              </a:spcBef>
              <a:spcAft>
                <a:spcPts val="0"/>
              </a:spcAft>
              <a:defRPr/>
            </a:pPr>
            <a:endParaRPr lang="en-GB" sz="2100" b="1" dirty="0">
              <a:solidFill>
                <a:srgbClr val="F5F5F5"/>
              </a:solidFill>
              <a:latin typeface="Helvetica" panose="020B0604020202020204" pitchFamily="34" charset="0"/>
              <a:cs typeface="Helvetica" panose="020B0604020202020204" pitchFamily="34" charset="0"/>
            </a:endParaRPr>
          </a:p>
          <a:p>
            <a:pPr algn="ctr" defTabSz="685800" eaLnBrk="1" fontAlgn="auto" hangingPunct="1">
              <a:spcBef>
                <a:spcPts val="0"/>
              </a:spcBef>
              <a:spcAft>
                <a:spcPts val="0"/>
              </a:spcAft>
              <a:defRPr/>
            </a:pPr>
            <a:r>
              <a:rPr lang="en-GB" sz="2100" b="1" dirty="0">
                <a:solidFill>
                  <a:srgbClr val="F5F5F5"/>
                </a:solidFill>
                <a:latin typeface="Helvetica" panose="020B0604020202020204" pitchFamily="34" charset="0"/>
                <a:cs typeface="Helvetica" panose="020B0604020202020204" pitchFamily="34" charset="0"/>
              </a:rPr>
              <a:t>5,042</a:t>
            </a:r>
          </a:p>
          <a:p>
            <a:pPr algn="ctr" defTabSz="685800" eaLnBrk="1" fontAlgn="auto" hangingPunct="1">
              <a:spcBef>
                <a:spcPts val="0"/>
              </a:spcBef>
              <a:spcAft>
                <a:spcPts val="0"/>
              </a:spcAft>
              <a:defRPr/>
            </a:pPr>
            <a:endParaRPr lang="en-GB" sz="2100" b="1" dirty="0">
              <a:solidFill>
                <a:srgbClr val="F5F5F5"/>
              </a:solidFill>
              <a:latin typeface="Helvetica" panose="020B0604020202020204" pitchFamily="34" charset="0"/>
              <a:cs typeface="Helvetica" panose="020B0604020202020204" pitchFamily="34" charset="0"/>
            </a:endParaRPr>
          </a:p>
          <a:p>
            <a:pPr algn="ctr" defTabSz="685800" eaLnBrk="1" fontAlgn="auto" hangingPunct="1">
              <a:spcBef>
                <a:spcPts val="0"/>
              </a:spcBef>
              <a:spcAft>
                <a:spcPts val="0"/>
              </a:spcAft>
              <a:defRPr/>
            </a:pPr>
            <a:r>
              <a:rPr lang="en-GB" sz="2100" b="1" dirty="0">
                <a:solidFill>
                  <a:srgbClr val="F5F5F5"/>
                </a:solidFill>
                <a:latin typeface="Helvetica" panose="020B0604020202020204" pitchFamily="34" charset="0"/>
                <a:cs typeface="Helvetica" panose="020B0604020202020204" pitchFamily="34" charset="0"/>
              </a:rPr>
              <a:t>      </a:t>
            </a:r>
            <a:endParaRPr lang="en-GB" sz="1050" dirty="0">
              <a:solidFill>
                <a:srgbClr val="F5F5F5"/>
              </a:solidFill>
              <a:latin typeface="Helvetica" panose="020B0604020202020204" pitchFamily="34" charset="0"/>
              <a:cs typeface="Helvetica" panose="020B0604020202020204" pitchFamily="34" charset="0"/>
            </a:endParaRPr>
          </a:p>
        </p:txBody>
      </p:sp>
      <p:sp>
        <p:nvSpPr>
          <p:cNvPr id="25" name="Rectangle 24">
            <a:extLst>
              <a:ext uri="{FF2B5EF4-FFF2-40B4-BE49-F238E27FC236}">
                <a16:creationId xmlns:a16="http://schemas.microsoft.com/office/drawing/2014/main" id="{1A1D8721-CEA1-4AAA-96DD-96ECECD7ECA7}"/>
              </a:ext>
            </a:extLst>
          </p:cNvPr>
          <p:cNvSpPr/>
          <p:nvPr/>
        </p:nvSpPr>
        <p:spPr>
          <a:xfrm>
            <a:off x="5542247" y="1944632"/>
            <a:ext cx="1651113" cy="1718679"/>
          </a:xfrm>
          <a:prstGeom prst="rect">
            <a:avLst/>
          </a:prstGeom>
          <a:solidFill>
            <a:srgbClr val="B0041D"/>
          </a:solidFill>
          <a:ln w="508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eaLnBrk="1" fontAlgn="auto" hangingPunct="1">
              <a:spcBef>
                <a:spcPts val="0"/>
              </a:spcBef>
              <a:spcAft>
                <a:spcPts val="0"/>
              </a:spcAft>
              <a:defRPr/>
            </a:pPr>
            <a:r>
              <a:rPr lang="en-GB" sz="1200" dirty="0">
                <a:solidFill>
                  <a:srgbClr val="F5F5F5"/>
                </a:solidFill>
                <a:latin typeface="Helvetica" panose="020B0604020202020204" pitchFamily="34" charset="0"/>
                <a:cs typeface="Helvetica" panose="020B0604020202020204" pitchFamily="34" charset="0"/>
              </a:rPr>
              <a:t>INFECTION RATE PER 100,000*</a:t>
            </a:r>
          </a:p>
          <a:p>
            <a:pPr algn="ctr" defTabSz="685800" eaLnBrk="1" fontAlgn="auto" hangingPunct="1">
              <a:spcBef>
                <a:spcPts val="0"/>
              </a:spcBef>
              <a:spcAft>
                <a:spcPts val="0"/>
              </a:spcAft>
              <a:defRPr/>
            </a:pPr>
            <a:endParaRPr lang="en-GB" sz="1200" dirty="0">
              <a:solidFill>
                <a:srgbClr val="F5F5F5"/>
              </a:solidFill>
              <a:latin typeface="Helvetica" panose="020B0604020202020204" pitchFamily="34" charset="0"/>
              <a:cs typeface="Helvetica" panose="020B0604020202020204" pitchFamily="34" charset="0"/>
            </a:endParaRPr>
          </a:p>
          <a:p>
            <a:pPr algn="ctr" defTabSz="685800" eaLnBrk="1" fontAlgn="auto" hangingPunct="1">
              <a:spcBef>
                <a:spcPts val="0"/>
              </a:spcBef>
              <a:spcAft>
                <a:spcPts val="0"/>
              </a:spcAft>
              <a:defRPr/>
            </a:pPr>
            <a:r>
              <a:rPr lang="en-GB" sz="1350" b="1" dirty="0">
                <a:solidFill>
                  <a:srgbClr val="F5F5F5"/>
                </a:solidFill>
                <a:latin typeface="Helvetica" panose="020B0604020202020204" pitchFamily="34" charset="0"/>
                <a:cs typeface="Helvetica" panose="020B0604020202020204" pitchFamily="34" charset="0"/>
              </a:rPr>
              <a:t>305</a:t>
            </a:r>
          </a:p>
          <a:p>
            <a:pPr algn="ctr" defTabSz="685800" eaLnBrk="1" fontAlgn="auto" hangingPunct="1">
              <a:spcBef>
                <a:spcPts val="0"/>
              </a:spcBef>
              <a:spcAft>
                <a:spcPts val="0"/>
              </a:spcAft>
              <a:defRPr/>
            </a:pPr>
            <a:endParaRPr lang="en-GB" sz="1200" b="1" dirty="0">
              <a:solidFill>
                <a:srgbClr val="F5F5F5"/>
              </a:solidFill>
              <a:latin typeface="Helvetica" panose="020B0604020202020204" pitchFamily="34" charset="0"/>
              <a:cs typeface="Helvetica" panose="020B0604020202020204" pitchFamily="34" charset="0"/>
            </a:endParaRPr>
          </a:p>
          <a:p>
            <a:pPr algn="ctr" defTabSz="685800" eaLnBrk="1" fontAlgn="auto" hangingPunct="1">
              <a:spcBef>
                <a:spcPts val="0"/>
              </a:spcBef>
              <a:spcAft>
                <a:spcPts val="0"/>
              </a:spcAft>
              <a:defRPr/>
            </a:pPr>
            <a:r>
              <a:rPr lang="en-GB" sz="1050" dirty="0">
                <a:solidFill>
                  <a:srgbClr val="F5F5F5"/>
                </a:solidFill>
                <a:latin typeface="Helvetica" panose="020B0604020202020204" pitchFamily="34" charset="0"/>
                <a:cs typeface="Helvetica" panose="020B0604020202020204" pitchFamily="34" charset="0"/>
              </a:rPr>
              <a:t>AGE GROUP</a:t>
            </a:r>
          </a:p>
          <a:p>
            <a:pPr algn="ctr" defTabSz="685800" eaLnBrk="1" fontAlgn="auto" hangingPunct="1">
              <a:spcBef>
                <a:spcPts val="0"/>
              </a:spcBef>
              <a:spcAft>
                <a:spcPts val="0"/>
              </a:spcAft>
              <a:defRPr/>
            </a:pPr>
            <a:r>
              <a:rPr lang="en-GB" sz="1050" b="1" dirty="0">
                <a:solidFill>
                  <a:srgbClr val="F5F5F5"/>
                </a:solidFill>
                <a:latin typeface="Helvetica" panose="020B0604020202020204" pitchFamily="34" charset="0"/>
                <a:cs typeface="Helvetica" panose="020B0604020202020204" pitchFamily="34" charset="0"/>
              </a:rPr>
              <a:t>0-29    30-59   60+</a:t>
            </a:r>
          </a:p>
          <a:p>
            <a:pPr algn="ctr" defTabSz="685800" eaLnBrk="1" fontAlgn="auto" hangingPunct="1">
              <a:spcBef>
                <a:spcPts val="0"/>
              </a:spcBef>
              <a:spcAft>
                <a:spcPts val="0"/>
              </a:spcAft>
              <a:defRPr/>
            </a:pPr>
            <a:endParaRPr lang="en-GB" sz="1200" dirty="0">
              <a:solidFill>
                <a:srgbClr val="F5F5F5"/>
              </a:solidFill>
              <a:latin typeface="Helvetica" panose="020B0604020202020204" pitchFamily="34" charset="0"/>
              <a:cs typeface="Helvetica" panose="020B0604020202020204" pitchFamily="34" charset="0"/>
            </a:endParaRPr>
          </a:p>
          <a:p>
            <a:pPr algn="ctr" defTabSz="685800" eaLnBrk="1" fontAlgn="auto" hangingPunct="1">
              <a:spcBef>
                <a:spcPts val="0"/>
              </a:spcBef>
              <a:spcAft>
                <a:spcPts val="0"/>
              </a:spcAft>
              <a:defRPr/>
            </a:pPr>
            <a:endParaRPr lang="en-GB" sz="1200" dirty="0">
              <a:solidFill>
                <a:srgbClr val="F5F5F5"/>
              </a:solidFill>
              <a:latin typeface="Helvetica" panose="020B0604020202020204" pitchFamily="34" charset="0"/>
              <a:cs typeface="Helvetica" panose="020B0604020202020204" pitchFamily="34" charset="0"/>
            </a:endParaRPr>
          </a:p>
          <a:p>
            <a:pPr algn="ctr" defTabSz="685800" eaLnBrk="1" fontAlgn="auto" hangingPunct="1">
              <a:spcBef>
                <a:spcPts val="0"/>
              </a:spcBef>
              <a:spcAft>
                <a:spcPts val="0"/>
              </a:spcAft>
              <a:defRPr/>
            </a:pPr>
            <a:endParaRPr lang="en-GB" sz="1200" dirty="0">
              <a:solidFill>
                <a:srgbClr val="F5F5F5"/>
              </a:solidFill>
              <a:latin typeface="Helvetica" panose="020B0604020202020204" pitchFamily="34" charset="0"/>
              <a:cs typeface="Helvetica" panose="020B0604020202020204" pitchFamily="34" charset="0"/>
            </a:endParaRPr>
          </a:p>
          <a:p>
            <a:pPr algn="ctr" defTabSz="685800" eaLnBrk="1" fontAlgn="auto" hangingPunct="1">
              <a:spcBef>
                <a:spcPts val="0"/>
              </a:spcBef>
              <a:spcAft>
                <a:spcPts val="0"/>
              </a:spcAft>
              <a:defRPr/>
            </a:pPr>
            <a:endParaRPr lang="en-GB" sz="1350" dirty="0">
              <a:solidFill>
                <a:srgbClr val="F5F5F5"/>
              </a:solidFill>
              <a:latin typeface="Helvetica" panose="020B0604020202020204" pitchFamily="34" charset="0"/>
              <a:cs typeface="Helvetica" panose="020B0604020202020204" pitchFamily="34" charset="0"/>
            </a:endParaRPr>
          </a:p>
        </p:txBody>
      </p:sp>
      <p:sp>
        <p:nvSpPr>
          <p:cNvPr id="26" name="Rectangle 25">
            <a:extLst>
              <a:ext uri="{FF2B5EF4-FFF2-40B4-BE49-F238E27FC236}">
                <a16:creationId xmlns:a16="http://schemas.microsoft.com/office/drawing/2014/main" id="{0C716864-1C47-4718-8569-E5C090A83404}"/>
              </a:ext>
            </a:extLst>
          </p:cNvPr>
          <p:cNvSpPr/>
          <p:nvPr/>
        </p:nvSpPr>
        <p:spPr>
          <a:xfrm>
            <a:off x="205440" y="4693768"/>
            <a:ext cx="1626392" cy="577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GB" sz="975" dirty="0">
              <a:solidFill>
                <a:srgbClr val="F5F5F5"/>
              </a:solidFill>
              <a:latin typeface="Helvetica" panose="020B0604020202020204" pitchFamily="34" charset="0"/>
              <a:cs typeface="Helvetica" panose="020B0604020202020204" pitchFamily="34" charset="0"/>
            </a:endParaRPr>
          </a:p>
          <a:p>
            <a:pPr algn="ctr" defTabSz="685800" eaLnBrk="1" fontAlgn="auto" hangingPunct="1">
              <a:spcBef>
                <a:spcPts val="0"/>
              </a:spcBef>
              <a:spcAft>
                <a:spcPts val="0"/>
              </a:spcAft>
              <a:defRPr/>
            </a:pPr>
            <a:r>
              <a:rPr lang="en-GB" sz="975" dirty="0">
                <a:solidFill>
                  <a:srgbClr val="F5F5F5"/>
                </a:solidFill>
                <a:latin typeface="Helvetica" panose="020B0604020202020204" pitchFamily="34" charset="0"/>
                <a:cs typeface="Helvetica" panose="020B0604020202020204" pitchFamily="34" charset="0"/>
              </a:rPr>
              <a:t>per 100,000</a:t>
            </a:r>
          </a:p>
          <a:p>
            <a:pPr algn="ctr" defTabSz="685800" eaLnBrk="1" fontAlgn="auto" hangingPunct="1">
              <a:spcBef>
                <a:spcPts val="0"/>
              </a:spcBef>
              <a:spcAft>
                <a:spcPts val="0"/>
              </a:spcAft>
              <a:defRPr/>
            </a:pPr>
            <a:r>
              <a:rPr lang="en-GB" sz="975" dirty="0">
                <a:solidFill>
                  <a:srgbClr val="F5F5F5"/>
                </a:solidFill>
                <a:latin typeface="Helvetica" panose="020B0604020202020204" pitchFamily="34" charset="0"/>
                <a:cs typeface="Helvetica" panose="020B0604020202020204" pitchFamily="34" charset="0"/>
              </a:rPr>
              <a:t>(PCR = 6,750 tests; lateral flow = 10.080 </a:t>
            </a:r>
            <a:r>
              <a:rPr lang="en-GB" sz="975" dirty="0">
                <a:solidFill>
                  <a:srgbClr val="A5A5A5">
                    <a:lumMod val="20000"/>
                    <a:lumOff val="80000"/>
                  </a:srgbClr>
                </a:solidFill>
                <a:latin typeface="Helvetica" panose="020B0604020202020204" pitchFamily="34" charset="0"/>
                <a:cs typeface="Helvetica" panose="020B0604020202020204" pitchFamily="34" charset="0"/>
              </a:rPr>
              <a:t>tests-2</a:t>
            </a:r>
            <a:r>
              <a:rPr lang="en-GB" sz="975" baseline="30000" dirty="0">
                <a:solidFill>
                  <a:srgbClr val="A5A5A5">
                    <a:lumMod val="20000"/>
                    <a:lumOff val="80000"/>
                  </a:srgbClr>
                </a:solidFill>
                <a:latin typeface="Helvetica" panose="020B0604020202020204" pitchFamily="34" charset="0"/>
                <a:cs typeface="Helvetica" panose="020B0604020202020204" pitchFamily="34" charset="0"/>
              </a:rPr>
              <a:t>nd</a:t>
            </a:r>
            <a:r>
              <a:rPr lang="en-GB" sz="975" dirty="0">
                <a:solidFill>
                  <a:srgbClr val="A5A5A5">
                    <a:lumMod val="20000"/>
                    <a:lumOff val="80000"/>
                  </a:srgbClr>
                </a:solidFill>
                <a:latin typeface="Helvetica" panose="020B0604020202020204" pitchFamily="34" charset="0"/>
                <a:cs typeface="Helvetica" panose="020B0604020202020204" pitchFamily="34" charset="0"/>
              </a:rPr>
              <a:t> highest number in London</a:t>
            </a:r>
            <a:r>
              <a:rPr lang="en-GB" sz="975" dirty="0">
                <a:solidFill>
                  <a:srgbClr val="F5F5F5"/>
                </a:solidFill>
                <a:latin typeface="Helvetica" panose="020B0604020202020204" pitchFamily="34" charset="0"/>
                <a:cs typeface="Helvetica" panose="020B0604020202020204" pitchFamily="34" charset="0"/>
              </a:rPr>
              <a:t>)</a:t>
            </a:r>
          </a:p>
        </p:txBody>
      </p:sp>
      <p:sp>
        <p:nvSpPr>
          <p:cNvPr id="27" name="Rectangle 26">
            <a:extLst>
              <a:ext uri="{FF2B5EF4-FFF2-40B4-BE49-F238E27FC236}">
                <a16:creationId xmlns:a16="http://schemas.microsoft.com/office/drawing/2014/main" id="{94602C9D-09FB-4D77-AA5D-0BA5199FD8D7}"/>
              </a:ext>
            </a:extLst>
          </p:cNvPr>
          <p:cNvSpPr/>
          <p:nvPr/>
        </p:nvSpPr>
        <p:spPr>
          <a:xfrm>
            <a:off x="5563162" y="3412968"/>
            <a:ext cx="528194" cy="227192"/>
          </a:xfrm>
          <a:prstGeom prst="rect">
            <a:avLst/>
          </a:prstGeom>
          <a:solidFill>
            <a:srgbClr val="FA2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685800" eaLnBrk="1" fontAlgn="auto" hangingPunct="1">
              <a:spcBef>
                <a:spcPts val="0"/>
              </a:spcBef>
              <a:spcAft>
                <a:spcPts val="0"/>
              </a:spcAft>
              <a:defRPr/>
            </a:pPr>
            <a:r>
              <a:rPr lang="en-GB" sz="1200" dirty="0">
                <a:solidFill>
                  <a:prstClr val="white"/>
                </a:solidFill>
                <a:latin typeface="Calibri" panose="020F0502020204030204"/>
              </a:rPr>
              <a:t>247</a:t>
            </a:r>
          </a:p>
        </p:txBody>
      </p:sp>
      <p:sp>
        <p:nvSpPr>
          <p:cNvPr id="28" name="Rectangle 27">
            <a:extLst>
              <a:ext uri="{FF2B5EF4-FFF2-40B4-BE49-F238E27FC236}">
                <a16:creationId xmlns:a16="http://schemas.microsoft.com/office/drawing/2014/main" id="{390E941E-5638-4575-BC0C-9A23DFB3DEB0}"/>
              </a:ext>
            </a:extLst>
          </p:cNvPr>
          <p:cNvSpPr/>
          <p:nvPr/>
        </p:nvSpPr>
        <p:spPr>
          <a:xfrm>
            <a:off x="6095486" y="3411385"/>
            <a:ext cx="548271" cy="233686"/>
          </a:xfrm>
          <a:prstGeom prst="rect">
            <a:avLst/>
          </a:prstGeom>
          <a:solidFill>
            <a:srgbClr val="E305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685800" eaLnBrk="1" fontAlgn="auto" hangingPunct="1">
              <a:spcBef>
                <a:spcPts val="0"/>
              </a:spcBef>
              <a:spcAft>
                <a:spcPts val="0"/>
              </a:spcAft>
              <a:defRPr/>
            </a:pPr>
            <a:r>
              <a:rPr lang="en-GB" sz="1200" dirty="0">
                <a:solidFill>
                  <a:prstClr val="white"/>
                </a:solidFill>
                <a:latin typeface="Calibri" panose="020F0502020204030204"/>
              </a:rPr>
              <a:t>462</a:t>
            </a:r>
          </a:p>
        </p:txBody>
      </p:sp>
      <p:sp>
        <p:nvSpPr>
          <p:cNvPr id="29" name="Rectangle 28">
            <a:extLst>
              <a:ext uri="{FF2B5EF4-FFF2-40B4-BE49-F238E27FC236}">
                <a16:creationId xmlns:a16="http://schemas.microsoft.com/office/drawing/2014/main" id="{8BB9ECB3-5F5D-498D-845F-3F5B3CA54A1F}"/>
              </a:ext>
            </a:extLst>
          </p:cNvPr>
          <p:cNvSpPr/>
          <p:nvPr/>
        </p:nvSpPr>
        <p:spPr>
          <a:xfrm>
            <a:off x="6637460" y="3413436"/>
            <a:ext cx="548271" cy="226259"/>
          </a:xfrm>
          <a:prstGeom prst="rect">
            <a:avLst/>
          </a:prstGeom>
          <a:solidFill>
            <a:srgbClr val="FC7C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685800" eaLnBrk="1" fontAlgn="auto" hangingPunct="1">
              <a:spcBef>
                <a:spcPts val="0"/>
              </a:spcBef>
              <a:spcAft>
                <a:spcPts val="0"/>
              </a:spcAft>
              <a:defRPr/>
            </a:pPr>
            <a:r>
              <a:rPr lang="en-GB" sz="1200" dirty="0">
                <a:solidFill>
                  <a:prstClr val="white"/>
                </a:solidFill>
                <a:latin typeface="Calibri" panose="020F0502020204030204"/>
              </a:rPr>
              <a:t>303</a:t>
            </a:r>
          </a:p>
        </p:txBody>
      </p:sp>
      <p:cxnSp>
        <p:nvCxnSpPr>
          <p:cNvPr id="31" name="Straight Connector 30">
            <a:extLst>
              <a:ext uri="{FF2B5EF4-FFF2-40B4-BE49-F238E27FC236}">
                <a16:creationId xmlns:a16="http://schemas.microsoft.com/office/drawing/2014/main" id="{D95CD24F-5FF4-4D13-B6A1-9AB395BF63B1}"/>
              </a:ext>
            </a:extLst>
          </p:cNvPr>
          <p:cNvCxnSpPr>
            <a:cxnSpLocks/>
          </p:cNvCxnSpPr>
          <p:nvPr/>
        </p:nvCxnSpPr>
        <p:spPr>
          <a:xfrm>
            <a:off x="5542247" y="2820138"/>
            <a:ext cx="1651113" cy="0"/>
          </a:xfrm>
          <a:prstGeom prst="line">
            <a:avLst/>
          </a:prstGeom>
          <a:ln>
            <a:solidFill>
              <a:srgbClr val="F5F5F5"/>
            </a:solidFill>
            <a:prstDash val="sysDot"/>
          </a:ln>
          <a:effectLst/>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0542C1D3-E916-4FAD-B029-55F1C3DFD710}"/>
              </a:ext>
            </a:extLst>
          </p:cNvPr>
          <p:cNvSpPr/>
          <p:nvPr/>
        </p:nvSpPr>
        <p:spPr>
          <a:xfrm>
            <a:off x="5530560" y="3890548"/>
            <a:ext cx="1651113" cy="1706280"/>
          </a:xfrm>
          <a:prstGeom prst="rect">
            <a:avLst/>
          </a:prstGeom>
          <a:solidFill>
            <a:srgbClr val="B0041D"/>
          </a:solidFill>
          <a:ln w="508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eaLnBrk="1" fontAlgn="auto" hangingPunct="1">
              <a:spcBef>
                <a:spcPts val="0"/>
              </a:spcBef>
              <a:spcAft>
                <a:spcPts val="0"/>
              </a:spcAft>
              <a:defRPr/>
            </a:pPr>
            <a:r>
              <a:rPr lang="en-GB" sz="1350" dirty="0">
                <a:solidFill>
                  <a:srgbClr val="F5F5F5"/>
                </a:solidFill>
                <a:latin typeface="Helvetica" panose="020B0604020202020204" pitchFamily="34" charset="0"/>
                <a:cs typeface="Helvetica" panose="020B0604020202020204" pitchFamily="34" charset="0"/>
              </a:rPr>
              <a:t>SCHOOLS AFFECTED</a:t>
            </a:r>
            <a:endParaRPr lang="en-GB" sz="2100" dirty="0">
              <a:solidFill>
                <a:srgbClr val="F5F5F5"/>
              </a:solidFill>
              <a:latin typeface="Helvetica" panose="020B0604020202020204" pitchFamily="34" charset="0"/>
              <a:cs typeface="Helvetica" panose="020B0604020202020204" pitchFamily="34" charset="0"/>
            </a:endParaRPr>
          </a:p>
          <a:p>
            <a:pPr algn="ctr" defTabSz="685800" eaLnBrk="1" fontAlgn="auto" hangingPunct="1">
              <a:spcBef>
                <a:spcPts val="0"/>
              </a:spcBef>
              <a:spcAft>
                <a:spcPts val="0"/>
              </a:spcAft>
              <a:defRPr/>
            </a:pPr>
            <a:endParaRPr lang="en-GB" sz="1050" dirty="0">
              <a:solidFill>
                <a:srgbClr val="F5F5F5"/>
              </a:solidFill>
              <a:latin typeface="Helvetica" panose="020B0604020202020204" pitchFamily="34" charset="0"/>
              <a:cs typeface="Helvetica" panose="020B0604020202020204" pitchFamily="34" charset="0"/>
            </a:endParaRPr>
          </a:p>
          <a:p>
            <a:pPr algn="ctr" defTabSz="685800" eaLnBrk="1" fontAlgn="auto" hangingPunct="1">
              <a:spcBef>
                <a:spcPts val="0"/>
              </a:spcBef>
              <a:spcAft>
                <a:spcPts val="0"/>
              </a:spcAft>
              <a:defRPr/>
            </a:pPr>
            <a:r>
              <a:rPr lang="en-GB" sz="2100" b="1" dirty="0">
                <a:solidFill>
                  <a:srgbClr val="F5F5F5"/>
                </a:solidFill>
                <a:latin typeface="Helvetica" panose="020B0604020202020204" pitchFamily="34" charset="0"/>
                <a:cs typeface="Helvetica" panose="020B0604020202020204" pitchFamily="34" charset="0"/>
              </a:rPr>
              <a:t>28</a:t>
            </a:r>
          </a:p>
          <a:p>
            <a:pPr algn="ctr" defTabSz="685800" eaLnBrk="1" fontAlgn="auto" hangingPunct="1">
              <a:spcBef>
                <a:spcPts val="0"/>
              </a:spcBef>
              <a:spcAft>
                <a:spcPts val="0"/>
              </a:spcAft>
              <a:defRPr/>
            </a:pPr>
            <a:endParaRPr lang="en-GB" sz="1500" b="1" dirty="0">
              <a:solidFill>
                <a:srgbClr val="F5F5F5"/>
              </a:solidFill>
              <a:latin typeface="Helvetica" panose="020B0604020202020204" pitchFamily="34" charset="0"/>
              <a:cs typeface="Helvetica" panose="020B0604020202020204" pitchFamily="34" charset="0"/>
            </a:endParaRPr>
          </a:p>
        </p:txBody>
      </p:sp>
      <p:sp>
        <p:nvSpPr>
          <p:cNvPr id="34" name="Rectangle 33">
            <a:extLst>
              <a:ext uri="{FF2B5EF4-FFF2-40B4-BE49-F238E27FC236}">
                <a16:creationId xmlns:a16="http://schemas.microsoft.com/office/drawing/2014/main" id="{1893620E-35F1-4E1D-B4F8-C15605E8E4EA}"/>
              </a:ext>
            </a:extLst>
          </p:cNvPr>
          <p:cNvSpPr/>
          <p:nvPr/>
        </p:nvSpPr>
        <p:spPr>
          <a:xfrm>
            <a:off x="3736049" y="4729846"/>
            <a:ext cx="1537679" cy="8765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GB" sz="1050" dirty="0">
              <a:solidFill>
                <a:srgbClr val="F5F5F5"/>
              </a:solidFill>
              <a:latin typeface="Helvetica" panose="020B0604020202020204" pitchFamily="34" charset="0"/>
              <a:cs typeface="Helvetica" panose="020B0604020202020204" pitchFamily="34" charset="0"/>
            </a:endParaRPr>
          </a:p>
        </p:txBody>
      </p:sp>
      <p:sp>
        <p:nvSpPr>
          <p:cNvPr id="35" name="Rectangle 34">
            <a:extLst>
              <a:ext uri="{FF2B5EF4-FFF2-40B4-BE49-F238E27FC236}">
                <a16:creationId xmlns:a16="http://schemas.microsoft.com/office/drawing/2014/main" id="{9123D7FD-B5B2-4960-9688-96166FF2ACF8}"/>
              </a:ext>
            </a:extLst>
          </p:cNvPr>
          <p:cNvSpPr/>
          <p:nvPr/>
        </p:nvSpPr>
        <p:spPr>
          <a:xfrm>
            <a:off x="5604631" y="4739666"/>
            <a:ext cx="1537679" cy="8765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r>
              <a:rPr lang="en-GB" sz="1050" dirty="0">
                <a:solidFill>
                  <a:srgbClr val="F5F5F5"/>
                </a:solidFill>
                <a:latin typeface="Helvetica" panose="020B0604020202020204" pitchFamily="34" charset="0"/>
                <a:cs typeface="Helvetica" panose="020B0604020202020204" pitchFamily="34" charset="0"/>
              </a:rPr>
              <a:t>Staff = 33 cases</a:t>
            </a:r>
          </a:p>
          <a:p>
            <a:pPr algn="ctr" defTabSz="685800" eaLnBrk="1" fontAlgn="auto" hangingPunct="1">
              <a:spcBef>
                <a:spcPts val="0"/>
              </a:spcBef>
              <a:spcAft>
                <a:spcPts val="0"/>
              </a:spcAft>
              <a:defRPr/>
            </a:pPr>
            <a:r>
              <a:rPr lang="en-GB" sz="1050" dirty="0">
                <a:solidFill>
                  <a:srgbClr val="F5F5F5"/>
                </a:solidFill>
                <a:latin typeface="Helvetica" panose="020B0604020202020204" pitchFamily="34" charset="0"/>
                <a:cs typeface="Helvetica" panose="020B0604020202020204" pitchFamily="34" charset="0"/>
              </a:rPr>
              <a:t>Students =  14 cases</a:t>
            </a:r>
          </a:p>
        </p:txBody>
      </p:sp>
      <p:sp>
        <p:nvSpPr>
          <p:cNvPr id="36" name="Rectangle 35">
            <a:extLst>
              <a:ext uri="{FF2B5EF4-FFF2-40B4-BE49-F238E27FC236}">
                <a16:creationId xmlns:a16="http://schemas.microsoft.com/office/drawing/2014/main" id="{C890CD5B-1B59-49CA-95D6-F16D75FE6AC4}"/>
              </a:ext>
            </a:extLst>
          </p:cNvPr>
          <p:cNvSpPr/>
          <p:nvPr/>
        </p:nvSpPr>
        <p:spPr>
          <a:xfrm>
            <a:off x="7319207" y="3883273"/>
            <a:ext cx="1651113" cy="1707173"/>
          </a:xfrm>
          <a:prstGeom prst="rect">
            <a:avLst/>
          </a:prstGeom>
          <a:solidFill>
            <a:srgbClr val="B0041D"/>
          </a:solidFill>
          <a:ln w="508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eaLnBrk="1" fontAlgn="auto" hangingPunct="1">
              <a:spcBef>
                <a:spcPts val="0"/>
              </a:spcBef>
              <a:spcAft>
                <a:spcPts val="0"/>
              </a:spcAft>
              <a:defRPr/>
            </a:pPr>
            <a:r>
              <a:rPr lang="en-GB" sz="1350" dirty="0">
                <a:solidFill>
                  <a:srgbClr val="F5F5F5"/>
                </a:solidFill>
                <a:latin typeface="Helvetica" panose="020B0604020202020204" pitchFamily="34" charset="0"/>
                <a:cs typeface="Helvetica" panose="020B0604020202020204" pitchFamily="34" charset="0"/>
              </a:rPr>
              <a:t>WARDS WITH MOST CASES* (TOP THREE)</a:t>
            </a:r>
            <a:endParaRPr lang="en-GB" sz="900" dirty="0">
              <a:solidFill>
                <a:srgbClr val="F5F5F5"/>
              </a:solidFill>
              <a:latin typeface="Helvetica" panose="020B0604020202020204" pitchFamily="34" charset="0"/>
              <a:cs typeface="Helvetica" panose="020B0604020202020204" pitchFamily="34" charset="0"/>
            </a:endParaRPr>
          </a:p>
          <a:p>
            <a:pPr marL="342900" indent="-342900" defTabSz="685800" eaLnBrk="1" fontAlgn="auto" hangingPunct="1">
              <a:spcBef>
                <a:spcPts val="0"/>
              </a:spcBef>
              <a:spcAft>
                <a:spcPts val="0"/>
              </a:spcAft>
              <a:buFontTx/>
              <a:buAutoNum type="arabicPeriod"/>
              <a:defRPr/>
            </a:pPr>
            <a:r>
              <a:rPr lang="en-GB" sz="1050" b="1" dirty="0">
                <a:solidFill>
                  <a:srgbClr val="F5F5F5"/>
                </a:solidFill>
                <a:latin typeface="Helvetica" panose="020B0604020202020204" pitchFamily="34" charset="0"/>
                <a:cs typeface="Helvetica" panose="020B0604020202020204" pitchFamily="34" charset="0"/>
              </a:rPr>
              <a:t>Upper Edmonton (115)</a:t>
            </a:r>
          </a:p>
          <a:p>
            <a:pPr marL="342900" indent="-342900" defTabSz="685800" eaLnBrk="1" fontAlgn="auto" hangingPunct="1">
              <a:spcBef>
                <a:spcPts val="0"/>
              </a:spcBef>
              <a:spcAft>
                <a:spcPts val="0"/>
              </a:spcAft>
              <a:buFontTx/>
              <a:buAutoNum type="arabicPeriod"/>
              <a:defRPr/>
            </a:pPr>
            <a:r>
              <a:rPr lang="en-GB" sz="1050" b="1" dirty="0">
                <a:solidFill>
                  <a:srgbClr val="F5F5F5"/>
                </a:solidFill>
                <a:latin typeface="Helvetica" panose="020B0604020202020204" pitchFamily="34" charset="0"/>
                <a:cs typeface="Helvetica" panose="020B0604020202020204" pitchFamily="34" charset="0"/>
              </a:rPr>
              <a:t>Enfield Highway (99)</a:t>
            </a:r>
          </a:p>
          <a:p>
            <a:pPr marL="342900" indent="-342900" defTabSz="685800" eaLnBrk="1" fontAlgn="auto" hangingPunct="1">
              <a:spcBef>
                <a:spcPts val="0"/>
              </a:spcBef>
              <a:spcAft>
                <a:spcPts val="0"/>
              </a:spcAft>
              <a:buFontTx/>
              <a:buAutoNum type="arabicPeriod"/>
              <a:defRPr/>
            </a:pPr>
            <a:r>
              <a:rPr lang="en-GB" sz="1050" b="1" dirty="0">
                <a:solidFill>
                  <a:srgbClr val="F5F5F5"/>
                </a:solidFill>
                <a:latin typeface="Helvetica" panose="020B0604020202020204" pitchFamily="34" charset="0"/>
                <a:cs typeface="Helvetica" panose="020B0604020202020204" pitchFamily="34" charset="0"/>
              </a:rPr>
              <a:t>Ponders End (99)</a:t>
            </a:r>
          </a:p>
        </p:txBody>
      </p:sp>
      <p:grpSp>
        <p:nvGrpSpPr>
          <p:cNvPr id="103" name="그룹 90">
            <a:extLst>
              <a:ext uri="{FF2B5EF4-FFF2-40B4-BE49-F238E27FC236}">
                <a16:creationId xmlns:a16="http://schemas.microsoft.com/office/drawing/2014/main" id="{33AE6CE2-9288-416A-A2ED-7FE16EF7E556}"/>
              </a:ext>
            </a:extLst>
          </p:cNvPr>
          <p:cNvGrpSpPr/>
          <p:nvPr/>
        </p:nvGrpSpPr>
        <p:grpSpPr>
          <a:xfrm>
            <a:off x="2188026" y="3352799"/>
            <a:ext cx="1297381" cy="210634"/>
            <a:chOff x="1832146" y="1840455"/>
            <a:chExt cx="3892427" cy="827075"/>
          </a:xfrm>
          <a:solidFill>
            <a:srgbClr val="FC7C8E"/>
          </a:solidFill>
        </p:grpSpPr>
        <p:sp>
          <p:nvSpPr>
            <p:cNvPr id="104" name="Round Same Side Corner Rectangle 8">
              <a:extLst>
                <a:ext uri="{FF2B5EF4-FFF2-40B4-BE49-F238E27FC236}">
                  <a16:creationId xmlns:a16="http://schemas.microsoft.com/office/drawing/2014/main" id="{597AC940-797C-4477-BDA8-C2B46B479CCC}"/>
                </a:ext>
              </a:extLst>
            </p:cNvPr>
            <p:cNvSpPr/>
            <p:nvPr/>
          </p:nvSpPr>
          <p:spPr>
            <a:xfrm>
              <a:off x="1832146" y="1840455"/>
              <a:ext cx="314030" cy="827075"/>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fontAlgn="auto">
                <a:spcBef>
                  <a:spcPts val="0"/>
                </a:spcBef>
                <a:spcAft>
                  <a:spcPts val="0"/>
                </a:spcAft>
                <a:defRPr/>
              </a:pPr>
              <a:endParaRPr lang="ko-KR" altLang="en-US" sz="1350" dirty="0">
                <a:solidFill>
                  <a:prstClr val="white"/>
                </a:solidFill>
                <a:latin typeface="Calibri" panose="020F0502020204030204"/>
                <a:ea typeface="맑은 고딕" panose="020B0503020000020004" pitchFamily="34" charset="-127"/>
              </a:endParaRPr>
            </a:p>
          </p:txBody>
        </p:sp>
        <p:sp>
          <p:nvSpPr>
            <p:cNvPr id="105" name="Round Same Side Corner Rectangle 8">
              <a:extLst>
                <a:ext uri="{FF2B5EF4-FFF2-40B4-BE49-F238E27FC236}">
                  <a16:creationId xmlns:a16="http://schemas.microsoft.com/office/drawing/2014/main" id="{87CFB42E-AEE2-418A-9D25-6D4387437347}"/>
                </a:ext>
              </a:extLst>
            </p:cNvPr>
            <p:cNvSpPr/>
            <p:nvPr/>
          </p:nvSpPr>
          <p:spPr>
            <a:xfrm>
              <a:off x="2229746" y="1840455"/>
              <a:ext cx="314030" cy="827075"/>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fontAlgn="auto">
                <a:spcBef>
                  <a:spcPts val="0"/>
                </a:spcBef>
                <a:spcAft>
                  <a:spcPts val="0"/>
                </a:spcAft>
                <a:defRPr/>
              </a:pPr>
              <a:endParaRPr lang="ko-KR" altLang="en-US" sz="1350" dirty="0">
                <a:solidFill>
                  <a:prstClr val="white"/>
                </a:solidFill>
                <a:latin typeface="Calibri" panose="020F0502020204030204"/>
                <a:ea typeface="맑은 고딕" panose="020B0503020000020004" pitchFamily="34" charset="-127"/>
              </a:endParaRPr>
            </a:p>
          </p:txBody>
        </p:sp>
        <p:sp>
          <p:nvSpPr>
            <p:cNvPr id="106" name="Round Same Side Corner Rectangle 8">
              <a:extLst>
                <a:ext uri="{FF2B5EF4-FFF2-40B4-BE49-F238E27FC236}">
                  <a16:creationId xmlns:a16="http://schemas.microsoft.com/office/drawing/2014/main" id="{0D181F77-2609-43F4-BA46-C567F64B2ACB}"/>
                </a:ext>
              </a:extLst>
            </p:cNvPr>
            <p:cNvSpPr/>
            <p:nvPr/>
          </p:nvSpPr>
          <p:spPr>
            <a:xfrm>
              <a:off x="2627345" y="1840455"/>
              <a:ext cx="314031" cy="827075"/>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FC7C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fontAlgn="auto">
                <a:spcBef>
                  <a:spcPts val="0"/>
                </a:spcBef>
                <a:spcAft>
                  <a:spcPts val="0"/>
                </a:spcAft>
                <a:defRPr/>
              </a:pPr>
              <a:endParaRPr lang="ko-KR" altLang="en-US" sz="1350" dirty="0">
                <a:solidFill>
                  <a:prstClr val="white"/>
                </a:solidFill>
                <a:latin typeface="Calibri" panose="020F0502020204030204"/>
                <a:ea typeface="맑은 고딕" panose="020B0503020000020004" pitchFamily="34" charset="-127"/>
              </a:endParaRPr>
            </a:p>
          </p:txBody>
        </p:sp>
        <p:sp>
          <p:nvSpPr>
            <p:cNvPr id="107" name="Round Same Side Corner Rectangle 8">
              <a:extLst>
                <a:ext uri="{FF2B5EF4-FFF2-40B4-BE49-F238E27FC236}">
                  <a16:creationId xmlns:a16="http://schemas.microsoft.com/office/drawing/2014/main" id="{3CD98682-91E2-4F6C-959D-ED3C199B89B6}"/>
                </a:ext>
              </a:extLst>
            </p:cNvPr>
            <p:cNvSpPr/>
            <p:nvPr/>
          </p:nvSpPr>
          <p:spPr>
            <a:xfrm>
              <a:off x="3024946" y="1840455"/>
              <a:ext cx="314030" cy="827075"/>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fontAlgn="auto">
                <a:spcBef>
                  <a:spcPts val="0"/>
                </a:spcBef>
                <a:spcAft>
                  <a:spcPts val="0"/>
                </a:spcAft>
                <a:defRPr/>
              </a:pPr>
              <a:endParaRPr lang="ko-KR" altLang="en-US" sz="1350" dirty="0">
                <a:solidFill>
                  <a:prstClr val="white"/>
                </a:solidFill>
                <a:latin typeface="Calibri" panose="020F0502020204030204"/>
                <a:ea typeface="맑은 고딕" panose="020B0503020000020004" pitchFamily="34" charset="-127"/>
              </a:endParaRPr>
            </a:p>
          </p:txBody>
        </p:sp>
        <p:sp>
          <p:nvSpPr>
            <p:cNvPr id="108" name="Round Same Side Corner Rectangle 8">
              <a:extLst>
                <a:ext uri="{FF2B5EF4-FFF2-40B4-BE49-F238E27FC236}">
                  <a16:creationId xmlns:a16="http://schemas.microsoft.com/office/drawing/2014/main" id="{A3FD8756-8664-4779-A9BA-4FE7ED35AE0A}"/>
                </a:ext>
              </a:extLst>
            </p:cNvPr>
            <p:cNvSpPr/>
            <p:nvPr/>
          </p:nvSpPr>
          <p:spPr>
            <a:xfrm>
              <a:off x="3422546" y="1840455"/>
              <a:ext cx="314030" cy="827075"/>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fontAlgn="auto">
                <a:spcBef>
                  <a:spcPts val="0"/>
                </a:spcBef>
                <a:spcAft>
                  <a:spcPts val="0"/>
                </a:spcAft>
                <a:defRPr/>
              </a:pPr>
              <a:endParaRPr lang="ko-KR" altLang="en-US" sz="1350" dirty="0">
                <a:solidFill>
                  <a:prstClr val="white"/>
                </a:solidFill>
                <a:latin typeface="Calibri" panose="020F0502020204030204"/>
                <a:ea typeface="맑은 고딕" panose="020B0503020000020004" pitchFamily="34" charset="-127"/>
              </a:endParaRPr>
            </a:p>
          </p:txBody>
        </p:sp>
        <p:sp>
          <p:nvSpPr>
            <p:cNvPr id="109" name="Round Same Side Corner Rectangle 8">
              <a:extLst>
                <a:ext uri="{FF2B5EF4-FFF2-40B4-BE49-F238E27FC236}">
                  <a16:creationId xmlns:a16="http://schemas.microsoft.com/office/drawing/2014/main" id="{C2202A5F-AD6E-4D0C-86D9-CDDF978484D5}"/>
                </a:ext>
              </a:extLst>
            </p:cNvPr>
            <p:cNvSpPr/>
            <p:nvPr/>
          </p:nvSpPr>
          <p:spPr>
            <a:xfrm>
              <a:off x="3820146" y="1840455"/>
              <a:ext cx="314030" cy="827075"/>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fontAlgn="auto">
                <a:spcBef>
                  <a:spcPts val="0"/>
                </a:spcBef>
                <a:spcAft>
                  <a:spcPts val="0"/>
                </a:spcAft>
                <a:defRPr/>
              </a:pPr>
              <a:endParaRPr lang="ko-KR" altLang="en-US" sz="1350" dirty="0">
                <a:solidFill>
                  <a:prstClr val="white"/>
                </a:solidFill>
                <a:latin typeface="Calibri" panose="020F0502020204030204"/>
                <a:ea typeface="맑은 고딕" panose="020B0503020000020004" pitchFamily="34" charset="-127"/>
              </a:endParaRPr>
            </a:p>
          </p:txBody>
        </p:sp>
        <p:sp>
          <p:nvSpPr>
            <p:cNvPr id="110" name="Round Same Side Corner Rectangle 8">
              <a:extLst>
                <a:ext uri="{FF2B5EF4-FFF2-40B4-BE49-F238E27FC236}">
                  <a16:creationId xmlns:a16="http://schemas.microsoft.com/office/drawing/2014/main" id="{EDA91187-5DD5-42C8-959B-806D2599101C}"/>
                </a:ext>
              </a:extLst>
            </p:cNvPr>
            <p:cNvSpPr/>
            <p:nvPr/>
          </p:nvSpPr>
          <p:spPr>
            <a:xfrm>
              <a:off x="4217746" y="1840455"/>
              <a:ext cx="314030" cy="827075"/>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fontAlgn="auto">
                <a:spcBef>
                  <a:spcPts val="0"/>
                </a:spcBef>
                <a:spcAft>
                  <a:spcPts val="0"/>
                </a:spcAft>
                <a:defRPr/>
              </a:pPr>
              <a:endParaRPr lang="ko-KR" altLang="en-US" sz="1350" dirty="0">
                <a:solidFill>
                  <a:prstClr val="white"/>
                </a:solidFill>
                <a:latin typeface="Calibri" panose="020F0502020204030204"/>
                <a:ea typeface="맑은 고딕" panose="020B0503020000020004" pitchFamily="34" charset="-127"/>
              </a:endParaRPr>
            </a:p>
          </p:txBody>
        </p:sp>
        <p:sp>
          <p:nvSpPr>
            <p:cNvPr id="111" name="Round Same Side Corner Rectangle 8">
              <a:extLst>
                <a:ext uri="{FF2B5EF4-FFF2-40B4-BE49-F238E27FC236}">
                  <a16:creationId xmlns:a16="http://schemas.microsoft.com/office/drawing/2014/main" id="{B74AE161-ADBF-4D74-8ECF-BE55D561E1A2}"/>
                </a:ext>
              </a:extLst>
            </p:cNvPr>
            <p:cNvSpPr/>
            <p:nvPr/>
          </p:nvSpPr>
          <p:spPr>
            <a:xfrm>
              <a:off x="4615346" y="1840455"/>
              <a:ext cx="314030" cy="827075"/>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fontAlgn="auto">
                <a:spcBef>
                  <a:spcPts val="0"/>
                </a:spcBef>
                <a:spcAft>
                  <a:spcPts val="0"/>
                </a:spcAft>
                <a:defRPr/>
              </a:pPr>
              <a:endParaRPr lang="ko-KR" altLang="en-US" sz="1350" dirty="0">
                <a:solidFill>
                  <a:prstClr val="white"/>
                </a:solidFill>
                <a:latin typeface="Calibri" panose="020F0502020204030204"/>
                <a:ea typeface="맑은 고딕" panose="020B0503020000020004" pitchFamily="34" charset="-127"/>
              </a:endParaRPr>
            </a:p>
          </p:txBody>
        </p:sp>
        <p:sp>
          <p:nvSpPr>
            <p:cNvPr id="112" name="Round Same Side Corner Rectangle 8">
              <a:extLst>
                <a:ext uri="{FF2B5EF4-FFF2-40B4-BE49-F238E27FC236}">
                  <a16:creationId xmlns:a16="http://schemas.microsoft.com/office/drawing/2014/main" id="{876F1211-7261-4D9B-AC23-DDEFB81FF9C1}"/>
                </a:ext>
              </a:extLst>
            </p:cNvPr>
            <p:cNvSpPr/>
            <p:nvPr/>
          </p:nvSpPr>
          <p:spPr>
            <a:xfrm>
              <a:off x="5012946" y="1840455"/>
              <a:ext cx="314030" cy="827075"/>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fontAlgn="auto">
                <a:spcBef>
                  <a:spcPts val="0"/>
                </a:spcBef>
                <a:spcAft>
                  <a:spcPts val="0"/>
                </a:spcAft>
                <a:defRPr/>
              </a:pPr>
              <a:endParaRPr lang="ko-KR" altLang="en-US" sz="1350" dirty="0">
                <a:solidFill>
                  <a:prstClr val="white"/>
                </a:solidFill>
                <a:latin typeface="Calibri" panose="020F0502020204030204"/>
                <a:ea typeface="맑은 고딕" panose="020B0503020000020004" pitchFamily="34" charset="-127"/>
              </a:endParaRPr>
            </a:p>
          </p:txBody>
        </p:sp>
        <p:sp>
          <p:nvSpPr>
            <p:cNvPr id="113" name="Round Same Side Corner Rectangle 8">
              <a:extLst>
                <a:ext uri="{FF2B5EF4-FFF2-40B4-BE49-F238E27FC236}">
                  <a16:creationId xmlns:a16="http://schemas.microsoft.com/office/drawing/2014/main" id="{46656051-B5B5-4D86-9CFB-411BA4CB29ED}"/>
                </a:ext>
              </a:extLst>
            </p:cNvPr>
            <p:cNvSpPr/>
            <p:nvPr/>
          </p:nvSpPr>
          <p:spPr>
            <a:xfrm>
              <a:off x="5410543" y="1840455"/>
              <a:ext cx="314030" cy="827075"/>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fontAlgn="auto">
                <a:spcBef>
                  <a:spcPts val="0"/>
                </a:spcBef>
                <a:spcAft>
                  <a:spcPts val="0"/>
                </a:spcAft>
                <a:defRPr/>
              </a:pPr>
              <a:endParaRPr lang="ko-KR" altLang="en-US" sz="1350" dirty="0">
                <a:solidFill>
                  <a:prstClr val="white"/>
                </a:solidFill>
                <a:latin typeface="Calibri" panose="020F0502020204030204"/>
                <a:ea typeface="맑은 고딕" panose="020B0503020000020004" pitchFamily="34" charset="-127"/>
              </a:endParaRPr>
            </a:p>
          </p:txBody>
        </p:sp>
      </p:grpSp>
      <p:grpSp>
        <p:nvGrpSpPr>
          <p:cNvPr id="114" name="그룹 90">
            <a:extLst>
              <a:ext uri="{FF2B5EF4-FFF2-40B4-BE49-F238E27FC236}">
                <a16:creationId xmlns:a16="http://schemas.microsoft.com/office/drawing/2014/main" id="{35771D3B-7DEF-45ED-8158-D1E9270FF6A1}"/>
              </a:ext>
            </a:extLst>
          </p:cNvPr>
          <p:cNvGrpSpPr/>
          <p:nvPr/>
        </p:nvGrpSpPr>
        <p:grpSpPr>
          <a:xfrm>
            <a:off x="2261969" y="3135217"/>
            <a:ext cx="1164858" cy="210634"/>
            <a:chOff x="1832146" y="1840455"/>
            <a:chExt cx="3494830" cy="827075"/>
          </a:xfrm>
          <a:solidFill>
            <a:srgbClr val="FC7C8E"/>
          </a:solidFill>
        </p:grpSpPr>
        <p:sp>
          <p:nvSpPr>
            <p:cNvPr id="115" name="Round Same Side Corner Rectangle 8">
              <a:extLst>
                <a:ext uri="{FF2B5EF4-FFF2-40B4-BE49-F238E27FC236}">
                  <a16:creationId xmlns:a16="http://schemas.microsoft.com/office/drawing/2014/main" id="{C73A569D-FB34-45C7-84F1-A9B7FDF92F05}"/>
                </a:ext>
              </a:extLst>
            </p:cNvPr>
            <p:cNvSpPr/>
            <p:nvPr/>
          </p:nvSpPr>
          <p:spPr>
            <a:xfrm>
              <a:off x="1832146" y="1840455"/>
              <a:ext cx="314030" cy="827075"/>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fontAlgn="auto">
                <a:spcBef>
                  <a:spcPts val="0"/>
                </a:spcBef>
                <a:spcAft>
                  <a:spcPts val="0"/>
                </a:spcAft>
                <a:defRPr/>
              </a:pPr>
              <a:endParaRPr lang="ko-KR" altLang="en-US" sz="1350" dirty="0">
                <a:solidFill>
                  <a:prstClr val="white"/>
                </a:solidFill>
                <a:latin typeface="Calibri" panose="020F0502020204030204"/>
                <a:ea typeface="맑은 고딕" panose="020B0503020000020004" pitchFamily="34" charset="-127"/>
              </a:endParaRPr>
            </a:p>
          </p:txBody>
        </p:sp>
        <p:sp>
          <p:nvSpPr>
            <p:cNvPr id="116" name="Round Same Side Corner Rectangle 8">
              <a:extLst>
                <a:ext uri="{FF2B5EF4-FFF2-40B4-BE49-F238E27FC236}">
                  <a16:creationId xmlns:a16="http://schemas.microsoft.com/office/drawing/2014/main" id="{571B1369-5D9E-42F3-8E92-1DA214D02559}"/>
                </a:ext>
              </a:extLst>
            </p:cNvPr>
            <p:cNvSpPr/>
            <p:nvPr/>
          </p:nvSpPr>
          <p:spPr>
            <a:xfrm>
              <a:off x="2229746" y="1840455"/>
              <a:ext cx="314030" cy="827075"/>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fontAlgn="auto">
                <a:spcBef>
                  <a:spcPts val="0"/>
                </a:spcBef>
                <a:spcAft>
                  <a:spcPts val="0"/>
                </a:spcAft>
                <a:defRPr/>
              </a:pPr>
              <a:endParaRPr lang="ko-KR" altLang="en-US" sz="1350" dirty="0">
                <a:solidFill>
                  <a:prstClr val="white"/>
                </a:solidFill>
                <a:latin typeface="Calibri" panose="020F0502020204030204"/>
                <a:ea typeface="맑은 고딕" panose="020B0503020000020004" pitchFamily="34" charset="-127"/>
              </a:endParaRPr>
            </a:p>
          </p:txBody>
        </p:sp>
        <p:sp>
          <p:nvSpPr>
            <p:cNvPr id="117" name="Round Same Side Corner Rectangle 8">
              <a:extLst>
                <a:ext uri="{FF2B5EF4-FFF2-40B4-BE49-F238E27FC236}">
                  <a16:creationId xmlns:a16="http://schemas.microsoft.com/office/drawing/2014/main" id="{9AB8BD64-84BE-48EC-8C08-DE7E0C12C074}"/>
                </a:ext>
              </a:extLst>
            </p:cNvPr>
            <p:cNvSpPr/>
            <p:nvPr/>
          </p:nvSpPr>
          <p:spPr>
            <a:xfrm>
              <a:off x="2627346" y="1840455"/>
              <a:ext cx="314030" cy="827075"/>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fontAlgn="auto">
                <a:spcBef>
                  <a:spcPts val="0"/>
                </a:spcBef>
                <a:spcAft>
                  <a:spcPts val="0"/>
                </a:spcAft>
                <a:defRPr/>
              </a:pPr>
              <a:endParaRPr lang="ko-KR" altLang="en-US" sz="1350" dirty="0">
                <a:solidFill>
                  <a:prstClr val="white"/>
                </a:solidFill>
                <a:latin typeface="Calibri" panose="020F0502020204030204"/>
                <a:ea typeface="맑은 고딕" panose="020B0503020000020004" pitchFamily="34" charset="-127"/>
              </a:endParaRPr>
            </a:p>
          </p:txBody>
        </p:sp>
        <p:sp>
          <p:nvSpPr>
            <p:cNvPr id="118" name="Round Same Side Corner Rectangle 8">
              <a:extLst>
                <a:ext uri="{FF2B5EF4-FFF2-40B4-BE49-F238E27FC236}">
                  <a16:creationId xmlns:a16="http://schemas.microsoft.com/office/drawing/2014/main" id="{8A0D1AFF-7BCF-472D-85AF-47ADF86B9084}"/>
                </a:ext>
              </a:extLst>
            </p:cNvPr>
            <p:cNvSpPr/>
            <p:nvPr/>
          </p:nvSpPr>
          <p:spPr>
            <a:xfrm>
              <a:off x="3024946" y="1840455"/>
              <a:ext cx="314030" cy="827075"/>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fontAlgn="auto">
                <a:spcBef>
                  <a:spcPts val="0"/>
                </a:spcBef>
                <a:spcAft>
                  <a:spcPts val="0"/>
                </a:spcAft>
                <a:defRPr/>
              </a:pPr>
              <a:endParaRPr lang="ko-KR" altLang="en-US" sz="1350" dirty="0">
                <a:solidFill>
                  <a:prstClr val="white"/>
                </a:solidFill>
                <a:latin typeface="Calibri" panose="020F0502020204030204"/>
                <a:ea typeface="맑은 고딕" panose="020B0503020000020004" pitchFamily="34" charset="-127"/>
              </a:endParaRPr>
            </a:p>
          </p:txBody>
        </p:sp>
        <p:sp>
          <p:nvSpPr>
            <p:cNvPr id="119" name="Round Same Side Corner Rectangle 8">
              <a:extLst>
                <a:ext uri="{FF2B5EF4-FFF2-40B4-BE49-F238E27FC236}">
                  <a16:creationId xmlns:a16="http://schemas.microsoft.com/office/drawing/2014/main" id="{8D558857-584C-41C8-82C7-6C34A37646C7}"/>
                </a:ext>
              </a:extLst>
            </p:cNvPr>
            <p:cNvSpPr/>
            <p:nvPr/>
          </p:nvSpPr>
          <p:spPr>
            <a:xfrm>
              <a:off x="3422546" y="1840455"/>
              <a:ext cx="314030" cy="827075"/>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fontAlgn="auto">
                <a:spcBef>
                  <a:spcPts val="0"/>
                </a:spcBef>
                <a:spcAft>
                  <a:spcPts val="0"/>
                </a:spcAft>
                <a:defRPr/>
              </a:pPr>
              <a:endParaRPr lang="ko-KR" altLang="en-US" sz="1350" dirty="0">
                <a:solidFill>
                  <a:prstClr val="white"/>
                </a:solidFill>
                <a:latin typeface="Calibri" panose="020F0502020204030204"/>
                <a:ea typeface="맑은 고딕" panose="020B0503020000020004" pitchFamily="34" charset="-127"/>
              </a:endParaRPr>
            </a:p>
          </p:txBody>
        </p:sp>
        <p:sp>
          <p:nvSpPr>
            <p:cNvPr id="120" name="Round Same Side Corner Rectangle 8">
              <a:extLst>
                <a:ext uri="{FF2B5EF4-FFF2-40B4-BE49-F238E27FC236}">
                  <a16:creationId xmlns:a16="http://schemas.microsoft.com/office/drawing/2014/main" id="{F874592A-4591-4BF0-AB9E-B94B9B41C41D}"/>
                </a:ext>
              </a:extLst>
            </p:cNvPr>
            <p:cNvSpPr/>
            <p:nvPr/>
          </p:nvSpPr>
          <p:spPr>
            <a:xfrm>
              <a:off x="3820146" y="1840455"/>
              <a:ext cx="314030" cy="827075"/>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fontAlgn="auto">
                <a:spcBef>
                  <a:spcPts val="0"/>
                </a:spcBef>
                <a:spcAft>
                  <a:spcPts val="0"/>
                </a:spcAft>
                <a:defRPr/>
              </a:pPr>
              <a:endParaRPr lang="ko-KR" altLang="en-US" sz="1350" dirty="0">
                <a:solidFill>
                  <a:prstClr val="white"/>
                </a:solidFill>
                <a:latin typeface="Calibri" panose="020F0502020204030204"/>
                <a:ea typeface="맑은 고딕" panose="020B0503020000020004" pitchFamily="34" charset="-127"/>
              </a:endParaRPr>
            </a:p>
          </p:txBody>
        </p:sp>
        <p:sp>
          <p:nvSpPr>
            <p:cNvPr id="121" name="Round Same Side Corner Rectangle 8">
              <a:extLst>
                <a:ext uri="{FF2B5EF4-FFF2-40B4-BE49-F238E27FC236}">
                  <a16:creationId xmlns:a16="http://schemas.microsoft.com/office/drawing/2014/main" id="{283D9B50-C5C7-4557-8430-6D224627BFBC}"/>
                </a:ext>
              </a:extLst>
            </p:cNvPr>
            <p:cNvSpPr/>
            <p:nvPr/>
          </p:nvSpPr>
          <p:spPr>
            <a:xfrm>
              <a:off x="4217746" y="1840455"/>
              <a:ext cx="314030" cy="827075"/>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fontAlgn="auto">
                <a:spcBef>
                  <a:spcPts val="0"/>
                </a:spcBef>
                <a:spcAft>
                  <a:spcPts val="0"/>
                </a:spcAft>
                <a:defRPr/>
              </a:pPr>
              <a:endParaRPr lang="ko-KR" altLang="en-US" sz="1350" dirty="0">
                <a:solidFill>
                  <a:prstClr val="white"/>
                </a:solidFill>
                <a:latin typeface="Calibri" panose="020F0502020204030204"/>
                <a:ea typeface="맑은 고딕" panose="020B0503020000020004" pitchFamily="34" charset="-127"/>
              </a:endParaRPr>
            </a:p>
          </p:txBody>
        </p:sp>
        <p:sp>
          <p:nvSpPr>
            <p:cNvPr id="122" name="Round Same Side Corner Rectangle 8">
              <a:extLst>
                <a:ext uri="{FF2B5EF4-FFF2-40B4-BE49-F238E27FC236}">
                  <a16:creationId xmlns:a16="http://schemas.microsoft.com/office/drawing/2014/main" id="{DD6225C4-D2B1-4EE0-93D4-013690DE764D}"/>
                </a:ext>
              </a:extLst>
            </p:cNvPr>
            <p:cNvSpPr/>
            <p:nvPr/>
          </p:nvSpPr>
          <p:spPr>
            <a:xfrm>
              <a:off x="4615346" y="1840455"/>
              <a:ext cx="314030" cy="827075"/>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fontAlgn="auto">
                <a:spcBef>
                  <a:spcPts val="0"/>
                </a:spcBef>
                <a:spcAft>
                  <a:spcPts val="0"/>
                </a:spcAft>
                <a:defRPr/>
              </a:pPr>
              <a:endParaRPr lang="ko-KR" altLang="en-US" sz="1350" dirty="0">
                <a:solidFill>
                  <a:prstClr val="white"/>
                </a:solidFill>
                <a:latin typeface="Calibri" panose="020F0502020204030204"/>
                <a:ea typeface="맑은 고딕" panose="020B0503020000020004" pitchFamily="34" charset="-127"/>
              </a:endParaRPr>
            </a:p>
          </p:txBody>
        </p:sp>
        <p:sp>
          <p:nvSpPr>
            <p:cNvPr id="123" name="Round Same Side Corner Rectangle 8">
              <a:extLst>
                <a:ext uri="{FF2B5EF4-FFF2-40B4-BE49-F238E27FC236}">
                  <a16:creationId xmlns:a16="http://schemas.microsoft.com/office/drawing/2014/main" id="{F55E139D-F18C-40D6-8B99-D9F6C1877087}"/>
                </a:ext>
              </a:extLst>
            </p:cNvPr>
            <p:cNvSpPr/>
            <p:nvPr/>
          </p:nvSpPr>
          <p:spPr>
            <a:xfrm>
              <a:off x="5012946" y="1840455"/>
              <a:ext cx="314030" cy="827075"/>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fontAlgn="auto">
                <a:spcBef>
                  <a:spcPts val="0"/>
                </a:spcBef>
                <a:spcAft>
                  <a:spcPts val="0"/>
                </a:spcAft>
                <a:defRPr/>
              </a:pPr>
              <a:endParaRPr lang="ko-KR" altLang="en-US" sz="1350" dirty="0">
                <a:solidFill>
                  <a:prstClr val="white"/>
                </a:solidFill>
                <a:latin typeface="Calibri" panose="020F0502020204030204"/>
                <a:ea typeface="맑은 고딕" panose="020B0503020000020004" pitchFamily="34" charset="-127"/>
              </a:endParaRPr>
            </a:p>
          </p:txBody>
        </p:sp>
      </p:grpSp>
      <p:pic>
        <p:nvPicPr>
          <p:cNvPr id="305" name="Graphic 304" descr="Books">
            <a:extLst>
              <a:ext uri="{FF2B5EF4-FFF2-40B4-BE49-F238E27FC236}">
                <a16:creationId xmlns:a16="http://schemas.microsoft.com/office/drawing/2014/main" id="{D31DB819-DBBD-45EE-94D1-3D0EF016B14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09685" y="4465516"/>
            <a:ext cx="336755" cy="336755"/>
          </a:xfrm>
          <a:prstGeom prst="rect">
            <a:avLst/>
          </a:prstGeom>
          <a:effectLst/>
        </p:spPr>
      </p:pic>
      <p:sp>
        <p:nvSpPr>
          <p:cNvPr id="308" name="Rectangle 307">
            <a:extLst>
              <a:ext uri="{FF2B5EF4-FFF2-40B4-BE49-F238E27FC236}">
                <a16:creationId xmlns:a16="http://schemas.microsoft.com/office/drawing/2014/main" id="{59A0AFE5-56F8-4BBA-9505-35EA71EEA281}"/>
              </a:ext>
            </a:extLst>
          </p:cNvPr>
          <p:cNvSpPr/>
          <p:nvPr/>
        </p:nvSpPr>
        <p:spPr>
          <a:xfrm>
            <a:off x="424486" y="1328176"/>
            <a:ext cx="1304923" cy="4534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r>
              <a:rPr lang="en-GB" sz="1350" b="1" dirty="0">
                <a:solidFill>
                  <a:prstClr val="white">
                    <a:lumMod val="65000"/>
                  </a:prstClr>
                </a:solidFill>
                <a:latin typeface="Helvetica" panose="020B0604020202020204" pitchFamily="34" charset="0"/>
                <a:cs typeface="Helvetica" panose="020B0604020202020204" pitchFamily="34" charset="0"/>
              </a:rPr>
              <a:t>TOTALS</a:t>
            </a:r>
          </a:p>
        </p:txBody>
      </p:sp>
      <p:sp>
        <p:nvSpPr>
          <p:cNvPr id="3" name="Rectangle 2">
            <a:extLst>
              <a:ext uri="{FF2B5EF4-FFF2-40B4-BE49-F238E27FC236}">
                <a16:creationId xmlns:a16="http://schemas.microsoft.com/office/drawing/2014/main" id="{06BE37B0-3AA3-4C26-BD94-90E7C36F8DB6}"/>
              </a:ext>
            </a:extLst>
          </p:cNvPr>
          <p:cNvSpPr/>
          <p:nvPr/>
        </p:nvSpPr>
        <p:spPr>
          <a:xfrm>
            <a:off x="69312" y="1604391"/>
            <a:ext cx="1956321" cy="496290"/>
          </a:xfrm>
          <a:prstGeom prst="rect">
            <a:avLst/>
          </a:prstGeom>
        </p:spPr>
        <p:txBody>
          <a:bodyPr wrap="square">
            <a:spAutoFit/>
          </a:bodyPr>
          <a:lstStyle/>
          <a:p>
            <a:pPr algn="ctr" defTabSz="685800" eaLnBrk="1" fontAlgn="auto" hangingPunct="1">
              <a:spcBef>
                <a:spcPts val="0"/>
              </a:spcBef>
              <a:spcAft>
                <a:spcPts val="0"/>
              </a:spcAft>
              <a:defRPr/>
            </a:pPr>
            <a:r>
              <a:rPr lang="en-GB" sz="900" b="1" dirty="0">
                <a:solidFill>
                  <a:prstClr val="white">
                    <a:lumMod val="65000"/>
                  </a:prstClr>
                </a:solidFill>
                <a:latin typeface="Helvetica" panose="020B0604020202020204" pitchFamily="34" charset="0"/>
                <a:cs typeface="Helvetica" panose="020B0604020202020204" pitchFamily="34" charset="0"/>
              </a:rPr>
              <a:t>Cases = 06</a:t>
            </a:r>
            <a:r>
              <a:rPr lang="en-GB" sz="900" b="1" baseline="30000" dirty="0">
                <a:solidFill>
                  <a:prstClr val="white">
                    <a:lumMod val="65000"/>
                  </a:prstClr>
                </a:solidFill>
                <a:latin typeface="Helvetica" panose="020B0604020202020204" pitchFamily="34" charset="0"/>
                <a:cs typeface="Helvetica" panose="020B0604020202020204" pitchFamily="34" charset="0"/>
              </a:rPr>
              <a:t> </a:t>
            </a:r>
            <a:r>
              <a:rPr lang="en-GB" sz="900" b="1" dirty="0">
                <a:solidFill>
                  <a:prstClr val="white">
                    <a:lumMod val="65000"/>
                  </a:prstClr>
                </a:solidFill>
                <a:latin typeface="Helvetica" panose="020B0604020202020204" pitchFamily="34" charset="0"/>
                <a:cs typeface="Helvetica" panose="020B0604020202020204" pitchFamily="34" charset="0"/>
              </a:rPr>
              <a:t>Mar 20 – 29 Jan 21</a:t>
            </a:r>
          </a:p>
          <a:p>
            <a:pPr algn="ctr" defTabSz="685800" eaLnBrk="1" fontAlgn="auto" hangingPunct="1">
              <a:spcBef>
                <a:spcPts val="0"/>
              </a:spcBef>
              <a:spcAft>
                <a:spcPts val="0"/>
              </a:spcAft>
              <a:defRPr/>
            </a:pPr>
            <a:r>
              <a:rPr lang="en-GB" sz="900" b="1" dirty="0">
                <a:solidFill>
                  <a:prstClr val="white">
                    <a:lumMod val="65000"/>
                  </a:prstClr>
                </a:solidFill>
                <a:latin typeface="Helvetica" panose="020B0604020202020204" pitchFamily="34" charset="0"/>
                <a:cs typeface="Helvetica" panose="020B0604020202020204" pitchFamily="34" charset="0"/>
              </a:rPr>
              <a:t>Deaths = 06 Mar 20 - 15</a:t>
            </a:r>
            <a:r>
              <a:rPr lang="en-GB" sz="900" b="1" baseline="30000" dirty="0">
                <a:solidFill>
                  <a:prstClr val="white">
                    <a:lumMod val="65000"/>
                  </a:prstClr>
                </a:solidFill>
                <a:latin typeface="Helvetica" panose="020B0604020202020204" pitchFamily="34" charset="0"/>
                <a:cs typeface="Helvetica" panose="020B0604020202020204" pitchFamily="34" charset="0"/>
              </a:rPr>
              <a:t>th</a:t>
            </a:r>
            <a:r>
              <a:rPr lang="en-GB" sz="900" b="1" dirty="0">
                <a:solidFill>
                  <a:prstClr val="white">
                    <a:lumMod val="65000"/>
                  </a:prstClr>
                </a:solidFill>
                <a:latin typeface="Helvetica" panose="020B0604020202020204" pitchFamily="34" charset="0"/>
                <a:cs typeface="Helvetica" panose="020B0604020202020204" pitchFamily="34" charset="0"/>
              </a:rPr>
              <a:t> Jan 21</a:t>
            </a:r>
          </a:p>
          <a:p>
            <a:pPr algn="ctr" defTabSz="685800" eaLnBrk="1" fontAlgn="auto" hangingPunct="1">
              <a:spcBef>
                <a:spcPts val="0"/>
              </a:spcBef>
              <a:spcAft>
                <a:spcPts val="0"/>
              </a:spcAft>
              <a:defRPr/>
            </a:pPr>
            <a:endParaRPr lang="en-GB" sz="825" b="1" dirty="0">
              <a:solidFill>
                <a:prstClr val="white">
                  <a:lumMod val="65000"/>
                </a:prstClr>
              </a:solidFill>
              <a:latin typeface="Helvetica" panose="020B0604020202020204" pitchFamily="34" charset="0"/>
              <a:cs typeface="Helvetica" panose="020B0604020202020204" pitchFamily="34" charset="0"/>
            </a:endParaRPr>
          </a:p>
        </p:txBody>
      </p:sp>
      <p:sp>
        <p:nvSpPr>
          <p:cNvPr id="498" name="Rectangle 497">
            <a:extLst>
              <a:ext uri="{FF2B5EF4-FFF2-40B4-BE49-F238E27FC236}">
                <a16:creationId xmlns:a16="http://schemas.microsoft.com/office/drawing/2014/main" id="{778364AB-848B-4881-8194-D4CD3347B95F}"/>
              </a:ext>
            </a:extLst>
          </p:cNvPr>
          <p:cNvSpPr/>
          <p:nvPr/>
        </p:nvSpPr>
        <p:spPr>
          <a:xfrm>
            <a:off x="5822093" y="3686580"/>
            <a:ext cx="1102755" cy="230832"/>
          </a:xfrm>
          <a:prstGeom prst="rect">
            <a:avLst/>
          </a:prstGeom>
        </p:spPr>
        <p:txBody>
          <a:bodyPr wrap="square">
            <a:spAutoFit/>
          </a:bodyPr>
          <a:lstStyle/>
          <a:p>
            <a:pPr algn="ctr" defTabSz="685800" eaLnBrk="1" fontAlgn="auto" hangingPunct="1">
              <a:spcBef>
                <a:spcPts val="0"/>
              </a:spcBef>
              <a:spcAft>
                <a:spcPts val="0"/>
              </a:spcAft>
              <a:defRPr/>
            </a:pPr>
            <a:r>
              <a:rPr lang="en-GB" sz="825" b="1" dirty="0">
                <a:solidFill>
                  <a:prstClr val="white">
                    <a:lumMod val="65000"/>
                  </a:prstClr>
                </a:solidFill>
                <a:latin typeface="Helvetica" panose="020B0604020202020204" pitchFamily="34" charset="0"/>
                <a:cs typeface="Helvetica" panose="020B0604020202020204" pitchFamily="34" charset="0"/>
              </a:rPr>
              <a:t>25 </a:t>
            </a:r>
            <a:r>
              <a:rPr lang="en-GB" sz="900" b="1" dirty="0">
                <a:solidFill>
                  <a:prstClr val="white">
                    <a:lumMod val="65000"/>
                  </a:prstClr>
                </a:solidFill>
                <a:latin typeface="Helvetica" panose="020B0604020202020204" pitchFamily="34" charset="0"/>
                <a:cs typeface="Helvetica" panose="020B0604020202020204" pitchFamily="34" charset="0"/>
              </a:rPr>
              <a:t>Jan</a:t>
            </a:r>
            <a:r>
              <a:rPr lang="en-GB" sz="825" b="1" dirty="0">
                <a:solidFill>
                  <a:prstClr val="white">
                    <a:lumMod val="65000"/>
                  </a:prstClr>
                </a:solidFill>
                <a:latin typeface="Helvetica" panose="020B0604020202020204" pitchFamily="34" charset="0"/>
                <a:cs typeface="Helvetica" panose="020B0604020202020204" pitchFamily="34" charset="0"/>
              </a:rPr>
              <a:t> update</a:t>
            </a:r>
          </a:p>
        </p:txBody>
      </p:sp>
      <p:sp>
        <p:nvSpPr>
          <p:cNvPr id="499" name="Rectangle 498">
            <a:extLst>
              <a:ext uri="{FF2B5EF4-FFF2-40B4-BE49-F238E27FC236}">
                <a16:creationId xmlns:a16="http://schemas.microsoft.com/office/drawing/2014/main" id="{E47A82B9-AF23-4C0E-AD53-954C86E06E0C}"/>
              </a:ext>
            </a:extLst>
          </p:cNvPr>
          <p:cNvSpPr/>
          <p:nvPr/>
        </p:nvSpPr>
        <p:spPr>
          <a:xfrm>
            <a:off x="3765400" y="3702001"/>
            <a:ext cx="1671371" cy="219291"/>
          </a:xfrm>
          <a:prstGeom prst="rect">
            <a:avLst/>
          </a:prstGeom>
        </p:spPr>
        <p:txBody>
          <a:bodyPr wrap="square">
            <a:spAutoFit/>
          </a:bodyPr>
          <a:lstStyle/>
          <a:p>
            <a:pPr algn="ctr" defTabSz="685800" eaLnBrk="1" fontAlgn="auto" hangingPunct="1">
              <a:spcBef>
                <a:spcPts val="0"/>
              </a:spcBef>
              <a:spcAft>
                <a:spcPts val="0"/>
              </a:spcAft>
              <a:defRPr/>
            </a:pPr>
            <a:r>
              <a:rPr lang="en-GB" sz="825" b="1" dirty="0">
                <a:solidFill>
                  <a:prstClr val="white">
                    <a:lumMod val="65000"/>
                  </a:prstClr>
                </a:solidFill>
                <a:latin typeface="Helvetica" panose="020B0604020202020204" pitchFamily="34" charset="0"/>
                <a:cs typeface="Helvetica" panose="020B0604020202020204" pitchFamily="34" charset="0"/>
              </a:rPr>
              <a:t>29 Jan update</a:t>
            </a:r>
          </a:p>
        </p:txBody>
      </p:sp>
      <p:sp>
        <p:nvSpPr>
          <p:cNvPr id="341" name="Rectangle 340">
            <a:extLst>
              <a:ext uri="{FF2B5EF4-FFF2-40B4-BE49-F238E27FC236}">
                <a16:creationId xmlns:a16="http://schemas.microsoft.com/office/drawing/2014/main" id="{C9E45219-C8CE-4B2B-BB2E-D57DE3FF46AD}"/>
              </a:ext>
            </a:extLst>
          </p:cNvPr>
          <p:cNvSpPr/>
          <p:nvPr/>
        </p:nvSpPr>
        <p:spPr>
          <a:xfrm>
            <a:off x="7317861" y="1941361"/>
            <a:ext cx="1651113" cy="1718679"/>
          </a:xfrm>
          <a:prstGeom prst="rect">
            <a:avLst/>
          </a:prstGeom>
          <a:solidFill>
            <a:srgbClr val="B0041D"/>
          </a:solidFill>
          <a:ln w="508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eaLnBrk="1" fontAlgn="auto" hangingPunct="1">
              <a:lnSpc>
                <a:spcPct val="150000"/>
              </a:lnSpc>
              <a:spcBef>
                <a:spcPts val="0"/>
              </a:spcBef>
              <a:spcAft>
                <a:spcPts val="0"/>
              </a:spcAft>
              <a:defRPr/>
            </a:pPr>
            <a:endParaRPr lang="en-GB" sz="900" b="1" dirty="0">
              <a:solidFill>
                <a:srgbClr val="F5F5F5"/>
              </a:solidFill>
              <a:latin typeface="Helvetica" panose="020B0604020202020204" pitchFamily="34" charset="0"/>
              <a:cs typeface="Helvetica" panose="020B0604020202020204" pitchFamily="34" charset="0"/>
            </a:endParaRPr>
          </a:p>
          <a:p>
            <a:pPr algn="ctr" defTabSz="685800" eaLnBrk="1" fontAlgn="auto" hangingPunct="1">
              <a:spcBef>
                <a:spcPts val="0"/>
              </a:spcBef>
              <a:spcAft>
                <a:spcPts val="0"/>
              </a:spcAft>
              <a:defRPr/>
            </a:pPr>
            <a:endParaRPr lang="en-GB" sz="1200" dirty="0">
              <a:solidFill>
                <a:srgbClr val="F5F5F5"/>
              </a:solidFill>
              <a:latin typeface="Helvetica" panose="020B0604020202020204" pitchFamily="34" charset="0"/>
              <a:cs typeface="Helvetica" panose="020B0604020202020204" pitchFamily="34" charset="0"/>
            </a:endParaRPr>
          </a:p>
        </p:txBody>
      </p:sp>
      <p:sp>
        <p:nvSpPr>
          <p:cNvPr id="346" name="Rectangle 345">
            <a:extLst>
              <a:ext uri="{FF2B5EF4-FFF2-40B4-BE49-F238E27FC236}">
                <a16:creationId xmlns:a16="http://schemas.microsoft.com/office/drawing/2014/main" id="{9BB3F83A-FDDA-4032-991B-2EBA09B66945}"/>
              </a:ext>
            </a:extLst>
          </p:cNvPr>
          <p:cNvSpPr/>
          <p:nvPr/>
        </p:nvSpPr>
        <p:spPr>
          <a:xfrm>
            <a:off x="2697829" y="5727559"/>
            <a:ext cx="3468003" cy="258953"/>
          </a:xfrm>
          <a:prstGeom prst="rect">
            <a:avLst/>
          </a:prstGeom>
          <a:solidFill>
            <a:srgbClr val="F5F5F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spcBef>
                <a:spcPts val="0"/>
              </a:spcBef>
              <a:spcAft>
                <a:spcPts val="0"/>
              </a:spcAft>
              <a:defRPr/>
            </a:pPr>
            <a:r>
              <a:rPr lang="en-GB" sz="825" b="1" baseline="30000" dirty="0">
                <a:solidFill>
                  <a:prstClr val="white">
                    <a:lumMod val="65000"/>
                  </a:prstClr>
                </a:solidFill>
                <a:latin typeface="Helvetica" panose="020B0604020202020204" pitchFamily="34" charset="0"/>
                <a:cs typeface="Helvetica" panose="020B0604020202020204" pitchFamily="34" charset="0"/>
              </a:rPr>
              <a:t>#</a:t>
            </a:r>
            <a:r>
              <a:rPr lang="en-GB" sz="825" b="1" dirty="0">
                <a:solidFill>
                  <a:prstClr val="white">
                    <a:lumMod val="65000"/>
                  </a:prstClr>
                </a:solidFill>
                <a:latin typeface="Helvetica" panose="020B0604020202020204" pitchFamily="34" charset="0"/>
                <a:cs typeface="Helvetica" panose="020B0604020202020204" pitchFamily="34" charset="0"/>
              </a:rPr>
              <a:t>North Central London </a:t>
            </a:r>
            <a:r>
              <a:rPr lang="en-GB" sz="825" b="1" dirty="0" err="1">
                <a:solidFill>
                  <a:prstClr val="white">
                    <a:lumMod val="65000"/>
                  </a:prstClr>
                </a:solidFill>
                <a:latin typeface="Helvetica" panose="020B0604020202020204" pitchFamily="34" charset="0"/>
                <a:cs typeface="Helvetica" panose="020B0604020202020204" pitchFamily="34" charset="0"/>
              </a:rPr>
              <a:t>includes</a:t>
            </a:r>
            <a:r>
              <a:rPr lang="en-GB" sz="825" b="1" dirty="0">
                <a:solidFill>
                  <a:prstClr val="white">
                    <a:lumMod val="65000"/>
                  </a:prstClr>
                </a:solidFill>
                <a:latin typeface="Helvetica" panose="020B0604020202020204" pitchFamily="34" charset="0"/>
                <a:cs typeface="Helvetica" panose="020B0604020202020204" pitchFamily="34" charset="0"/>
              </a:rPr>
              <a:t> Camden, Barnet, Enfield, Haringey &amp; Islington  </a:t>
            </a:r>
          </a:p>
        </p:txBody>
      </p:sp>
      <p:sp>
        <p:nvSpPr>
          <p:cNvPr id="347" name="Rectangle 346">
            <a:extLst>
              <a:ext uri="{FF2B5EF4-FFF2-40B4-BE49-F238E27FC236}">
                <a16:creationId xmlns:a16="http://schemas.microsoft.com/office/drawing/2014/main" id="{A958A8F5-904B-48F9-829C-FB3A6B4DF070}"/>
              </a:ext>
            </a:extLst>
          </p:cNvPr>
          <p:cNvSpPr/>
          <p:nvPr/>
        </p:nvSpPr>
        <p:spPr>
          <a:xfrm>
            <a:off x="6225658" y="5694439"/>
            <a:ext cx="2745074" cy="220166"/>
          </a:xfrm>
          <a:prstGeom prst="rect">
            <a:avLst/>
          </a:prstGeom>
          <a:solidFill>
            <a:srgbClr val="F5F5F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spcBef>
                <a:spcPts val="0"/>
              </a:spcBef>
              <a:spcAft>
                <a:spcPts val="0"/>
              </a:spcAft>
              <a:defRPr/>
            </a:pPr>
            <a:r>
              <a:rPr lang="en-GB" sz="900" b="1" dirty="0">
                <a:solidFill>
                  <a:prstClr val="white">
                    <a:lumMod val="65000"/>
                  </a:prstClr>
                </a:solidFill>
                <a:latin typeface="Helvetica" panose="020B0604020202020204" pitchFamily="34" charset="0"/>
                <a:cs typeface="Helvetica" panose="020B0604020202020204" pitchFamily="34" charset="0"/>
              </a:rPr>
              <a:t>              </a:t>
            </a:r>
            <a:r>
              <a:rPr lang="en-GB" sz="825" b="1" dirty="0">
                <a:solidFill>
                  <a:prstClr val="white">
                    <a:lumMod val="65000"/>
                  </a:prstClr>
                </a:solidFill>
                <a:latin typeface="Helvetica" panose="020B0604020202020204" pitchFamily="34" charset="0"/>
                <a:cs typeface="Helvetica" panose="020B0604020202020204" pitchFamily="34" charset="0"/>
              </a:rPr>
              <a:t>Change since last week of data </a:t>
            </a:r>
            <a:endParaRPr lang="en-GB" sz="900" b="1" dirty="0">
              <a:solidFill>
                <a:prstClr val="white">
                  <a:lumMod val="65000"/>
                </a:prstClr>
              </a:solidFill>
              <a:latin typeface="Helvetica" panose="020B0604020202020204" pitchFamily="34" charset="0"/>
              <a:cs typeface="Helvetica" panose="020B0604020202020204" pitchFamily="34" charset="0"/>
            </a:endParaRPr>
          </a:p>
        </p:txBody>
      </p:sp>
      <p:sp>
        <p:nvSpPr>
          <p:cNvPr id="348" name="Arrow: Striped Right 347">
            <a:extLst>
              <a:ext uri="{FF2B5EF4-FFF2-40B4-BE49-F238E27FC236}">
                <a16:creationId xmlns:a16="http://schemas.microsoft.com/office/drawing/2014/main" id="{8DAB6A3C-4E79-4C7F-BE4C-824B98B1E471}"/>
              </a:ext>
            </a:extLst>
          </p:cNvPr>
          <p:cNvSpPr/>
          <p:nvPr/>
        </p:nvSpPr>
        <p:spPr>
          <a:xfrm rot="5400000" flipH="1">
            <a:off x="6337368" y="5670962"/>
            <a:ext cx="228294" cy="256753"/>
          </a:xfrm>
          <a:prstGeom prst="stripedRightArrow">
            <a:avLst>
              <a:gd name="adj1" fmla="val 39038"/>
              <a:gd name="adj2" fmla="val 38885"/>
            </a:avLst>
          </a:prstGeom>
          <a:solidFill>
            <a:srgbClr val="FC7C8E">
              <a:alpha val="78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GB" sz="1350">
              <a:solidFill>
                <a:prstClr val="white">
                  <a:lumMod val="65000"/>
                </a:prstClr>
              </a:solidFill>
              <a:latin typeface="Calibri" panose="020F0502020204030204"/>
            </a:endParaRPr>
          </a:p>
        </p:txBody>
      </p:sp>
      <p:sp>
        <p:nvSpPr>
          <p:cNvPr id="357" name="Arrow: Striped Right 356">
            <a:extLst>
              <a:ext uri="{FF2B5EF4-FFF2-40B4-BE49-F238E27FC236}">
                <a16:creationId xmlns:a16="http://schemas.microsoft.com/office/drawing/2014/main" id="{A55E567C-C15A-49FA-8A96-35138B1D6CF7}"/>
              </a:ext>
            </a:extLst>
          </p:cNvPr>
          <p:cNvSpPr/>
          <p:nvPr/>
        </p:nvSpPr>
        <p:spPr>
          <a:xfrm rot="16200000" flipH="1">
            <a:off x="6521490" y="5702265"/>
            <a:ext cx="229787" cy="221752"/>
          </a:xfrm>
          <a:prstGeom prst="stripedRightArrow">
            <a:avLst>
              <a:gd name="adj1" fmla="val 39038"/>
              <a:gd name="adj2" fmla="val 38885"/>
            </a:avLst>
          </a:prstGeom>
          <a:solidFill>
            <a:srgbClr val="FC7C8E">
              <a:alpha val="78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GB" sz="1350">
              <a:solidFill>
                <a:prstClr val="white">
                  <a:lumMod val="65000"/>
                </a:prstClr>
              </a:solidFill>
              <a:latin typeface="Calibri" panose="020F0502020204030204"/>
            </a:endParaRPr>
          </a:p>
        </p:txBody>
      </p:sp>
      <p:sp>
        <p:nvSpPr>
          <p:cNvPr id="371" name="Rectangle 370">
            <a:extLst>
              <a:ext uri="{FF2B5EF4-FFF2-40B4-BE49-F238E27FC236}">
                <a16:creationId xmlns:a16="http://schemas.microsoft.com/office/drawing/2014/main" id="{9BAAB9F6-C9E0-4EC5-A63B-2BAA52A525FC}"/>
              </a:ext>
            </a:extLst>
          </p:cNvPr>
          <p:cNvSpPr/>
          <p:nvPr/>
        </p:nvSpPr>
        <p:spPr>
          <a:xfrm>
            <a:off x="7337805" y="1955580"/>
            <a:ext cx="1607991" cy="782872"/>
          </a:xfrm>
          <a:prstGeom prst="rect">
            <a:avLst/>
          </a:prstGeom>
          <a:solidFill>
            <a:srgbClr val="B00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685800" eaLnBrk="1" fontAlgn="auto" hangingPunct="1">
              <a:spcBef>
                <a:spcPts val="0"/>
              </a:spcBef>
              <a:spcAft>
                <a:spcPts val="0"/>
              </a:spcAft>
              <a:defRPr/>
            </a:pPr>
            <a:r>
              <a:rPr lang="en-GB" sz="1200" dirty="0">
                <a:solidFill>
                  <a:srgbClr val="F5F5F5"/>
                </a:solidFill>
                <a:latin typeface="Helvetica" panose="020B0604020202020204" pitchFamily="34" charset="0"/>
                <a:cs typeface="Helvetica" panose="020B0604020202020204" pitchFamily="34" charset="0"/>
              </a:rPr>
              <a:t>INFECTION RATE RANK*</a:t>
            </a:r>
            <a:endParaRPr lang="en-GB" sz="1200" b="1" dirty="0">
              <a:solidFill>
                <a:srgbClr val="F5F5F5"/>
              </a:solidFill>
              <a:latin typeface="Helvetica" panose="020B0604020202020204" pitchFamily="34" charset="0"/>
              <a:cs typeface="Helvetica" panose="020B0604020202020204" pitchFamily="34" charset="0"/>
            </a:endParaRPr>
          </a:p>
          <a:p>
            <a:pPr algn="ctr" defTabSz="685800" eaLnBrk="1" fontAlgn="auto" hangingPunct="1">
              <a:spcBef>
                <a:spcPts val="0"/>
              </a:spcBef>
              <a:spcAft>
                <a:spcPts val="0"/>
              </a:spcAft>
              <a:defRPr/>
            </a:pPr>
            <a:r>
              <a:rPr lang="en-GB" sz="1200" dirty="0">
                <a:solidFill>
                  <a:prstClr val="white"/>
                </a:solidFill>
                <a:latin typeface="Calibri" panose="020F0502020204030204"/>
              </a:rPr>
              <a:t>NCL</a:t>
            </a:r>
            <a:r>
              <a:rPr lang="en-GB" sz="1200" baseline="30000" dirty="0">
                <a:solidFill>
                  <a:prstClr val="white"/>
                </a:solidFill>
                <a:latin typeface="Calibri" panose="020F0502020204030204"/>
              </a:rPr>
              <a:t>#</a:t>
            </a:r>
            <a:r>
              <a:rPr lang="en-GB" sz="1200" dirty="0">
                <a:solidFill>
                  <a:prstClr val="white"/>
                </a:solidFill>
                <a:latin typeface="Calibri" panose="020F0502020204030204"/>
              </a:rPr>
              <a:t> = 1</a:t>
            </a:r>
          </a:p>
          <a:p>
            <a:pPr algn="ctr" defTabSz="685800" eaLnBrk="1" fontAlgn="auto" hangingPunct="1">
              <a:spcBef>
                <a:spcPts val="0"/>
              </a:spcBef>
              <a:spcAft>
                <a:spcPts val="0"/>
              </a:spcAft>
              <a:defRPr/>
            </a:pPr>
            <a:r>
              <a:rPr lang="en-GB" sz="1200" dirty="0">
                <a:solidFill>
                  <a:prstClr val="white"/>
                </a:solidFill>
                <a:latin typeface="Calibri" panose="020F0502020204030204"/>
              </a:rPr>
              <a:t>LON= 11; </a:t>
            </a:r>
            <a:r>
              <a:rPr lang="en-GB" sz="1200" dirty="0" err="1">
                <a:solidFill>
                  <a:prstClr val="white"/>
                </a:solidFill>
                <a:latin typeface="Calibri" panose="020F0502020204030204"/>
              </a:rPr>
              <a:t>Eng</a:t>
            </a:r>
            <a:r>
              <a:rPr lang="en-GB" sz="1200" dirty="0">
                <a:solidFill>
                  <a:prstClr val="white"/>
                </a:solidFill>
                <a:latin typeface="Calibri" panose="020F0502020204030204"/>
              </a:rPr>
              <a:t>= 38</a:t>
            </a:r>
          </a:p>
        </p:txBody>
      </p:sp>
      <p:sp>
        <p:nvSpPr>
          <p:cNvPr id="372" name="Rectangle 371">
            <a:extLst>
              <a:ext uri="{FF2B5EF4-FFF2-40B4-BE49-F238E27FC236}">
                <a16:creationId xmlns:a16="http://schemas.microsoft.com/office/drawing/2014/main" id="{5182C020-8A34-43B1-8ABB-3CF7ECF89837}"/>
              </a:ext>
            </a:extLst>
          </p:cNvPr>
          <p:cNvSpPr/>
          <p:nvPr/>
        </p:nvSpPr>
        <p:spPr>
          <a:xfrm>
            <a:off x="7355876" y="3076836"/>
            <a:ext cx="1565223" cy="553432"/>
          </a:xfrm>
          <a:prstGeom prst="rect">
            <a:avLst/>
          </a:prstGeom>
          <a:solidFill>
            <a:srgbClr val="B00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685800" eaLnBrk="1" fontAlgn="auto" hangingPunct="1">
              <a:spcBef>
                <a:spcPts val="0"/>
              </a:spcBef>
              <a:spcAft>
                <a:spcPts val="0"/>
              </a:spcAft>
              <a:defRPr/>
            </a:pPr>
            <a:r>
              <a:rPr lang="en-GB" sz="1200" dirty="0">
                <a:solidFill>
                  <a:prstClr val="white"/>
                </a:solidFill>
                <a:latin typeface="Helvetica" panose="020B0604020202020204" pitchFamily="34" charset="0"/>
                <a:cs typeface="Helvetica" panose="020B0604020202020204" pitchFamily="34" charset="0"/>
              </a:rPr>
              <a:t>TESTING RATE RANK</a:t>
            </a:r>
          </a:p>
          <a:p>
            <a:pPr algn="ctr" defTabSz="685800" eaLnBrk="1" fontAlgn="auto" hangingPunct="1">
              <a:spcBef>
                <a:spcPts val="0"/>
              </a:spcBef>
              <a:spcAft>
                <a:spcPts val="0"/>
              </a:spcAft>
              <a:defRPr/>
            </a:pPr>
            <a:r>
              <a:rPr lang="en-GB" sz="1200" dirty="0">
                <a:solidFill>
                  <a:prstClr val="white"/>
                </a:solidFill>
                <a:latin typeface="Calibri" panose="020F0502020204030204"/>
                <a:cs typeface="Helvetica" panose="020B0604020202020204" pitchFamily="34" charset="0"/>
              </a:rPr>
              <a:t>NCL</a:t>
            </a:r>
            <a:r>
              <a:rPr lang="en-GB" sz="1200" baseline="30000" dirty="0">
                <a:solidFill>
                  <a:prstClr val="white"/>
                </a:solidFill>
                <a:latin typeface="Calibri" panose="020F0502020204030204"/>
                <a:cs typeface="Helvetica" panose="020B0604020202020204" pitchFamily="34" charset="0"/>
              </a:rPr>
              <a:t>#</a:t>
            </a:r>
            <a:r>
              <a:rPr lang="en-GB" sz="1200" dirty="0">
                <a:solidFill>
                  <a:prstClr val="white"/>
                </a:solidFill>
                <a:latin typeface="Calibri" panose="020F0502020204030204"/>
                <a:cs typeface="Helvetica" panose="020B0604020202020204" pitchFamily="34" charset="0"/>
              </a:rPr>
              <a:t> = 1</a:t>
            </a:r>
          </a:p>
          <a:p>
            <a:pPr algn="ctr" defTabSz="685800" eaLnBrk="1" fontAlgn="auto" hangingPunct="1">
              <a:spcBef>
                <a:spcPts val="0"/>
              </a:spcBef>
              <a:spcAft>
                <a:spcPts val="0"/>
              </a:spcAft>
              <a:defRPr/>
            </a:pPr>
            <a:r>
              <a:rPr lang="en-GB" sz="1200" dirty="0">
                <a:solidFill>
                  <a:prstClr val="white"/>
                </a:solidFill>
                <a:latin typeface="Calibri" panose="020F0502020204030204"/>
                <a:cs typeface="Helvetica" panose="020B0604020202020204" pitchFamily="34" charset="0"/>
              </a:rPr>
              <a:t>LON=12; </a:t>
            </a:r>
            <a:r>
              <a:rPr lang="en-GB" sz="1200" dirty="0" err="1">
                <a:solidFill>
                  <a:prstClr val="white"/>
                </a:solidFill>
                <a:latin typeface="Calibri" panose="020F0502020204030204"/>
                <a:cs typeface="Helvetica" panose="020B0604020202020204" pitchFamily="34" charset="0"/>
              </a:rPr>
              <a:t>Eng</a:t>
            </a:r>
            <a:r>
              <a:rPr lang="en-GB" sz="1200" dirty="0">
                <a:solidFill>
                  <a:prstClr val="white"/>
                </a:solidFill>
                <a:latin typeface="Calibri" panose="020F0502020204030204"/>
                <a:cs typeface="Helvetica" panose="020B0604020202020204" pitchFamily="34" charset="0"/>
              </a:rPr>
              <a:t>= 117</a:t>
            </a:r>
          </a:p>
        </p:txBody>
      </p:sp>
      <p:cxnSp>
        <p:nvCxnSpPr>
          <p:cNvPr id="373" name="Straight Connector 372">
            <a:extLst>
              <a:ext uri="{FF2B5EF4-FFF2-40B4-BE49-F238E27FC236}">
                <a16:creationId xmlns:a16="http://schemas.microsoft.com/office/drawing/2014/main" id="{4F065169-DD5A-4200-9BB2-7204CABC5223}"/>
              </a:ext>
            </a:extLst>
          </p:cNvPr>
          <p:cNvCxnSpPr>
            <a:cxnSpLocks/>
          </p:cNvCxnSpPr>
          <p:nvPr/>
        </p:nvCxnSpPr>
        <p:spPr>
          <a:xfrm>
            <a:off x="7317861" y="2820138"/>
            <a:ext cx="1651113" cy="0"/>
          </a:xfrm>
          <a:prstGeom prst="line">
            <a:avLst/>
          </a:prstGeom>
          <a:ln>
            <a:solidFill>
              <a:srgbClr val="F5F5F5"/>
            </a:solidFill>
            <a:prstDash val="sysDot"/>
          </a:ln>
          <a:effectLst/>
        </p:spPr>
        <p:style>
          <a:lnRef idx="1">
            <a:schemeClr val="accent1"/>
          </a:lnRef>
          <a:fillRef idx="0">
            <a:schemeClr val="accent1"/>
          </a:fillRef>
          <a:effectRef idx="0">
            <a:schemeClr val="accent1"/>
          </a:effectRef>
          <a:fontRef idx="minor">
            <a:schemeClr val="tx1"/>
          </a:fontRef>
        </p:style>
      </p:cxnSp>
      <p:sp>
        <p:nvSpPr>
          <p:cNvPr id="378" name="Rectangle 377">
            <a:extLst>
              <a:ext uri="{FF2B5EF4-FFF2-40B4-BE49-F238E27FC236}">
                <a16:creationId xmlns:a16="http://schemas.microsoft.com/office/drawing/2014/main" id="{B18E3421-8336-460C-AEE3-7756FA7A7C99}"/>
              </a:ext>
            </a:extLst>
          </p:cNvPr>
          <p:cNvSpPr/>
          <p:nvPr/>
        </p:nvSpPr>
        <p:spPr>
          <a:xfrm>
            <a:off x="3812955" y="5143283"/>
            <a:ext cx="1603557" cy="486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685800" eaLnBrk="1" fontAlgn="auto" hangingPunct="1">
              <a:spcBef>
                <a:spcPts val="0"/>
              </a:spcBef>
              <a:spcAft>
                <a:spcPts val="0"/>
              </a:spcAft>
              <a:defRPr/>
            </a:pPr>
            <a:endParaRPr lang="en-GB" sz="1050" dirty="0">
              <a:solidFill>
                <a:srgbClr val="F5F5F5"/>
              </a:solidFill>
              <a:latin typeface="Helvetica" panose="020B0604020202020204" pitchFamily="34" charset="0"/>
              <a:cs typeface="Helvetica" panose="020B0604020202020204" pitchFamily="34" charset="0"/>
            </a:endParaRPr>
          </a:p>
          <a:p>
            <a:pPr algn="ctr" defTabSz="685800" eaLnBrk="1" fontAlgn="auto" hangingPunct="1">
              <a:spcBef>
                <a:spcPts val="0"/>
              </a:spcBef>
              <a:spcAft>
                <a:spcPts val="0"/>
              </a:spcAft>
              <a:defRPr/>
            </a:pPr>
            <a:endParaRPr lang="en-GB" sz="1050" dirty="0">
              <a:solidFill>
                <a:srgbClr val="F5F5F5"/>
              </a:solidFill>
              <a:latin typeface="Helvetica" panose="020B0604020202020204" pitchFamily="34" charset="0"/>
              <a:cs typeface="Helvetica" panose="020B0604020202020204" pitchFamily="34" charset="0"/>
            </a:endParaRPr>
          </a:p>
          <a:p>
            <a:pPr algn="ctr" defTabSz="685800" eaLnBrk="1" fontAlgn="auto" hangingPunct="1">
              <a:spcBef>
                <a:spcPts val="0"/>
              </a:spcBef>
              <a:spcAft>
                <a:spcPts val="0"/>
              </a:spcAft>
              <a:defRPr/>
            </a:pPr>
            <a:endParaRPr lang="en-GB" sz="1050" dirty="0">
              <a:solidFill>
                <a:srgbClr val="F5F5F5"/>
              </a:solidFill>
              <a:latin typeface="Helvetica" panose="020B0604020202020204" pitchFamily="34" charset="0"/>
              <a:cs typeface="Helvetica" panose="020B0604020202020204" pitchFamily="34" charset="0"/>
            </a:endParaRPr>
          </a:p>
          <a:p>
            <a:pPr algn="ctr" defTabSz="685800" eaLnBrk="1" fontAlgn="auto" hangingPunct="1">
              <a:spcBef>
                <a:spcPts val="0"/>
              </a:spcBef>
              <a:spcAft>
                <a:spcPts val="0"/>
              </a:spcAft>
              <a:defRPr/>
            </a:pPr>
            <a:endParaRPr lang="en-GB" sz="1050" dirty="0">
              <a:solidFill>
                <a:srgbClr val="F5F5F5"/>
              </a:solidFill>
              <a:latin typeface="Helvetica" panose="020B0604020202020204" pitchFamily="34" charset="0"/>
              <a:cs typeface="Helvetica" panose="020B0604020202020204" pitchFamily="34" charset="0"/>
            </a:endParaRPr>
          </a:p>
          <a:p>
            <a:pPr algn="ctr" defTabSz="685800" eaLnBrk="1" fontAlgn="auto" hangingPunct="1">
              <a:spcBef>
                <a:spcPts val="0"/>
              </a:spcBef>
              <a:spcAft>
                <a:spcPts val="0"/>
              </a:spcAft>
              <a:defRPr/>
            </a:pPr>
            <a:r>
              <a:rPr lang="en-GB" sz="1050" dirty="0">
                <a:solidFill>
                  <a:srgbClr val="F5F5F5"/>
                </a:solidFill>
                <a:latin typeface="Helvetica" panose="020B0604020202020204" pitchFamily="34" charset="0"/>
                <a:cs typeface="Helvetica" panose="020B0604020202020204" pitchFamily="34" charset="0"/>
              </a:rPr>
              <a:t>DOM CARE AFFECTED</a:t>
            </a:r>
          </a:p>
          <a:p>
            <a:pPr algn="ctr" defTabSz="685800" eaLnBrk="1" fontAlgn="auto" hangingPunct="1">
              <a:spcBef>
                <a:spcPts val="0"/>
              </a:spcBef>
              <a:spcAft>
                <a:spcPts val="0"/>
              </a:spcAft>
              <a:defRPr/>
            </a:pPr>
            <a:r>
              <a:rPr lang="en-GB" sz="1088" b="1" dirty="0">
                <a:solidFill>
                  <a:srgbClr val="F5F5F5"/>
                </a:solidFill>
                <a:latin typeface="Helvetica" panose="020B0604020202020204" pitchFamily="34" charset="0"/>
                <a:cs typeface="Helvetica" panose="020B0604020202020204" pitchFamily="34" charset="0"/>
              </a:rPr>
              <a:t>14</a:t>
            </a:r>
          </a:p>
          <a:p>
            <a:pPr algn="ctr" defTabSz="685800" eaLnBrk="1" fontAlgn="auto" hangingPunct="1">
              <a:spcBef>
                <a:spcPts val="0"/>
              </a:spcBef>
              <a:spcAft>
                <a:spcPts val="0"/>
              </a:spcAft>
              <a:defRPr/>
            </a:pPr>
            <a:r>
              <a:rPr lang="en-GB" sz="900" b="1" dirty="0">
                <a:solidFill>
                  <a:srgbClr val="F5F5F5"/>
                </a:solidFill>
                <a:latin typeface="Helvetica" panose="020B0604020202020204" pitchFamily="34" charset="0"/>
                <a:cs typeface="Helvetica" panose="020B0604020202020204" pitchFamily="34" charset="0"/>
              </a:rPr>
              <a:t>Care Staff = 5 cases</a:t>
            </a:r>
          </a:p>
          <a:p>
            <a:pPr algn="ctr" defTabSz="685800" eaLnBrk="1" fontAlgn="auto" hangingPunct="1">
              <a:spcBef>
                <a:spcPts val="0"/>
              </a:spcBef>
              <a:spcAft>
                <a:spcPts val="0"/>
              </a:spcAft>
              <a:defRPr/>
            </a:pPr>
            <a:r>
              <a:rPr lang="en-GB" sz="900" b="1" dirty="0">
                <a:solidFill>
                  <a:srgbClr val="F5F5F5"/>
                </a:solidFill>
                <a:latin typeface="Helvetica" panose="020B0604020202020204" pitchFamily="34" charset="0"/>
                <a:cs typeface="Helvetica" panose="020B0604020202020204" pitchFamily="34" charset="0"/>
              </a:rPr>
              <a:t>Clients = 14 cases</a:t>
            </a:r>
          </a:p>
        </p:txBody>
      </p:sp>
      <p:cxnSp>
        <p:nvCxnSpPr>
          <p:cNvPr id="380" name="Straight Connector 379">
            <a:extLst>
              <a:ext uri="{FF2B5EF4-FFF2-40B4-BE49-F238E27FC236}">
                <a16:creationId xmlns:a16="http://schemas.microsoft.com/office/drawing/2014/main" id="{ADAA46B5-4A81-4AE0-8B9F-12A90DC49C60}"/>
              </a:ext>
            </a:extLst>
          </p:cNvPr>
          <p:cNvCxnSpPr>
            <a:cxnSpLocks/>
          </p:cNvCxnSpPr>
          <p:nvPr/>
        </p:nvCxnSpPr>
        <p:spPr>
          <a:xfrm>
            <a:off x="3785658" y="4987741"/>
            <a:ext cx="1651113" cy="0"/>
          </a:xfrm>
          <a:prstGeom prst="line">
            <a:avLst/>
          </a:prstGeom>
          <a:ln>
            <a:solidFill>
              <a:srgbClr val="F5F5F5"/>
            </a:solidFill>
            <a:prstDash val="sysDot"/>
          </a:ln>
          <a:effectLst/>
        </p:spPr>
        <p:style>
          <a:lnRef idx="1">
            <a:schemeClr val="accent1"/>
          </a:lnRef>
          <a:fillRef idx="0">
            <a:schemeClr val="accent1"/>
          </a:fillRef>
          <a:effectRef idx="0">
            <a:schemeClr val="accent1"/>
          </a:effectRef>
          <a:fontRef idx="minor">
            <a:schemeClr val="tx1"/>
          </a:fontRef>
        </p:style>
      </p:cxnSp>
      <p:sp>
        <p:nvSpPr>
          <p:cNvPr id="361" name="Rectangle 360">
            <a:extLst>
              <a:ext uri="{FF2B5EF4-FFF2-40B4-BE49-F238E27FC236}">
                <a16:creationId xmlns:a16="http://schemas.microsoft.com/office/drawing/2014/main" id="{761E4586-D91D-4EA7-8A16-C26F0267D9CC}"/>
              </a:ext>
            </a:extLst>
          </p:cNvPr>
          <p:cNvSpPr/>
          <p:nvPr/>
        </p:nvSpPr>
        <p:spPr>
          <a:xfrm>
            <a:off x="2823043" y="1293733"/>
            <a:ext cx="3702464" cy="278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GB" sz="1500" b="1" dirty="0">
              <a:solidFill>
                <a:srgbClr val="B0041D"/>
              </a:solidFill>
              <a:latin typeface="Helvetica" panose="020B0604020202020204" pitchFamily="34" charset="0"/>
              <a:cs typeface="Helvetica" panose="020B0604020202020204" pitchFamily="34" charset="0"/>
            </a:endParaRPr>
          </a:p>
          <a:p>
            <a:pPr algn="ctr" defTabSz="685800" eaLnBrk="1" fontAlgn="auto" hangingPunct="1">
              <a:spcBef>
                <a:spcPts val="0"/>
              </a:spcBef>
              <a:spcAft>
                <a:spcPts val="0"/>
              </a:spcAft>
              <a:defRPr/>
            </a:pPr>
            <a:r>
              <a:rPr lang="en-GB" sz="1500" dirty="0">
                <a:solidFill>
                  <a:srgbClr val="B0041D"/>
                </a:solidFill>
                <a:latin typeface="Helvetica" panose="020B0604020202020204" pitchFamily="34" charset="0"/>
                <a:cs typeface="Helvetica" panose="020B0604020202020204" pitchFamily="34" charset="0"/>
              </a:rPr>
              <a:t>(23 – 29 Jan 21)</a:t>
            </a:r>
          </a:p>
          <a:p>
            <a:pPr algn="ctr" defTabSz="685800" eaLnBrk="1" fontAlgn="auto" hangingPunct="1">
              <a:spcBef>
                <a:spcPts val="0"/>
              </a:spcBef>
              <a:spcAft>
                <a:spcPts val="0"/>
              </a:spcAft>
              <a:defRPr/>
            </a:pPr>
            <a:endParaRPr lang="en-GB" sz="1350" dirty="0">
              <a:solidFill>
                <a:prstClr val="white"/>
              </a:solidFill>
              <a:latin typeface="Calibri" panose="020F0502020204030204"/>
            </a:endParaRPr>
          </a:p>
        </p:txBody>
      </p:sp>
      <p:sp>
        <p:nvSpPr>
          <p:cNvPr id="345" name="Rectangle 344">
            <a:extLst>
              <a:ext uri="{FF2B5EF4-FFF2-40B4-BE49-F238E27FC236}">
                <a16:creationId xmlns:a16="http://schemas.microsoft.com/office/drawing/2014/main" id="{09BAB8C5-251C-4C31-A94F-275E6F3C0258}"/>
              </a:ext>
            </a:extLst>
          </p:cNvPr>
          <p:cNvSpPr/>
          <p:nvPr/>
        </p:nvSpPr>
        <p:spPr>
          <a:xfrm>
            <a:off x="4060711" y="1674860"/>
            <a:ext cx="1162613" cy="230832"/>
          </a:xfrm>
          <a:prstGeom prst="rect">
            <a:avLst/>
          </a:prstGeom>
        </p:spPr>
        <p:txBody>
          <a:bodyPr wrap="square">
            <a:spAutoFit/>
          </a:bodyPr>
          <a:lstStyle/>
          <a:p>
            <a:pPr algn="ctr" defTabSz="685800" eaLnBrk="1" fontAlgn="auto" hangingPunct="1">
              <a:spcBef>
                <a:spcPts val="0"/>
              </a:spcBef>
              <a:spcAft>
                <a:spcPts val="0"/>
              </a:spcAft>
              <a:defRPr/>
            </a:pPr>
            <a:r>
              <a:rPr lang="en-GB" sz="825" b="1" dirty="0">
                <a:solidFill>
                  <a:prstClr val="white">
                    <a:lumMod val="65000"/>
                  </a:prstClr>
                </a:solidFill>
                <a:latin typeface="Helvetica" panose="020B0604020202020204" pitchFamily="34" charset="0"/>
                <a:cs typeface="Helvetica" panose="020B0604020202020204" pitchFamily="34" charset="0"/>
              </a:rPr>
              <a:t>22 </a:t>
            </a:r>
            <a:r>
              <a:rPr lang="en-GB" sz="900" b="1" dirty="0">
                <a:solidFill>
                  <a:prstClr val="white">
                    <a:lumMod val="65000"/>
                  </a:prstClr>
                </a:solidFill>
                <a:latin typeface="Helvetica" panose="020B0604020202020204" pitchFamily="34" charset="0"/>
                <a:cs typeface="Helvetica" panose="020B0604020202020204" pitchFamily="34" charset="0"/>
              </a:rPr>
              <a:t>Jan</a:t>
            </a:r>
          </a:p>
        </p:txBody>
      </p:sp>
      <p:pic>
        <p:nvPicPr>
          <p:cNvPr id="4" name="Picture 3">
            <a:extLst>
              <a:ext uri="{FF2B5EF4-FFF2-40B4-BE49-F238E27FC236}">
                <a16:creationId xmlns:a16="http://schemas.microsoft.com/office/drawing/2014/main" id="{8B5A788C-81C1-4D2F-8B98-AF57FA20B574}"/>
              </a:ext>
            </a:extLst>
          </p:cNvPr>
          <p:cNvPicPr>
            <a:picLocks noChangeAspect="1"/>
          </p:cNvPicPr>
          <p:nvPr/>
        </p:nvPicPr>
        <p:blipFill>
          <a:blip r:embed="rId6"/>
          <a:stretch>
            <a:fillRect/>
          </a:stretch>
        </p:blipFill>
        <p:spPr>
          <a:xfrm rot="10800000">
            <a:off x="2158486" y="2598165"/>
            <a:ext cx="341645" cy="308040"/>
          </a:xfrm>
          <a:prstGeom prst="rect">
            <a:avLst/>
          </a:prstGeom>
        </p:spPr>
      </p:pic>
      <p:sp>
        <p:nvSpPr>
          <p:cNvPr id="266" name="Rectangle 265">
            <a:extLst>
              <a:ext uri="{FF2B5EF4-FFF2-40B4-BE49-F238E27FC236}">
                <a16:creationId xmlns:a16="http://schemas.microsoft.com/office/drawing/2014/main" id="{582FC0C5-E0A3-4867-AE04-6862071900C0}"/>
              </a:ext>
            </a:extLst>
          </p:cNvPr>
          <p:cNvSpPr/>
          <p:nvPr/>
        </p:nvSpPr>
        <p:spPr>
          <a:xfrm>
            <a:off x="179165" y="5704071"/>
            <a:ext cx="2568051" cy="228294"/>
          </a:xfrm>
          <a:prstGeom prst="rect">
            <a:avLst/>
          </a:prstGeom>
          <a:solidFill>
            <a:srgbClr val="F5F5F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spcBef>
                <a:spcPts val="0"/>
              </a:spcBef>
              <a:spcAft>
                <a:spcPts val="0"/>
              </a:spcAft>
              <a:defRPr/>
            </a:pPr>
            <a:r>
              <a:rPr lang="en-GB" sz="825" b="1" baseline="30000" dirty="0">
                <a:solidFill>
                  <a:prstClr val="white">
                    <a:lumMod val="65000"/>
                  </a:prstClr>
                </a:solidFill>
                <a:latin typeface="Helvetica" panose="020B0604020202020204" pitchFamily="34" charset="0"/>
                <a:cs typeface="Helvetica" panose="020B0604020202020204" pitchFamily="34" charset="0"/>
              </a:rPr>
              <a:t>#</a:t>
            </a:r>
            <a:r>
              <a:rPr lang="en-GB" sz="825" b="1" dirty="0">
                <a:solidFill>
                  <a:prstClr val="white">
                    <a:lumMod val="65000"/>
                  </a:prstClr>
                </a:solidFill>
                <a:latin typeface="Helvetica" panose="020B0604020202020204" pitchFamily="34" charset="0"/>
                <a:cs typeface="Helvetica" panose="020B0604020202020204" pitchFamily="34" charset="0"/>
              </a:rPr>
              <a:t>According to ONS weekly mortality analysis.</a:t>
            </a:r>
            <a:endParaRPr lang="en-GB" sz="825" b="1" baseline="30000" dirty="0">
              <a:solidFill>
                <a:prstClr val="white">
                  <a:lumMod val="65000"/>
                </a:prstClr>
              </a:solidFill>
              <a:latin typeface="Helvetica" panose="020B0604020202020204" pitchFamily="34" charset="0"/>
              <a:cs typeface="Helvetica" panose="020B0604020202020204" pitchFamily="34" charset="0"/>
            </a:endParaRPr>
          </a:p>
        </p:txBody>
      </p:sp>
      <p:sp>
        <p:nvSpPr>
          <p:cNvPr id="91" name="Rectangle 90">
            <a:extLst>
              <a:ext uri="{FF2B5EF4-FFF2-40B4-BE49-F238E27FC236}">
                <a16:creationId xmlns:a16="http://schemas.microsoft.com/office/drawing/2014/main" id="{7D215431-E41F-4AC4-8478-577BE7F549B3}"/>
              </a:ext>
            </a:extLst>
          </p:cNvPr>
          <p:cNvSpPr/>
          <p:nvPr/>
        </p:nvSpPr>
        <p:spPr>
          <a:xfrm>
            <a:off x="2025633" y="3889051"/>
            <a:ext cx="1651113" cy="1718680"/>
          </a:xfrm>
          <a:prstGeom prst="rect">
            <a:avLst/>
          </a:prstGeom>
          <a:solidFill>
            <a:srgbClr val="B0041D"/>
          </a:solidFill>
          <a:ln w="508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eaLnBrk="1" fontAlgn="auto" hangingPunct="1">
              <a:spcBef>
                <a:spcPts val="0"/>
              </a:spcBef>
              <a:spcAft>
                <a:spcPts val="0"/>
              </a:spcAft>
              <a:defRPr/>
            </a:pPr>
            <a:r>
              <a:rPr lang="en-GB" sz="1200" b="1" dirty="0">
                <a:solidFill>
                  <a:srgbClr val="F5F5F5"/>
                </a:solidFill>
                <a:latin typeface="Helvetica" panose="020B0604020202020204" pitchFamily="34" charset="0"/>
                <a:cs typeface="Helvetica" panose="020B0604020202020204" pitchFamily="34" charset="0"/>
              </a:rPr>
              <a:t>VACCINATIONS</a:t>
            </a:r>
          </a:p>
          <a:p>
            <a:pPr algn="ctr" defTabSz="685800" eaLnBrk="1" fontAlgn="auto" hangingPunct="1">
              <a:spcBef>
                <a:spcPts val="0"/>
              </a:spcBef>
              <a:spcAft>
                <a:spcPts val="0"/>
              </a:spcAft>
              <a:defRPr/>
            </a:pPr>
            <a:r>
              <a:rPr lang="en-GB" sz="1200" b="1" dirty="0">
                <a:solidFill>
                  <a:srgbClr val="F5F5F5"/>
                </a:solidFill>
                <a:latin typeface="Helvetica" panose="020B0604020202020204" pitchFamily="34" charset="0"/>
                <a:cs typeface="Helvetica" panose="020B0604020202020204" pitchFamily="34" charset="0"/>
              </a:rPr>
              <a:t>28,403 1</a:t>
            </a:r>
            <a:r>
              <a:rPr lang="en-GB" sz="1200" b="1" baseline="30000" dirty="0">
                <a:solidFill>
                  <a:srgbClr val="F5F5F5"/>
                </a:solidFill>
                <a:latin typeface="Helvetica" panose="020B0604020202020204" pitchFamily="34" charset="0"/>
                <a:cs typeface="Helvetica" panose="020B0604020202020204" pitchFamily="34" charset="0"/>
              </a:rPr>
              <a:t>st</a:t>
            </a:r>
            <a:r>
              <a:rPr lang="en-GB" sz="1200" dirty="0">
                <a:solidFill>
                  <a:srgbClr val="F5F5F5"/>
                </a:solidFill>
                <a:latin typeface="Helvetica" panose="020B0604020202020204" pitchFamily="34" charset="0"/>
                <a:cs typeface="Helvetica" panose="020B0604020202020204" pitchFamily="34" charset="0"/>
              </a:rPr>
              <a:t> DOSES</a:t>
            </a:r>
          </a:p>
          <a:p>
            <a:pPr algn="ctr" defTabSz="685800" eaLnBrk="1" fontAlgn="auto" hangingPunct="1">
              <a:spcBef>
                <a:spcPts val="0"/>
              </a:spcBef>
              <a:spcAft>
                <a:spcPts val="0"/>
              </a:spcAft>
              <a:defRPr/>
            </a:pPr>
            <a:r>
              <a:rPr lang="en-GB" sz="900" i="1" dirty="0">
                <a:solidFill>
                  <a:srgbClr val="F5F5F5"/>
                </a:solidFill>
                <a:latin typeface="Helvetica" panose="020B0604020202020204" pitchFamily="34" charset="0"/>
                <a:cs typeface="Helvetica" panose="020B0604020202020204" pitchFamily="34" charset="0"/>
              </a:rPr>
              <a:t>(excluding care homes)</a:t>
            </a:r>
          </a:p>
          <a:p>
            <a:pPr algn="ctr" defTabSz="685800" eaLnBrk="1" fontAlgn="auto" hangingPunct="1">
              <a:spcBef>
                <a:spcPts val="0"/>
              </a:spcBef>
              <a:spcAft>
                <a:spcPts val="0"/>
              </a:spcAft>
              <a:defRPr/>
            </a:pPr>
            <a:endParaRPr lang="en-GB" sz="900" i="1" dirty="0">
              <a:solidFill>
                <a:srgbClr val="F5F5F5"/>
              </a:solidFill>
              <a:latin typeface="Helvetica" panose="020B0604020202020204" pitchFamily="34" charset="0"/>
              <a:cs typeface="Helvetica" panose="020B0604020202020204" pitchFamily="34" charset="0"/>
            </a:endParaRPr>
          </a:p>
          <a:p>
            <a:pPr algn="ctr" defTabSz="685800" eaLnBrk="1" fontAlgn="auto" hangingPunct="1">
              <a:spcBef>
                <a:spcPts val="0"/>
              </a:spcBef>
              <a:spcAft>
                <a:spcPts val="0"/>
              </a:spcAft>
              <a:defRPr/>
            </a:pPr>
            <a:r>
              <a:rPr lang="en-GB" sz="1050" b="1" dirty="0">
                <a:solidFill>
                  <a:srgbClr val="F5F5F5"/>
                </a:solidFill>
                <a:latin typeface="Helvetica" panose="020B0604020202020204" pitchFamily="34" charset="0"/>
                <a:cs typeface="Helvetica" panose="020B0604020202020204" pitchFamily="34" charset="0"/>
              </a:rPr>
              <a:t>2,868</a:t>
            </a:r>
            <a:r>
              <a:rPr lang="en-GB" sz="1050" i="1" dirty="0">
                <a:solidFill>
                  <a:srgbClr val="F5F5F5"/>
                </a:solidFill>
                <a:latin typeface="Helvetica" panose="020B0604020202020204" pitchFamily="34" charset="0"/>
                <a:cs typeface="Helvetica" panose="020B0604020202020204" pitchFamily="34" charset="0"/>
              </a:rPr>
              <a:t> </a:t>
            </a:r>
            <a:r>
              <a:rPr lang="en-GB" sz="1050" dirty="0">
                <a:solidFill>
                  <a:srgbClr val="F5F5F5"/>
                </a:solidFill>
                <a:latin typeface="Helvetica" panose="020B0604020202020204" pitchFamily="34" charset="0"/>
                <a:cs typeface="Helvetica" panose="020B0604020202020204" pitchFamily="34" charset="0"/>
              </a:rPr>
              <a:t>2</a:t>
            </a:r>
            <a:r>
              <a:rPr lang="en-GB" sz="1050" baseline="30000" dirty="0">
                <a:solidFill>
                  <a:srgbClr val="F5F5F5"/>
                </a:solidFill>
                <a:latin typeface="Helvetica" panose="020B0604020202020204" pitchFamily="34" charset="0"/>
                <a:cs typeface="Helvetica" panose="020B0604020202020204" pitchFamily="34" charset="0"/>
              </a:rPr>
              <a:t>nd</a:t>
            </a:r>
            <a:r>
              <a:rPr lang="en-GB" sz="1050" dirty="0">
                <a:solidFill>
                  <a:srgbClr val="F5F5F5"/>
                </a:solidFill>
                <a:latin typeface="Helvetica" panose="020B0604020202020204" pitchFamily="34" charset="0"/>
                <a:cs typeface="Helvetica" panose="020B0604020202020204" pitchFamily="34" charset="0"/>
              </a:rPr>
              <a:t> DOSES</a:t>
            </a:r>
          </a:p>
          <a:p>
            <a:pPr algn="ctr" defTabSz="685800" eaLnBrk="1" fontAlgn="auto" hangingPunct="1">
              <a:spcBef>
                <a:spcPts val="0"/>
              </a:spcBef>
              <a:spcAft>
                <a:spcPts val="0"/>
              </a:spcAft>
              <a:defRPr/>
            </a:pPr>
            <a:r>
              <a:rPr lang="en-GB" sz="900" i="1" dirty="0">
                <a:solidFill>
                  <a:srgbClr val="F5F5F5"/>
                </a:solidFill>
                <a:latin typeface="Helvetica" panose="020B0604020202020204" pitchFamily="34" charset="0"/>
                <a:cs typeface="Helvetica" panose="020B0604020202020204" pitchFamily="34" charset="0"/>
              </a:rPr>
              <a:t>(excluding care homes)</a:t>
            </a:r>
          </a:p>
          <a:p>
            <a:pPr algn="ctr" defTabSz="685800" eaLnBrk="1" fontAlgn="auto" hangingPunct="1">
              <a:spcBef>
                <a:spcPts val="0"/>
              </a:spcBef>
              <a:spcAft>
                <a:spcPts val="0"/>
              </a:spcAft>
              <a:defRPr/>
            </a:pPr>
            <a:endParaRPr lang="en-GB" sz="900" i="1" dirty="0">
              <a:solidFill>
                <a:srgbClr val="F5F5F5"/>
              </a:solidFill>
              <a:latin typeface="Helvetica" panose="020B0604020202020204" pitchFamily="34" charset="0"/>
              <a:cs typeface="Helvetica" panose="020B0604020202020204" pitchFamily="34" charset="0"/>
            </a:endParaRPr>
          </a:p>
          <a:p>
            <a:pPr algn="ctr" defTabSz="685800" eaLnBrk="1" fontAlgn="auto" hangingPunct="1">
              <a:spcBef>
                <a:spcPts val="0"/>
              </a:spcBef>
              <a:spcAft>
                <a:spcPts val="0"/>
              </a:spcAft>
              <a:defRPr/>
            </a:pPr>
            <a:r>
              <a:rPr lang="en-GB" sz="1200" b="1" dirty="0">
                <a:solidFill>
                  <a:srgbClr val="F5F5F5"/>
                </a:solidFill>
                <a:latin typeface="Helvetica" panose="020B0604020202020204" pitchFamily="34" charset="0"/>
                <a:cs typeface="Helvetica" panose="020B0604020202020204" pitchFamily="34" charset="0"/>
              </a:rPr>
              <a:t>Care homes</a:t>
            </a:r>
          </a:p>
          <a:p>
            <a:pPr algn="ctr" defTabSz="685800" eaLnBrk="1" fontAlgn="auto" hangingPunct="1">
              <a:spcBef>
                <a:spcPts val="0"/>
              </a:spcBef>
              <a:spcAft>
                <a:spcPts val="0"/>
              </a:spcAft>
              <a:defRPr/>
            </a:pPr>
            <a:r>
              <a:rPr lang="en-GB" sz="1200" dirty="0">
                <a:solidFill>
                  <a:srgbClr val="F5F5F5"/>
                </a:solidFill>
                <a:latin typeface="Helvetica" panose="020B0604020202020204" pitchFamily="34" charset="0"/>
                <a:cs typeface="Helvetica" panose="020B0604020202020204" pitchFamily="34" charset="0"/>
              </a:rPr>
              <a:t>Staff      Residents</a:t>
            </a:r>
          </a:p>
          <a:p>
            <a:pPr algn="ctr" defTabSz="685800" eaLnBrk="1" fontAlgn="auto" hangingPunct="1">
              <a:spcBef>
                <a:spcPts val="0"/>
              </a:spcBef>
              <a:spcAft>
                <a:spcPts val="0"/>
              </a:spcAft>
              <a:defRPr/>
            </a:pPr>
            <a:endParaRPr lang="en-GB" sz="1050" dirty="0">
              <a:solidFill>
                <a:srgbClr val="F5F5F5"/>
              </a:solidFill>
              <a:latin typeface="Helvetica" panose="020B0604020202020204" pitchFamily="34" charset="0"/>
              <a:cs typeface="Helvetica" panose="020B0604020202020204" pitchFamily="34" charset="0"/>
            </a:endParaRPr>
          </a:p>
          <a:p>
            <a:pPr algn="ctr" defTabSz="685800" eaLnBrk="1" fontAlgn="auto" hangingPunct="1">
              <a:spcBef>
                <a:spcPts val="0"/>
              </a:spcBef>
              <a:spcAft>
                <a:spcPts val="0"/>
              </a:spcAft>
              <a:defRPr/>
            </a:pPr>
            <a:endParaRPr lang="en-GB" sz="1050" dirty="0">
              <a:solidFill>
                <a:srgbClr val="F5F5F5"/>
              </a:solidFill>
              <a:latin typeface="Helvetica" panose="020B0604020202020204" pitchFamily="34" charset="0"/>
              <a:cs typeface="Helvetica" panose="020B0604020202020204" pitchFamily="34" charset="0"/>
            </a:endParaRPr>
          </a:p>
          <a:p>
            <a:pPr algn="ctr" defTabSz="685800" eaLnBrk="1" fontAlgn="auto" hangingPunct="1">
              <a:spcBef>
                <a:spcPts val="0"/>
              </a:spcBef>
              <a:spcAft>
                <a:spcPts val="0"/>
              </a:spcAft>
              <a:defRPr/>
            </a:pPr>
            <a:endParaRPr lang="en-GB" sz="1050" dirty="0">
              <a:solidFill>
                <a:srgbClr val="F5F5F5"/>
              </a:solidFill>
              <a:latin typeface="Helvetica" panose="020B0604020202020204" pitchFamily="34" charset="0"/>
              <a:cs typeface="Helvetica" panose="020B0604020202020204" pitchFamily="34" charset="0"/>
            </a:endParaRPr>
          </a:p>
          <a:p>
            <a:pPr algn="ctr" defTabSz="685800" eaLnBrk="1" fontAlgn="auto" hangingPunct="1">
              <a:spcBef>
                <a:spcPts val="0"/>
              </a:spcBef>
              <a:spcAft>
                <a:spcPts val="0"/>
              </a:spcAft>
              <a:defRPr/>
            </a:pPr>
            <a:endParaRPr lang="en-GB" sz="1050" dirty="0">
              <a:solidFill>
                <a:srgbClr val="F5F5F5"/>
              </a:solidFill>
              <a:latin typeface="Helvetica" panose="020B0604020202020204" pitchFamily="34" charset="0"/>
              <a:cs typeface="Helvetica" panose="020B0604020202020204" pitchFamily="34" charset="0"/>
            </a:endParaRPr>
          </a:p>
          <a:p>
            <a:pPr algn="ctr" defTabSz="685800" eaLnBrk="1" fontAlgn="auto" hangingPunct="1">
              <a:spcBef>
                <a:spcPts val="0"/>
              </a:spcBef>
              <a:spcAft>
                <a:spcPts val="0"/>
              </a:spcAft>
              <a:defRPr/>
            </a:pPr>
            <a:endParaRPr lang="en-GB" sz="1050" dirty="0">
              <a:solidFill>
                <a:srgbClr val="F5F5F5"/>
              </a:solidFill>
              <a:latin typeface="Helvetica" panose="020B0604020202020204" pitchFamily="34" charset="0"/>
              <a:cs typeface="Helvetica" panose="020B0604020202020204" pitchFamily="34" charset="0"/>
            </a:endParaRPr>
          </a:p>
        </p:txBody>
      </p:sp>
      <p:sp>
        <p:nvSpPr>
          <p:cNvPr id="92" name="Rectangle 91">
            <a:extLst>
              <a:ext uri="{FF2B5EF4-FFF2-40B4-BE49-F238E27FC236}">
                <a16:creationId xmlns:a16="http://schemas.microsoft.com/office/drawing/2014/main" id="{D122C976-96EF-492B-9734-6363D079F940}"/>
              </a:ext>
            </a:extLst>
          </p:cNvPr>
          <p:cNvSpPr/>
          <p:nvPr/>
        </p:nvSpPr>
        <p:spPr>
          <a:xfrm>
            <a:off x="2006679" y="4371938"/>
            <a:ext cx="1626392" cy="577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GB" sz="975" dirty="0">
              <a:solidFill>
                <a:srgbClr val="F5F5F5"/>
              </a:solidFill>
              <a:latin typeface="Helvetica" panose="020B0604020202020204" pitchFamily="34" charset="0"/>
              <a:cs typeface="Helvetica" panose="020B0604020202020204" pitchFamily="34" charset="0"/>
            </a:endParaRPr>
          </a:p>
        </p:txBody>
      </p:sp>
      <p:grpSp>
        <p:nvGrpSpPr>
          <p:cNvPr id="95" name="그룹 90">
            <a:extLst>
              <a:ext uri="{FF2B5EF4-FFF2-40B4-BE49-F238E27FC236}">
                <a16:creationId xmlns:a16="http://schemas.microsoft.com/office/drawing/2014/main" id="{1555723A-2F48-4808-8217-82B0C53AEDB0}"/>
              </a:ext>
            </a:extLst>
          </p:cNvPr>
          <p:cNvGrpSpPr/>
          <p:nvPr/>
        </p:nvGrpSpPr>
        <p:grpSpPr>
          <a:xfrm>
            <a:off x="444951" y="3362324"/>
            <a:ext cx="1297381" cy="210634"/>
            <a:chOff x="1832146" y="1840455"/>
            <a:chExt cx="3892427" cy="827075"/>
          </a:xfrm>
          <a:solidFill>
            <a:srgbClr val="FC7C8E"/>
          </a:solidFill>
        </p:grpSpPr>
        <p:sp>
          <p:nvSpPr>
            <p:cNvPr id="96" name="Round Same Side Corner Rectangle 8">
              <a:extLst>
                <a:ext uri="{FF2B5EF4-FFF2-40B4-BE49-F238E27FC236}">
                  <a16:creationId xmlns:a16="http://schemas.microsoft.com/office/drawing/2014/main" id="{1F040F2E-1447-4213-BBE7-6F98FA828907}"/>
                </a:ext>
              </a:extLst>
            </p:cNvPr>
            <p:cNvSpPr/>
            <p:nvPr/>
          </p:nvSpPr>
          <p:spPr>
            <a:xfrm>
              <a:off x="1832146" y="1840455"/>
              <a:ext cx="314030" cy="827075"/>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fontAlgn="auto">
                <a:spcBef>
                  <a:spcPts val="0"/>
                </a:spcBef>
                <a:spcAft>
                  <a:spcPts val="0"/>
                </a:spcAft>
                <a:defRPr/>
              </a:pPr>
              <a:endParaRPr lang="ko-KR" altLang="en-US" sz="1350" dirty="0">
                <a:solidFill>
                  <a:prstClr val="white"/>
                </a:solidFill>
                <a:latin typeface="Calibri" panose="020F0502020204030204"/>
                <a:ea typeface="맑은 고딕" panose="020B0503020000020004" pitchFamily="34" charset="-127"/>
              </a:endParaRPr>
            </a:p>
          </p:txBody>
        </p:sp>
        <p:sp>
          <p:nvSpPr>
            <p:cNvPr id="97" name="Round Same Side Corner Rectangle 8">
              <a:extLst>
                <a:ext uri="{FF2B5EF4-FFF2-40B4-BE49-F238E27FC236}">
                  <a16:creationId xmlns:a16="http://schemas.microsoft.com/office/drawing/2014/main" id="{DDA40A3D-E7E3-4CC3-AB54-3D5C1A464622}"/>
                </a:ext>
              </a:extLst>
            </p:cNvPr>
            <p:cNvSpPr/>
            <p:nvPr/>
          </p:nvSpPr>
          <p:spPr>
            <a:xfrm>
              <a:off x="2229746" y="1840455"/>
              <a:ext cx="314030" cy="827075"/>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fontAlgn="auto">
                <a:spcBef>
                  <a:spcPts val="0"/>
                </a:spcBef>
                <a:spcAft>
                  <a:spcPts val="0"/>
                </a:spcAft>
                <a:defRPr/>
              </a:pPr>
              <a:endParaRPr lang="ko-KR" altLang="en-US" sz="1350" dirty="0">
                <a:solidFill>
                  <a:prstClr val="white"/>
                </a:solidFill>
                <a:latin typeface="Calibri" panose="020F0502020204030204"/>
                <a:ea typeface="맑은 고딕" panose="020B0503020000020004" pitchFamily="34" charset="-127"/>
              </a:endParaRPr>
            </a:p>
          </p:txBody>
        </p:sp>
        <p:sp>
          <p:nvSpPr>
            <p:cNvPr id="98" name="Round Same Side Corner Rectangle 8">
              <a:extLst>
                <a:ext uri="{FF2B5EF4-FFF2-40B4-BE49-F238E27FC236}">
                  <a16:creationId xmlns:a16="http://schemas.microsoft.com/office/drawing/2014/main" id="{443739F3-EF9A-4343-BCA9-5A03B43E2532}"/>
                </a:ext>
              </a:extLst>
            </p:cNvPr>
            <p:cNvSpPr/>
            <p:nvPr/>
          </p:nvSpPr>
          <p:spPr>
            <a:xfrm>
              <a:off x="2627345" y="1840455"/>
              <a:ext cx="314031" cy="827075"/>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fontAlgn="auto">
                <a:spcBef>
                  <a:spcPts val="0"/>
                </a:spcBef>
                <a:spcAft>
                  <a:spcPts val="0"/>
                </a:spcAft>
                <a:defRPr/>
              </a:pPr>
              <a:endParaRPr lang="ko-KR" altLang="en-US" sz="1350" dirty="0">
                <a:solidFill>
                  <a:prstClr val="white"/>
                </a:solidFill>
                <a:latin typeface="Calibri" panose="020F0502020204030204"/>
                <a:ea typeface="맑은 고딕" panose="020B0503020000020004" pitchFamily="34" charset="-127"/>
              </a:endParaRPr>
            </a:p>
          </p:txBody>
        </p:sp>
        <p:sp>
          <p:nvSpPr>
            <p:cNvPr id="99" name="Round Same Side Corner Rectangle 8">
              <a:extLst>
                <a:ext uri="{FF2B5EF4-FFF2-40B4-BE49-F238E27FC236}">
                  <a16:creationId xmlns:a16="http://schemas.microsoft.com/office/drawing/2014/main" id="{468A572E-41AD-4D8B-8E5C-B71CE766962B}"/>
                </a:ext>
              </a:extLst>
            </p:cNvPr>
            <p:cNvSpPr/>
            <p:nvPr/>
          </p:nvSpPr>
          <p:spPr>
            <a:xfrm>
              <a:off x="3024946" y="1840455"/>
              <a:ext cx="314030" cy="827075"/>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fontAlgn="auto">
                <a:spcBef>
                  <a:spcPts val="0"/>
                </a:spcBef>
                <a:spcAft>
                  <a:spcPts val="0"/>
                </a:spcAft>
                <a:defRPr/>
              </a:pPr>
              <a:endParaRPr lang="ko-KR" altLang="en-US" sz="1350" dirty="0">
                <a:solidFill>
                  <a:prstClr val="white"/>
                </a:solidFill>
                <a:latin typeface="Calibri" panose="020F0502020204030204"/>
                <a:ea typeface="맑은 고딕" panose="020B0503020000020004" pitchFamily="34" charset="-127"/>
              </a:endParaRPr>
            </a:p>
          </p:txBody>
        </p:sp>
        <p:sp>
          <p:nvSpPr>
            <p:cNvPr id="100" name="Round Same Side Corner Rectangle 8">
              <a:extLst>
                <a:ext uri="{FF2B5EF4-FFF2-40B4-BE49-F238E27FC236}">
                  <a16:creationId xmlns:a16="http://schemas.microsoft.com/office/drawing/2014/main" id="{4BA88055-77FE-4F5D-BA3C-B3FA18225282}"/>
                </a:ext>
              </a:extLst>
            </p:cNvPr>
            <p:cNvSpPr/>
            <p:nvPr/>
          </p:nvSpPr>
          <p:spPr>
            <a:xfrm>
              <a:off x="3422546" y="1840455"/>
              <a:ext cx="314030" cy="827075"/>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fontAlgn="auto">
                <a:spcBef>
                  <a:spcPts val="0"/>
                </a:spcBef>
                <a:spcAft>
                  <a:spcPts val="0"/>
                </a:spcAft>
                <a:defRPr/>
              </a:pPr>
              <a:endParaRPr lang="ko-KR" altLang="en-US" sz="1350" dirty="0">
                <a:solidFill>
                  <a:prstClr val="white"/>
                </a:solidFill>
                <a:latin typeface="Calibri" panose="020F0502020204030204"/>
                <a:ea typeface="맑은 고딕" panose="020B0503020000020004" pitchFamily="34" charset="-127"/>
              </a:endParaRPr>
            </a:p>
          </p:txBody>
        </p:sp>
        <p:sp>
          <p:nvSpPr>
            <p:cNvPr id="101" name="Round Same Side Corner Rectangle 8">
              <a:extLst>
                <a:ext uri="{FF2B5EF4-FFF2-40B4-BE49-F238E27FC236}">
                  <a16:creationId xmlns:a16="http://schemas.microsoft.com/office/drawing/2014/main" id="{6F1A5BC5-D663-4BEC-ACE8-C113547891EC}"/>
                </a:ext>
              </a:extLst>
            </p:cNvPr>
            <p:cNvSpPr/>
            <p:nvPr/>
          </p:nvSpPr>
          <p:spPr>
            <a:xfrm>
              <a:off x="3820146" y="1840455"/>
              <a:ext cx="314030" cy="827075"/>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fontAlgn="auto">
                <a:spcBef>
                  <a:spcPts val="0"/>
                </a:spcBef>
                <a:spcAft>
                  <a:spcPts val="0"/>
                </a:spcAft>
                <a:defRPr/>
              </a:pPr>
              <a:endParaRPr lang="ko-KR" altLang="en-US" sz="1350" dirty="0">
                <a:solidFill>
                  <a:prstClr val="white"/>
                </a:solidFill>
                <a:latin typeface="Calibri" panose="020F0502020204030204"/>
                <a:ea typeface="맑은 고딕" panose="020B0503020000020004" pitchFamily="34" charset="-127"/>
              </a:endParaRPr>
            </a:p>
          </p:txBody>
        </p:sp>
        <p:sp>
          <p:nvSpPr>
            <p:cNvPr id="102" name="Round Same Side Corner Rectangle 8">
              <a:extLst>
                <a:ext uri="{FF2B5EF4-FFF2-40B4-BE49-F238E27FC236}">
                  <a16:creationId xmlns:a16="http://schemas.microsoft.com/office/drawing/2014/main" id="{7E0EEF43-A5D9-45F1-82F2-F815EB5F486D}"/>
                </a:ext>
              </a:extLst>
            </p:cNvPr>
            <p:cNvSpPr/>
            <p:nvPr/>
          </p:nvSpPr>
          <p:spPr>
            <a:xfrm>
              <a:off x="4217746" y="1840455"/>
              <a:ext cx="314030" cy="827075"/>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fontAlgn="auto">
                <a:spcBef>
                  <a:spcPts val="0"/>
                </a:spcBef>
                <a:spcAft>
                  <a:spcPts val="0"/>
                </a:spcAft>
                <a:defRPr/>
              </a:pPr>
              <a:endParaRPr lang="ko-KR" altLang="en-US" sz="1350" dirty="0">
                <a:solidFill>
                  <a:prstClr val="white"/>
                </a:solidFill>
                <a:latin typeface="Calibri" panose="020F0502020204030204"/>
                <a:ea typeface="맑은 고딕" panose="020B0503020000020004" pitchFamily="34" charset="-127"/>
              </a:endParaRPr>
            </a:p>
          </p:txBody>
        </p:sp>
        <p:sp>
          <p:nvSpPr>
            <p:cNvPr id="124" name="Round Same Side Corner Rectangle 8">
              <a:extLst>
                <a:ext uri="{FF2B5EF4-FFF2-40B4-BE49-F238E27FC236}">
                  <a16:creationId xmlns:a16="http://schemas.microsoft.com/office/drawing/2014/main" id="{DDCA5138-2BAB-4757-9FFD-AB22EA6CBF7A}"/>
                </a:ext>
              </a:extLst>
            </p:cNvPr>
            <p:cNvSpPr/>
            <p:nvPr/>
          </p:nvSpPr>
          <p:spPr>
            <a:xfrm>
              <a:off x="4615346" y="1840455"/>
              <a:ext cx="314030" cy="827075"/>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fontAlgn="auto">
                <a:spcBef>
                  <a:spcPts val="0"/>
                </a:spcBef>
                <a:spcAft>
                  <a:spcPts val="0"/>
                </a:spcAft>
                <a:defRPr/>
              </a:pPr>
              <a:endParaRPr lang="ko-KR" altLang="en-US" sz="1350" dirty="0">
                <a:solidFill>
                  <a:prstClr val="white"/>
                </a:solidFill>
                <a:latin typeface="Calibri" panose="020F0502020204030204"/>
                <a:ea typeface="맑은 고딕" panose="020B0503020000020004" pitchFamily="34" charset="-127"/>
              </a:endParaRPr>
            </a:p>
          </p:txBody>
        </p:sp>
        <p:sp>
          <p:nvSpPr>
            <p:cNvPr id="125" name="Round Same Side Corner Rectangle 8">
              <a:extLst>
                <a:ext uri="{FF2B5EF4-FFF2-40B4-BE49-F238E27FC236}">
                  <a16:creationId xmlns:a16="http://schemas.microsoft.com/office/drawing/2014/main" id="{BBF7D543-0FAE-4B58-8A35-C635980F295F}"/>
                </a:ext>
              </a:extLst>
            </p:cNvPr>
            <p:cNvSpPr/>
            <p:nvPr/>
          </p:nvSpPr>
          <p:spPr>
            <a:xfrm>
              <a:off x="5012946" y="1840455"/>
              <a:ext cx="314030" cy="827075"/>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fontAlgn="auto">
                <a:spcBef>
                  <a:spcPts val="0"/>
                </a:spcBef>
                <a:spcAft>
                  <a:spcPts val="0"/>
                </a:spcAft>
                <a:defRPr/>
              </a:pPr>
              <a:endParaRPr lang="ko-KR" altLang="en-US" sz="1350" dirty="0">
                <a:solidFill>
                  <a:prstClr val="white"/>
                </a:solidFill>
                <a:latin typeface="Calibri" panose="020F0502020204030204"/>
                <a:ea typeface="맑은 고딕" panose="020B0503020000020004" pitchFamily="34" charset="-127"/>
              </a:endParaRPr>
            </a:p>
          </p:txBody>
        </p:sp>
        <p:sp>
          <p:nvSpPr>
            <p:cNvPr id="126" name="Round Same Side Corner Rectangle 8">
              <a:extLst>
                <a:ext uri="{FF2B5EF4-FFF2-40B4-BE49-F238E27FC236}">
                  <a16:creationId xmlns:a16="http://schemas.microsoft.com/office/drawing/2014/main" id="{B0F2FD25-E849-452B-8CDB-680B2C3AC63D}"/>
                </a:ext>
              </a:extLst>
            </p:cNvPr>
            <p:cNvSpPr/>
            <p:nvPr/>
          </p:nvSpPr>
          <p:spPr>
            <a:xfrm>
              <a:off x="5410543" y="1840455"/>
              <a:ext cx="314030" cy="827075"/>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fontAlgn="auto">
                <a:spcBef>
                  <a:spcPts val="0"/>
                </a:spcBef>
                <a:spcAft>
                  <a:spcPts val="0"/>
                </a:spcAft>
                <a:defRPr/>
              </a:pPr>
              <a:endParaRPr lang="ko-KR" altLang="en-US" sz="1350" dirty="0">
                <a:solidFill>
                  <a:prstClr val="white"/>
                </a:solidFill>
                <a:latin typeface="Calibri" panose="020F0502020204030204"/>
                <a:ea typeface="맑은 고딕" panose="020B0503020000020004" pitchFamily="34" charset="-127"/>
              </a:endParaRPr>
            </a:p>
          </p:txBody>
        </p:sp>
      </p:grpSp>
      <p:grpSp>
        <p:nvGrpSpPr>
          <p:cNvPr id="127" name="그룹 90">
            <a:extLst>
              <a:ext uri="{FF2B5EF4-FFF2-40B4-BE49-F238E27FC236}">
                <a16:creationId xmlns:a16="http://schemas.microsoft.com/office/drawing/2014/main" id="{F4206C76-3B2E-49BC-8112-1E5BB55A9498}"/>
              </a:ext>
            </a:extLst>
          </p:cNvPr>
          <p:cNvGrpSpPr/>
          <p:nvPr/>
        </p:nvGrpSpPr>
        <p:grpSpPr>
          <a:xfrm>
            <a:off x="518894" y="3144742"/>
            <a:ext cx="1164858" cy="210634"/>
            <a:chOff x="1832146" y="1840455"/>
            <a:chExt cx="3494830" cy="827075"/>
          </a:xfrm>
          <a:solidFill>
            <a:srgbClr val="FC7C8E"/>
          </a:solidFill>
        </p:grpSpPr>
        <p:sp>
          <p:nvSpPr>
            <p:cNvPr id="128" name="Round Same Side Corner Rectangle 8">
              <a:extLst>
                <a:ext uri="{FF2B5EF4-FFF2-40B4-BE49-F238E27FC236}">
                  <a16:creationId xmlns:a16="http://schemas.microsoft.com/office/drawing/2014/main" id="{55CEDAED-9396-4F0C-8DDE-4DBEE52B8788}"/>
                </a:ext>
              </a:extLst>
            </p:cNvPr>
            <p:cNvSpPr/>
            <p:nvPr/>
          </p:nvSpPr>
          <p:spPr>
            <a:xfrm>
              <a:off x="1832146" y="1840455"/>
              <a:ext cx="314030" cy="827075"/>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fontAlgn="auto">
                <a:spcBef>
                  <a:spcPts val="0"/>
                </a:spcBef>
                <a:spcAft>
                  <a:spcPts val="0"/>
                </a:spcAft>
                <a:defRPr/>
              </a:pPr>
              <a:endParaRPr lang="ko-KR" altLang="en-US" sz="1350" dirty="0">
                <a:solidFill>
                  <a:prstClr val="white"/>
                </a:solidFill>
                <a:latin typeface="Calibri" panose="020F0502020204030204"/>
                <a:ea typeface="맑은 고딕" panose="020B0503020000020004" pitchFamily="34" charset="-127"/>
              </a:endParaRPr>
            </a:p>
          </p:txBody>
        </p:sp>
        <p:sp>
          <p:nvSpPr>
            <p:cNvPr id="129" name="Round Same Side Corner Rectangle 8">
              <a:extLst>
                <a:ext uri="{FF2B5EF4-FFF2-40B4-BE49-F238E27FC236}">
                  <a16:creationId xmlns:a16="http://schemas.microsoft.com/office/drawing/2014/main" id="{F91BD802-3D41-4CEB-BECF-58FC4F92947A}"/>
                </a:ext>
              </a:extLst>
            </p:cNvPr>
            <p:cNvSpPr/>
            <p:nvPr/>
          </p:nvSpPr>
          <p:spPr>
            <a:xfrm>
              <a:off x="2229746" y="1840455"/>
              <a:ext cx="314030" cy="827075"/>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fontAlgn="auto">
                <a:spcBef>
                  <a:spcPts val="0"/>
                </a:spcBef>
                <a:spcAft>
                  <a:spcPts val="0"/>
                </a:spcAft>
                <a:defRPr/>
              </a:pPr>
              <a:endParaRPr lang="ko-KR" altLang="en-US" sz="1350" dirty="0">
                <a:solidFill>
                  <a:prstClr val="white"/>
                </a:solidFill>
                <a:latin typeface="Calibri" panose="020F0502020204030204"/>
                <a:ea typeface="맑은 고딕" panose="020B0503020000020004" pitchFamily="34" charset="-127"/>
              </a:endParaRPr>
            </a:p>
          </p:txBody>
        </p:sp>
        <p:sp>
          <p:nvSpPr>
            <p:cNvPr id="130" name="Round Same Side Corner Rectangle 8">
              <a:extLst>
                <a:ext uri="{FF2B5EF4-FFF2-40B4-BE49-F238E27FC236}">
                  <a16:creationId xmlns:a16="http://schemas.microsoft.com/office/drawing/2014/main" id="{7C13E441-241A-457F-81D5-969A01B93DF4}"/>
                </a:ext>
              </a:extLst>
            </p:cNvPr>
            <p:cNvSpPr/>
            <p:nvPr/>
          </p:nvSpPr>
          <p:spPr>
            <a:xfrm>
              <a:off x="2627346" y="1840455"/>
              <a:ext cx="314030" cy="827075"/>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fontAlgn="auto">
                <a:spcBef>
                  <a:spcPts val="0"/>
                </a:spcBef>
                <a:spcAft>
                  <a:spcPts val="0"/>
                </a:spcAft>
                <a:defRPr/>
              </a:pPr>
              <a:endParaRPr lang="ko-KR" altLang="en-US" sz="1350" dirty="0">
                <a:solidFill>
                  <a:prstClr val="white"/>
                </a:solidFill>
                <a:latin typeface="Calibri" panose="020F0502020204030204"/>
                <a:ea typeface="맑은 고딕" panose="020B0503020000020004" pitchFamily="34" charset="-127"/>
              </a:endParaRPr>
            </a:p>
          </p:txBody>
        </p:sp>
        <p:sp>
          <p:nvSpPr>
            <p:cNvPr id="131" name="Round Same Side Corner Rectangle 8">
              <a:extLst>
                <a:ext uri="{FF2B5EF4-FFF2-40B4-BE49-F238E27FC236}">
                  <a16:creationId xmlns:a16="http://schemas.microsoft.com/office/drawing/2014/main" id="{A9BD78A4-BB16-4E73-9BA7-E9BD680A4464}"/>
                </a:ext>
              </a:extLst>
            </p:cNvPr>
            <p:cNvSpPr/>
            <p:nvPr/>
          </p:nvSpPr>
          <p:spPr>
            <a:xfrm>
              <a:off x="3024946" y="1840455"/>
              <a:ext cx="314030" cy="827075"/>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fontAlgn="auto">
                <a:spcBef>
                  <a:spcPts val="0"/>
                </a:spcBef>
                <a:spcAft>
                  <a:spcPts val="0"/>
                </a:spcAft>
                <a:defRPr/>
              </a:pPr>
              <a:endParaRPr lang="ko-KR" altLang="en-US" sz="1350" dirty="0">
                <a:solidFill>
                  <a:prstClr val="white"/>
                </a:solidFill>
                <a:latin typeface="Calibri" panose="020F0502020204030204"/>
                <a:ea typeface="맑은 고딕" panose="020B0503020000020004" pitchFamily="34" charset="-127"/>
              </a:endParaRPr>
            </a:p>
          </p:txBody>
        </p:sp>
        <p:sp>
          <p:nvSpPr>
            <p:cNvPr id="132" name="Round Same Side Corner Rectangle 8">
              <a:extLst>
                <a:ext uri="{FF2B5EF4-FFF2-40B4-BE49-F238E27FC236}">
                  <a16:creationId xmlns:a16="http://schemas.microsoft.com/office/drawing/2014/main" id="{2D77F760-9EE9-4FE8-876F-6B37C30BF55F}"/>
                </a:ext>
              </a:extLst>
            </p:cNvPr>
            <p:cNvSpPr/>
            <p:nvPr/>
          </p:nvSpPr>
          <p:spPr>
            <a:xfrm>
              <a:off x="3422546" y="1840455"/>
              <a:ext cx="314030" cy="827075"/>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fontAlgn="auto">
                <a:spcBef>
                  <a:spcPts val="0"/>
                </a:spcBef>
                <a:spcAft>
                  <a:spcPts val="0"/>
                </a:spcAft>
                <a:defRPr/>
              </a:pPr>
              <a:endParaRPr lang="ko-KR" altLang="en-US" sz="1350" dirty="0">
                <a:solidFill>
                  <a:prstClr val="white"/>
                </a:solidFill>
                <a:latin typeface="Calibri" panose="020F0502020204030204"/>
                <a:ea typeface="맑은 고딕" panose="020B0503020000020004" pitchFamily="34" charset="-127"/>
              </a:endParaRPr>
            </a:p>
          </p:txBody>
        </p:sp>
        <p:sp>
          <p:nvSpPr>
            <p:cNvPr id="133" name="Round Same Side Corner Rectangle 8">
              <a:extLst>
                <a:ext uri="{FF2B5EF4-FFF2-40B4-BE49-F238E27FC236}">
                  <a16:creationId xmlns:a16="http://schemas.microsoft.com/office/drawing/2014/main" id="{F2378A6E-378A-4F06-B68A-E0B735050250}"/>
                </a:ext>
              </a:extLst>
            </p:cNvPr>
            <p:cNvSpPr/>
            <p:nvPr/>
          </p:nvSpPr>
          <p:spPr>
            <a:xfrm>
              <a:off x="3820146" y="1840455"/>
              <a:ext cx="314030" cy="827075"/>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fontAlgn="auto">
                <a:spcBef>
                  <a:spcPts val="0"/>
                </a:spcBef>
                <a:spcAft>
                  <a:spcPts val="0"/>
                </a:spcAft>
                <a:defRPr/>
              </a:pPr>
              <a:endParaRPr lang="ko-KR" altLang="en-US" sz="1350" dirty="0">
                <a:solidFill>
                  <a:prstClr val="white"/>
                </a:solidFill>
                <a:latin typeface="Calibri" panose="020F0502020204030204"/>
                <a:ea typeface="맑은 고딕" panose="020B0503020000020004" pitchFamily="34" charset="-127"/>
              </a:endParaRPr>
            </a:p>
          </p:txBody>
        </p:sp>
        <p:sp>
          <p:nvSpPr>
            <p:cNvPr id="134" name="Round Same Side Corner Rectangle 8">
              <a:extLst>
                <a:ext uri="{FF2B5EF4-FFF2-40B4-BE49-F238E27FC236}">
                  <a16:creationId xmlns:a16="http://schemas.microsoft.com/office/drawing/2014/main" id="{B71BC098-A30C-4239-A14D-BF7BFB21283A}"/>
                </a:ext>
              </a:extLst>
            </p:cNvPr>
            <p:cNvSpPr/>
            <p:nvPr/>
          </p:nvSpPr>
          <p:spPr>
            <a:xfrm>
              <a:off x="4217746" y="1840455"/>
              <a:ext cx="314030" cy="827075"/>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fontAlgn="auto">
                <a:spcBef>
                  <a:spcPts val="0"/>
                </a:spcBef>
                <a:spcAft>
                  <a:spcPts val="0"/>
                </a:spcAft>
                <a:defRPr/>
              </a:pPr>
              <a:endParaRPr lang="ko-KR" altLang="en-US" sz="1350" dirty="0">
                <a:solidFill>
                  <a:prstClr val="white"/>
                </a:solidFill>
                <a:latin typeface="Calibri" panose="020F0502020204030204"/>
                <a:ea typeface="맑은 고딕" panose="020B0503020000020004" pitchFamily="34" charset="-127"/>
              </a:endParaRPr>
            </a:p>
          </p:txBody>
        </p:sp>
        <p:sp>
          <p:nvSpPr>
            <p:cNvPr id="135" name="Round Same Side Corner Rectangle 8">
              <a:extLst>
                <a:ext uri="{FF2B5EF4-FFF2-40B4-BE49-F238E27FC236}">
                  <a16:creationId xmlns:a16="http://schemas.microsoft.com/office/drawing/2014/main" id="{F4990170-8A4C-40AF-B25F-7FC52D438A68}"/>
                </a:ext>
              </a:extLst>
            </p:cNvPr>
            <p:cNvSpPr/>
            <p:nvPr/>
          </p:nvSpPr>
          <p:spPr>
            <a:xfrm>
              <a:off x="4615346" y="1840455"/>
              <a:ext cx="314030" cy="827075"/>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fontAlgn="auto">
                <a:spcBef>
                  <a:spcPts val="0"/>
                </a:spcBef>
                <a:spcAft>
                  <a:spcPts val="0"/>
                </a:spcAft>
                <a:defRPr/>
              </a:pPr>
              <a:endParaRPr lang="ko-KR" altLang="en-US" sz="1350" dirty="0">
                <a:solidFill>
                  <a:prstClr val="white"/>
                </a:solidFill>
                <a:latin typeface="Calibri" panose="020F0502020204030204"/>
                <a:ea typeface="맑은 고딕" panose="020B0503020000020004" pitchFamily="34" charset="-127"/>
              </a:endParaRPr>
            </a:p>
          </p:txBody>
        </p:sp>
        <p:sp>
          <p:nvSpPr>
            <p:cNvPr id="136" name="Round Same Side Corner Rectangle 8">
              <a:extLst>
                <a:ext uri="{FF2B5EF4-FFF2-40B4-BE49-F238E27FC236}">
                  <a16:creationId xmlns:a16="http://schemas.microsoft.com/office/drawing/2014/main" id="{2E5C7A6F-E024-4164-842F-F38945880C01}"/>
                </a:ext>
              </a:extLst>
            </p:cNvPr>
            <p:cNvSpPr/>
            <p:nvPr/>
          </p:nvSpPr>
          <p:spPr>
            <a:xfrm>
              <a:off x="5012946" y="1840455"/>
              <a:ext cx="314030" cy="827075"/>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fontAlgn="auto">
                <a:spcBef>
                  <a:spcPts val="0"/>
                </a:spcBef>
                <a:spcAft>
                  <a:spcPts val="0"/>
                </a:spcAft>
                <a:defRPr/>
              </a:pPr>
              <a:endParaRPr lang="ko-KR" altLang="en-US" sz="1350" dirty="0">
                <a:solidFill>
                  <a:prstClr val="white"/>
                </a:solidFill>
                <a:latin typeface="Calibri" panose="020F0502020204030204"/>
                <a:ea typeface="맑은 고딕" panose="020B0503020000020004" pitchFamily="34" charset="-127"/>
              </a:endParaRPr>
            </a:p>
          </p:txBody>
        </p:sp>
      </p:grpSp>
      <p:sp>
        <p:nvSpPr>
          <p:cNvPr id="88" name="Arrow: Striped Right 87">
            <a:extLst>
              <a:ext uri="{FF2B5EF4-FFF2-40B4-BE49-F238E27FC236}">
                <a16:creationId xmlns:a16="http://schemas.microsoft.com/office/drawing/2014/main" id="{2E7B8669-59E7-40D8-BC7D-FD56C23C2CCA}"/>
              </a:ext>
            </a:extLst>
          </p:cNvPr>
          <p:cNvSpPr/>
          <p:nvPr/>
        </p:nvSpPr>
        <p:spPr>
          <a:xfrm rot="5400000">
            <a:off x="5781365" y="2441937"/>
            <a:ext cx="252249" cy="276919"/>
          </a:xfrm>
          <a:prstGeom prst="stripedRightArrow">
            <a:avLst>
              <a:gd name="adj1" fmla="val 39038"/>
              <a:gd name="adj2" fmla="val 38885"/>
            </a:avLst>
          </a:prstGeom>
          <a:solidFill>
            <a:srgbClr val="FC7C8E">
              <a:alpha val="78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GB" sz="1350">
              <a:solidFill>
                <a:prstClr val="white"/>
              </a:solidFill>
              <a:latin typeface="Calibri" panose="020F0502020204030204"/>
            </a:endParaRPr>
          </a:p>
        </p:txBody>
      </p:sp>
      <p:pic>
        <p:nvPicPr>
          <p:cNvPr id="89" name="Picture 88">
            <a:extLst>
              <a:ext uri="{FF2B5EF4-FFF2-40B4-BE49-F238E27FC236}">
                <a16:creationId xmlns:a16="http://schemas.microsoft.com/office/drawing/2014/main" id="{4A754E91-53B4-4277-991A-882935F5D80A}"/>
              </a:ext>
            </a:extLst>
          </p:cNvPr>
          <p:cNvPicPr>
            <a:picLocks noChangeAspect="1"/>
          </p:cNvPicPr>
          <p:nvPr/>
        </p:nvPicPr>
        <p:blipFill>
          <a:blip r:embed="rId6"/>
          <a:stretch>
            <a:fillRect/>
          </a:stretch>
        </p:blipFill>
        <p:spPr>
          <a:xfrm rot="10800000">
            <a:off x="3840861" y="4156102"/>
            <a:ext cx="463823" cy="418201"/>
          </a:xfrm>
          <a:prstGeom prst="rect">
            <a:avLst/>
          </a:prstGeom>
        </p:spPr>
      </p:pic>
      <p:sp>
        <p:nvSpPr>
          <p:cNvPr id="87" name="Rectangle 86">
            <a:extLst>
              <a:ext uri="{FF2B5EF4-FFF2-40B4-BE49-F238E27FC236}">
                <a16:creationId xmlns:a16="http://schemas.microsoft.com/office/drawing/2014/main" id="{70C8BBB6-0086-4C0A-98FA-3AAEAF0FE835}"/>
              </a:ext>
            </a:extLst>
          </p:cNvPr>
          <p:cNvSpPr/>
          <p:nvPr/>
        </p:nvSpPr>
        <p:spPr>
          <a:xfrm>
            <a:off x="2172150" y="5337957"/>
            <a:ext cx="528194" cy="227192"/>
          </a:xfrm>
          <a:prstGeom prst="rect">
            <a:avLst/>
          </a:prstGeom>
          <a:solidFill>
            <a:srgbClr val="FA2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685800" eaLnBrk="1" fontAlgn="auto" hangingPunct="1">
              <a:spcBef>
                <a:spcPts val="0"/>
              </a:spcBef>
              <a:spcAft>
                <a:spcPts val="0"/>
              </a:spcAft>
              <a:defRPr/>
            </a:pPr>
            <a:r>
              <a:rPr lang="en-GB" sz="1200" dirty="0">
                <a:solidFill>
                  <a:prstClr val="white"/>
                </a:solidFill>
                <a:latin typeface="Calibri" panose="020F0502020204030204"/>
              </a:rPr>
              <a:t>389</a:t>
            </a:r>
          </a:p>
        </p:txBody>
      </p:sp>
      <p:sp>
        <p:nvSpPr>
          <p:cNvPr id="90" name="Rectangle 89">
            <a:extLst>
              <a:ext uri="{FF2B5EF4-FFF2-40B4-BE49-F238E27FC236}">
                <a16:creationId xmlns:a16="http://schemas.microsoft.com/office/drawing/2014/main" id="{167697D0-CB54-459B-B577-7EF102EC60A2}"/>
              </a:ext>
            </a:extLst>
          </p:cNvPr>
          <p:cNvSpPr/>
          <p:nvPr/>
        </p:nvSpPr>
        <p:spPr>
          <a:xfrm>
            <a:off x="2816654" y="5331966"/>
            <a:ext cx="548271" cy="226259"/>
          </a:xfrm>
          <a:prstGeom prst="rect">
            <a:avLst/>
          </a:prstGeom>
          <a:solidFill>
            <a:srgbClr val="FC7C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685800" eaLnBrk="1" fontAlgn="auto" hangingPunct="1">
              <a:spcBef>
                <a:spcPts val="0"/>
              </a:spcBef>
              <a:spcAft>
                <a:spcPts val="0"/>
              </a:spcAft>
              <a:defRPr/>
            </a:pPr>
            <a:r>
              <a:rPr lang="en-GB" sz="1200" dirty="0">
                <a:solidFill>
                  <a:prstClr val="white"/>
                </a:solidFill>
                <a:latin typeface="Calibri" panose="020F0502020204030204"/>
              </a:rPr>
              <a:t>1,053</a:t>
            </a:r>
          </a:p>
        </p:txBody>
      </p:sp>
      <p:sp>
        <p:nvSpPr>
          <p:cNvPr id="5" name="Arrow: Up 4">
            <a:extLst>
              <a:ext uri="{FF2B5EF4-FFF2-40B4-BE49-F238E27FC236}">
                <a16:creationId xmlns:a16="http://schemas.microsoft.com/office/drawing/2014/main" id="{A21E3AC3-8FFA-442C-9D9D-39EB49F196D9}"/>
              </a:ext>
            </a:extLst>
          </p:cNvPr>
          <p:cNvSpPr/>
          <p:nvPr/>
        </p:nvSpPr>
        <p:spPr>
          <a:xfrm>
            <a:off x="374444" y="4435155"/>
            <a:ext cx="210003" cy="282405"/>
          </a:xfrm>
          <a:prstGeom prst="upArrow">
            <a:avLst/>
          </a:prstGeom>
          <a:solidFill>
            <a:srgbClr val="E13F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GB" sz="1350">
              <a:solidFill>
                <a:prstClr val="white"/>
              </a:solidFill>
              <a:latin typeface="Calibri" panose="020F0502020204030204"/>
            </a:endParaRPr>
          </a:p>
        </p:txBody>
      </p:sp>
    </p:spTree>
    <p:extLst>
      <p:ext uri="{BB962C8B-B14F-4D97-AF65-F5344CB8AC3E}">
        <p14:creationId xmlns:p14="http://schemas.microsoft.com/office/powerpoint/2010/main" val="852848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111/999 COVID-19 Triages, COVID-19 Deaths, textbox. Please refer to the notes on this slide for details.">
            <a:hlinkClick r:id="rId3"/>
          </p:cNvPr>
          <p:cNvPicPr>
            <a:picLocks noChangeAspect="1"/>
          </p:cNvPicPr>
          <p:nvPr/>
        </p:nvPicPr>
        <p:blipFill>
          <a:blip r:embed="rId4"/>
          <a:stretch>
            <a:fillRect/>
          </a:stretch>
        </p:blipFill>
        <p:spPr>
          <a:xfrm>
            <a:off x="57150" y="857250"/>
            <a:ext cx="9015413" cy="5143500"/>
          </a:xfrm>
          <a:prstGeom prst="rect">
            <a:avLst/>
          </a:prstGeom>
          <a:noFill/>
        </p:spPr>
      </p:pic>
      <p:sp>
        <p:nvSpPr>
          <p:cNvPr id="4" name="Title" hidden="1"/>
          <p:cNvSpPr>
            <a:spLocks noGrp="1"/>
          </p:cNvSpPr>
          <p:nvPr>
            <p:ph type="title"/>
          </p:nvPr>
        </p:nvSpPr>
        <p:spPr/>
        <p:txBody>
          <a:bodyPr/>
          <a:lstStyle/>
          <a:p>
            <a:r>
              <a:t>Charts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C7E07C1-6445-4811-8985-8A7EC42D8A5C}"/>
              </a:ext>
            </a:extLst>
          </p:cNvPr>
          <p:cNvSpPr txBox="1"/>
          <p:nvPr/>
        </p:nvSpPr>
        <p:spPr>
          <a:xfrm>
            <a:off x="236913" y="1070667"/>
            <a:ext cx="6184669" cy="323165"/>
          </a:xfrm>
          <a:prstGeom prst="rect">
            <a:avLst/>
          </a:prstGeom>
          <a:noFill/>
        </p:spPr>
        <p:txBody>
          <a:bodyPr wrap="square" rtlCol="0">
            <a:spAutoFit/>
          </a:bodyPr>
          <a:lstStyle/>
          <a:p>
            <a:pPr defTabSz="685800" eaLnBrk="1" fontAlgn="auto" hangingPunct="1">
              <a:spcBef>
                <a:spcPts val="0"/>
              </a:spcBef>
              <a:spcAft>
                <a:spcPts val="0"/>
              </a:spcAft>
            </a:pPr>
            <a:r>
              <a:rPr lang="en-GB" sz="1500" i="1" dirty="0">
                <a:solidFill>
                  <a:prstClr val="black">
                    <a:lumMod val="75000"/>
                    <a:lumOff val="25000"/>
                  </a:prstClr>
                </a:solidFill>
                <a:latin typeface="Calibri" panose="020F0502020204030204"/>
              </a:rPr>
              <a:t>Weekly Age Stratified Infection Rates – 5-Year Age Brackets  </a:t>
            </a:r>
          </a:p>
        </p:txBody>
      </p:sp>
      <p:graphicFrame>
        <p:nvGraphicFramePr>
          <p:cNvPr id="6" name="Chart 5">
            <a:extLst>
              <a:ext uri="{FF2B5EF4-FFF2-40B4-BE49-F238E27FC236}">
                <a16:creationId xmlns:a16="http://schemas.microsoft.com/office/drawing/2014/main" id="{1DFF921C-15A4-4DCE-A549-1D157EF72B6D}"/>
              </a:ext>
            </a:extLst>
          </p:cNvPr>
          <p:cNvGraphicFramePr>
            <a:graphicFrameLocks/>
          </p:cNvGraphicFramePr>
          <p:nvPr/>
        </p:nvGraphicFramePr>
        <p:xfrm>
          <a:off x="4408714" y="1655018"/>
          <a:ext cx="4548674" cy="373691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a:extLst>
              <a:ext uri="{FF2B5EF4-FFF2-40B4-BE49-F238E27FC236}">
                <a16:creationId xmlns:a16="http://schemas.microsoft.com/office/drawing/2014/main" id="{15DEADC2-FE23-47AB-91DD-D657AC8DCC9C}"/>
              </a:ext>
            </a:extLst>
          </p:cNvPr>
          <p:cNvGraphicFramePr>
            <a:graphicFrameLocks noGrp="1"/>
          </p:cNvGraphicFramePr>
          <p:nvPr/>
        </p:nvGraphicFramePr>
        <p:xfrm>
          <a:off x="236912" y="1655017"/>
          <a:ext cx="3935039" cy="3736907"/>
        </p:xfrm>
        <a:graphic>
          <a:graphicData uri="http://schemas.openxmlformats.org/drawingml/2006/table">
            <a:tbl>
              <a:tblPr/>
              <a:tblGrid>
                <a:gridCol w="1043888">
                  <a:extLst>
                    <a:ext uri="{9D8B030D-6E8A-4147-A177-3AD203B41FA5}">
                      <a16:colId xmlns:a16="http://schemas.microsoft.com/office/drawing/2014/main" val="1590986053"/>
                    </a:ext>
                  </a:extLst>
                </a:gridCol>
                <a:gridCol w="1386200">
                  <a:extLst>
                    <a:ext uri="{9D8B030D-6E8A-4147-A177-3AD203B41FA5}">
                      <a16:colId xmlns:a16="http://schemas.microsoft.com/office/drawing/2014/main" val="818629473"/>
                    </a:ext>
                  </a:extLst>
                </a:gridCol>
                <a:gridCol w="1504951">
                  <a:extLst>
                    <a:ext uri="{9D8B030D-6E8A-4147-A177-3AD203B41FA5}">
                      <a16:colId xmlns:a16="http://schemas.microsoft.com/office/drawing/2014/main" val="775154090"/>
                    </a:ext>
                  </a:extLst>
                </a:gridCol>
              </a:tblGrid>
              <a:tr h="463454">
                <a:tc>
                  <a:txBody>
                    <a:bodyPr/>
                    <a:lstStyle/>
                    <a:p>
                      <a:pPr algn="ctr" fontAlgn="t"/>
                      <a:r>
                        <a:rPr lang="en-GB" sz="900" b="0" i="0" u="none" strike="noStrike" dirty="0">
                          <a:solidFill>
                            <a:srgbClr val="000000"/>
                          </a:solidFill>
                          <a:effectLst/>
                          <a:latin typeface="Calibri" panose="020F0502020204030204" pitchFamily="34" charset="0"/>
                        </a:rPr>
                        <a:t> </a:t>
                      </a:r>
                    </a:p>
                  </a:txBody>
                  <a:tcPr marL="7144" marR="7144" marT="7144" marB="0">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fontAlgn="t"/>
                      <a:r>
                        <a:rPr lang="en-GB" sz="900" b="1" i="1" u="none" strike="noStrike" dirty="0">
                          <a:solidFill>
                            <a:srgbClr val="000000"/>
                          </a:solidFill>
                          <a:effectLst/>
                          <a:latin typeface="Calibri" panose="020F0502020204030204" pitchFamily="34" charset="0"/>
                        </a:rPr>
                        <a:t>Average weekly infection rate  (last week)</a:t>
                      </a:r>
                    </a:p>
                  </a:txBody>
                  <a:tcPr marL="7144" marR="7144" marT="7144" marB="0">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fontAlgn="t"/>
                      <a:r>
                        <a:rPr lang="en-GB" sz="900" b="1" i="1" u="none" strike="noStrike" dirty="0">
                          <a:solidFill>
                            <a:srgbClr val="000000"/>
                          </a:solidFill>
                          <a:effectLst/>
                          <a:latin typeface="Calibri" panose="020F0502020204030204" pitchFamily="34" charset="0"/>
                        </a:rPr>
                        <a:t>Average weekly infection rate  (last two weeks)</a:t>
                      </a:r>
                    </a:p>
                  </a:txBody>
                  <a:tcPr marL="7144" marR="7144" marT="7144" marB="0">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extLst>
                  <a:ext uri="{0D108BD9-81ED-4DB2-BD59-A6C34878D82A}">
                    <a16:rowId xmlns:a16="http://schemas.microsoft.com/office/drawing/2014/main" val="1430912282"/>
                  </a:ext>
                </a:extLst>
              </a:tr>
              <a:tr h="172287">
                <a:tc>
                  <a:txBody>
                    <a:bodyPr/>
                    <a:lstStyle/>
                    <a:p>
                      <a:pPr algn="ctr" fontAlgn="t"/>
                      <a:r>
                        <a:rPr lang="en-GB" sz="900" b="0" i="0" u="none" strike="noStrike">
                          <a:solidFill>
                            <a:srgbClr val="000000"/>
                          </a:solidFill>
                          <a:effectLst/>
                          <a:latin typeface="Calibri" panose="020F0502020204030204" pitchFamily="34" charset="0"/>
                        </a:rPr>
                        <a:t>0-4 years</a:t>
                      </a:r>
                    </a:p>
                  </a:txBody>
                  <a:tcPr marL="7144" marR="7144" marT="7144" marB="0">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Calibri" panose="020F0502020204030204" pitchFamily="34" charset="0"/>
                        </a:rPr>
                        <a:t>167.60</a:t>
                      </a:r>
                    </a:p>
                  </a:txBody>
                  <a:tcPr marL="7144" marR="7144" marT="7144" marB="0">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Calibri" panose="020F0502020204030204" pitchFamily="34" charset="0"/>
                        </a:rPr>
                        <a:t>186.45</a:t>
                      </a:r>
                    </a:p>
                  </a:txBody>
                  <a:tcPr marL="7144" marR="7144" marT="7144" marB="0">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extLst>
                  <a:ext uri="{0D108BD9-81ED-4DB2-BD59-A6C34878D82A}">
                    <a16:rowId xmlns:a16="http://schemas.microsoft.com/office/drawing/2014/main" val="3328054735"/>
                  </a:ext>
                </a:extLst>
              </a:tr>
              <a:tr h="172287">
                <a:tc>
                  <a:txBody>
                    <a:bodyPr/>
                    <a:lstStyle/>
                    <a:p>
                      <a:pPr algn="ctr" fontAlgn="t"/>
                      <a:r>
                        <a:rPr lang="en-GB" sz="900" b="0" i="0" u="none" strike="noStrike">
                          <a:solidFill>
                            <a:srgbClr val="000000"/>
                          </a:solidFill>
                          <a:effectLst/>
                          <a:latin typeface="Calibri" panose="020F0502020204030204" pitchFamily="34" charset="0"/>
                        </a:rPr>
                        <a:t>5-9 years</a:t>
                      </a:r>
                    </a:p>
                  </a:txBody>
                  <a:tcPr marL="7144" marR="7144" marT="7144" marB="0">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Calibri" panose="020F0502020204030204" pitchFamily="34" charset="0"/>
                        </a:rPr>
                        <a:t>121.60</a:t>
                      </a:r>
                    </a:p>
                  </a:txBody>
                  <a:tcPr marL="7144" marR="7144" marT="7144" marB="0">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Calibri" panose="020F0502020204030204" pitchFamily="34" charset="0"/>
                        </a:rPr>
                        <a:t>152.00</a:t>
                      </a:r>
                    </a:p>
                  </a:txBody>
                  <a:tcPr marL="7144" marR="7144" marT="7144" marB="0">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extLst>
                  <a:ext uri="{0D108BD9-81ED-4DB2-BD59-A6C34878D82A}">
                    <a16:rowId xmlns:a16="http://schemas.microsoft.com/office/drawing/2014/main" val="2403678386"/>
                  </a:ext>
                </a:extLst>
              </a:tr>
              <a:tr h="172287">
                <a:tc>
                  <a:txBody>
                    <a:bodyPr/>
                    <a:lstStyle/>
                    <a:p>
                      <a:pPr algn="ctr" fontAlgn="t"/>
                      <a:r>
                        <a:rPr lang="en-GB" sz="900" b="0" i="0" u="none" strike="noStrike">
                          <a:solidFill>
                            <a:srgbClr val="000000"/>
                          </a:solidFill>
                          <a:effectLst/>
                          <a:latin typeface="Calibri" panose="020F0502020204030204" pitchFamily="34" charset="0"/>
                        </a:rPr>
                        <a:t>10-14 years</a:t>
                      </a:r>
                    </a:p>
                  </a:txBody>
                  <a:tcPr marL="7144" marR="7144" marT="7144" marB="0">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Calibri" panose="020F0502020204030204" pitchFamily="34" charset="0"/>
                        </a:rPr>
                        <a:t>98.38</a:t>
                      </a:r>
                    </a:p>
                  </a:txBody>
                  <a:tcPr marL="7144" marR="7144" marT="7144" marB="0">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Calibri" panose="020F0502020204030204" pitchFamily="34" charset="0"/>
                        </a:rPr>
                        <a:t>162.55</a:t>
                      </a:r>
                    </a:p>
                  </a:txBody>
                  <a:tcPr marL="7144" marR="7144" marT="7144" marB="0">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extLst>
                  <a:ext uri="{0D108BD9-81ED-4DB2-BD59-A6C34878D82A}">
                    <a16:rowId xmlns:a16="http://schemas.microsoft.com/office/drawing/2014/main" val="2688295897"/>
                  </a:ext>
                </a:extLst>
              </a:tr>
              <a:tr h="172287">
                <a:tc>
                  <a:txBody>
                    <a:bodyPr/>
                    <a:lstStyle/>
                    <a:p>
                      <a:pPr algn="ctr" fontAlgn="t"/>
                      <a:r>
                        <a:rPr lang="en-GB" sz="900" b="0" i="0" u="none" strike="noStrike">
                          <a:solidFill>
                            <a:srgbClr val="000000"/>
                          </a:solidFill>
                          <a:effectLst/>
                          <a:latin typeface="Calibri" panose="020F0502020204030204" pitchFamily="34" charset="0"/>
                        </a:rPr>
                        <a:t>15-19 years</a:t>
                      </a:r>
                    </a:p>
                  </a:txBody>
                  <a:tcPr marL="7144" marR="7144" marT="7144" marB="0">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Calibri" panose="020F0502020204030204" pitchFamily="34" charset="0"/>
                        </a:rPr>
                        <a:t>214.29</a:t>
                      </a:r>
                    </a:p>
                  </a:txBody>
                  <a:tcPr marL="7144" marR="7144" marT="7144" marB="0">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Calibri" panose="020F0502020204030204" pitchFamily="34" charset="0"/>
                        </a:rPr>
                        <a:t>354.59</a:t>
                      </a:r>
                    </a:p>
                  </a:txBody>
                  <a:tcPr marL="7144" marR="7144" marT="7144" marB="0">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extLst>
                  <a:ext uri="{0D108BD9-81ED-4DB2-BD59-A6C34878D82A}">
                    <a16:rowId xmlns:a16="http://schemas.microsoft.com/office/drawing/2014/main" val="1158273852"/>
                  </a:ext>
                </a:extLst>
              </a:tr>
              <a:tr h="172287">
                <a:tc>
                  <a:txBody>
                    <a:bodyPr/>
                    <a:lstStyle/>
                    <a:p>
                      <a:pPr algn="ctr" fontAlgn="t"/>
                      <a:r>
                        <a:rPr lang="en-GB" sz="900" b="1" i="0" u="none" strike="noStrike" dirty="0">
                          <a:solidFill>
                            <a:srgbClr val="000000"/>
                          </a:solidFill>
                          <a:effectLst/>
                          <a:latin typeface="Calibri" panose="020F0502020204030204" pitchFamily="34" charset="0"/>
                        </a:rPr>
                        <a:t>20-24 years</a:t>
                      </a:r>
                    </a:p>
                  </a:txBody>
                  <a:tcPr marL="7144" marR="7144" marT="7144" marB="0">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3AA97"/>
                    </a:solidFill>
                  </a:tcPr>
                </a:tc>
                <a:tc>
                  <a:txBody>
                    <a:bodyPr/>
                    <a:lstStyle/>
                    <a:p>
                      <a:pPr algn="ctr" fontAlgn="t"/>
                      <a:r>
                        <a:rPr lang="en-GB" sz="900" b="1" i="0" u="none" strike="noStrike" dirty="0">
                          <a:solidFill>
                            <a:srgbClr val="000000"/>
                          </a:solidFill>
                          <a:effectLst/>
                          <a:latin typeface="Calibri" panose="020F0502020204030204" pitchFamily="34" charset="0"/>
                        </a:rPr>
                        <a:t>538.01</a:t>
                      </a:r>
                    </a:p>
                  </a:txBody>
                  <a:tcPr marL="7144" marR="7144" marT="7144" marB="0">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CCFF"/>
                    </a:solidFill>
                  </a:tcPr>
                </a:tc>
                <a:tc>
                  <a:txBody>
                    <a:bodyPr/>
                    <a:lstStyle/>
                    <a:p>
                      <a:pPr algn="ctr" fontAlgn="t"/>
                      <a:r>
                        <a:rPr lang="en-GB" sz="900" b="0" i="0" u="none" strike="noStrike">
                          <a:solidFill>
                            <a:srgbClr val="000000"/>
                          </a:solidFill>
                          <a:effectLst/>
                          <a:latin typeface="Calibri" panose="020F0502020204030204" pitchFamily="34" charset="0"/>
                        </a:rPr>
                        <a:t>724.44</a:t>
                      </a:r>
                    </a:p>
                  </a:txBody>
                  <a:tcPr marL="7144" marR="7144" marT="7144" marB="0">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extLst>
                  <a:ext uri="{0D108BD9-81ED-4DB2-BD59-A6C34878D82A}">
                    <a16:rowId xmlns:a16="http://schemas.microsoft.com/office/drawing/2014/main" val="3521551144"/>
                  </a:ext>
                </a:extLst>
              </a:tr>
              <a:tr h="172287">
                <a:tc>
                  <a:txBody>
                    <a:bodyPr/>
                    <a:lstStyle/>
                    <a:p>
                      <a:pPr algn="ctr" fontAlgn="t"/>
                      <a:r>
                        <a:rPr lang="en-GB" sz="900" b="0" i="0" u="none" strike="noStrike">
                          <a:solidFill>
                            <a:srgbClr val="000000"/>
                          </a:solidFill>
                          <a:effectLst/>
                          <a:latin typeface="Calibri" panose="020F0502020204030204" pitchFamily="34" charset="0"/>
                        </a:rPr>
                        <a:t>25-29 years</a:t>
                      </a:r>
                    </a:p>
                  </a:txBody>
                  <a:tcPr marL="7144" marR="7144" marT="7144" marB="0">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fontAlgn="t"/>
                      <a:r>
                        <a:rPr lang="en-GB" sz="900" b="0" i="0" u="none" strike="noStrike" dirty="0">
                          <a:solidFill>
                            <a:srgbClr val="000000"/>
                          </a:solidFill>
                          <a:effectLst/>
                          <a:latin typeface="Calibri" panose="020F0502020204030204" pitchFamily="34" charset="0"/>
                        </a:rPr>
                        <a:t>463.37</a:t>
                      </a:r>
                    </a:p>
                  </a:txBody>
                  <a:tcPr marL="7144" marR="7144" marT="7144" marB="0">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CCFF"/>
                    </a:solidFill>
                  </a:tcPr>
                </a:tc>
                <a:tc>
                  <a:txBody>
                    <a:bodyPr/>
                    <a:lstStyle/>
                    <a:p>
                      <a:pPr algn="ctr" fontAlgn="t"/>
                      <a:r>
                        <a:rPr lang="en-GB" sz="900" b="0" i="0" u="none" strike="noStrike">
                          <a:solidFill>
                            <a:srgbClr val="000000"/>
                          </a:solidFill>
                          <a:effectLst/>
                          <a:latin typeface="Calibri" panose="020F0502020204030204" pitchFamily="34" charset="0"/>
                        </a:rPr>
                        <a:t>630.35</a:t>
                      </a:r>
                    </a:p>
                  </a:txBody>
                  <a:tcPr marL="7144" marR="7144" marT="7144" marB="0">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extLst>
                  <a:ext uri="{0D108BD9-81ED-4DB2-BD59-A6C34878D82A}">
                    <a16:rowId xmlns:a16="http://schemas.microsoft.com/office/drawing/2014/main" val="1661520474"/>
                  </a:ext>
                </a:extLst>
              </a:tr>
              <a:tr h="172287">
                <a:tc>
                  <a:txBody>
                    <a:bodyPr/>
                    <a:lstStyle/>
                    <a:p>
                      <a:pPr algn="ctr" fontAlgn="t"/>
                      <a:r>
                        <a:rPr lang="en-GB" sz="900" b="0" i="0" u="none" strike="noStrike">
                          <a:solidFill>
                            <a:srgbClr val="000000"/>
                          </a:solidFill>
                          <a:effectLst/>
                          <a:latin typeface="Calibri" panose="020F0502020204030204" pitchFamily="34" charset="0"/>
                        </a:rPr>
                        <a:t>30-34 years</a:t>
                      </a:r>
                    </a:p>
                  </a:txBody>
                  <a:tcPr marL="7144" marR="7144" marT="7144" marB="0">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Calibri" panose="020F0502020204030204" pitchFamily="34" charset="0"/>
                        </a:rPr>
                        <a:t>428.53</a:t>
                      </a:r>
                    </a:p>
                  </a:txBody>
                  <a:tcPr marL="7144" marR="7144" marT="7144" marB="0">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CCFF"/>
                    </a:solidFill>
                  </a:tcPr>
                </a:tc>
                <a:tc>
                  <a:txBody>
                    <a:bodyPr/>
                    <a:lstStyle/>
                    <a:p>
                      <a:pPr algn="ctr" fontAlgn="t"/>
                      <a:r>
                        <a:rPr lang="en-GB" sz="900" b="0" i="0" u="none" strike="noStrike">
                          <a:solidFill>
                            <a:srgbClr val="000000"/>
                          </a:solidFill>
                          <a:effectLst/>
                          <a:latin typeface="Calibri" panose="020F0502020204030204" pitchFamily="34" charset="0"/>
                        </a:rPr>
                        <a:t>587.75</a:t>
                      </a:r>
                    </a:p>
                  </a:txBody>
                  <a:tcPr marL="7144" marR="7144" marT="7144" marB="0">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extLst>
                  <a:ext uri="{0D108BD9-81ED-4DB2-BD59-A6C34878D82A}">
                    <a16:rowId xmlns:a16="http://schemas.microsoft.com/office/drawing/2014/main" val="1533151704"/>
                  </a:ext>
                </a:extLst>
              </a:tr>
              <a:tr h="172287">
                <a:tc>
                  <a:txBody>
                    <a:bodyPr/>
                    <a:lstStyle/>
                    <a:p>
                      <a:pPr algn="ctr" fontAlgn="t"/>
                      <a:r>
                        <a:rPr lang="en-GB" sz="900" b="0" i="0" u="none" strike="noStrike">
                          <a:solidFill>
                            <a:srgbClr val="000000"/>
                          </a:solidFill>
                          <a:effectLst/>
                          <a:latin typeface="Calibri" panose="020F0502020204030204" pitchFamily="34" charset="0"/>
                        </a:rPr>
                        <a:t>35-39 years</a:t>
                      </a:r>
                    </a:p>
                  </a:txBody>
                  <a:tcPr marL="7144" marR="7144" marT="7144" marB="0">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Calibri" panose="020F0502020204030204" pitchFamily="34" charset="0"/>
                        </a:rPr>
                        <a:t>426.81</a:t>
                      </a:r>
                    </a:p>
                  </a:txBody>
                  <a:tcPr marL="7144" marR="7144" marT="7144" marB="0">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CCFF"/>
                    </a:solidFill>
                  </a:tcPr>
                </a:tc>
                <a:tc>
                  <a:txBody>
                    <a:bodyPr/>
                    <a:lstStyle/>
                    <a:p>
                      <a:pPr algn="ctr" fontAlgn="t"/>
                      <a:r>
                        <a:rPr lang="en-GB" sz="900" b="0" i="0" u="none" strike="noStrike">
                          <a:solidFill>
                            <a:srgbClr val="000000"/>
                          </a:solidFill>
                          <a:effectLst/>
                          <a:latin typeface="Calibri" panose="020F0502020204030204" pitchFamily="34" charset="0"/>
                        </a:rPr>
                        <a:t>606.62</a:t>
                      </a:r>
                    </a:p>
                  </a:txBody>
                  <a:tcPr marL="7144" marR="7144" marT="7144" marB="0">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extLst>
                  <a:ext uri="{0D108BD9-81ED-4DB2-BD59-A6C34878D82A}">
                    <a16:rowId xmlns:a16="http://schemas.microsoft.com/office/drawing/2014/main" val="3493809214"/>
                  </a:ext>
                </a:extLst>
              </a:tr>
              <a:tr h="172287">
                <a:tc>
                  <a:txBody>
                    <a:bodyPr/>
                    <a:lstStyle/>
                    <a:p>
                      <a:pPr algn="ctr" fontAlgn="t"/>
                      <a:r>
                        <a:rPr lang="en-GB" sz="900" b="0" i="0" u="none" strike="noStrike">
                          <a:solidFill>
                            <a:srgbClr val="000000"/>
                          </a:solidFill>
                          <a:effectLst/>
                          <a:latin typeface="Calibri" panose="020F0502020204030204" pitchFamily="34" charset="0"/>
                        </a:rPr>
                        <a:t>40-44 years</a:t>
                      </a:r>
                    </a:p>
                  </a:txBody>
                  <a:tcPr marL="7144" marR="7144" marT="7144" marB="0">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Calibri" panose="020F0502020204030204" pitchFamily="34" charset="0"/>
                        </a:rPr>
                        <a:t>467.56</a:t>
                      </a:r>
                    </a:p>
                  </a:txBody>
                  <a:tcPr marL="7144" marR="7144" marT="7144" marB="0">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Calibri" panose="020F0502020204030204" pitchFamily="34" charset="0"/>
                        </a:rPr>
                        <a:t>657.64</a:t>
                      </a:r>
                    </a:p>
                  </a:txBody>
                  <a:tcPr marL="7144" marR="7144" marT="7144" marB="0">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extLst>
                  <a:ext uri="{0D108BD9-81ED-4DB2-BD59-A6C34878D82A}">
                    <a16:rowId xmlns:a16="http://schemas.microsoft.com/office/drawing/2014/main" val="3112391226"/>
                  </a:ext>
                </a:extLst>
              </a:tr>
              <a:tr h="172287">
                <a:tc>
                  <a:txBody>
                    <a:bodyPr/>
                    <a:lstStyle/>
                    <a:p>
                      <a:pPr algn="ctr" fontAlgn="t"/>
                      <a:r>
                        <a:rPr lang="en-GB" sz="900" b="0" i="0" u="none" strike="noStrike">
                          <a:solidFill>
                            <a:srgbClr val="000000"/>
                          </a:solidFill>
                          <a:effectLst/>
                          <a:latin typeface="Calibri" panose="020F0502020204030204" pitchFamily="34" charset="0"/>
                        </a:rPr>
                        <a:t>45-49 years</a:t>
                      </a:r>
                    </a:p>
                  </a:txBody>
                  <a:tcPr marL="7144" marR="7144" marT="7144" marB="0">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Calibri" panose="020F0502020204030204" pitchFamily="34" charset="0"/>
                        </a:rPr>
                        <a:t>408.38</a:t>
                      </a:r>
                    </a:p>
                  </a:txBody>
                  <a:tcPr marL="7144" marR="7144" marT="7144" marB="0">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CCFF"/>
                    </a:solidFill>
                  </a:tcPr>
                </a:tc>
                <a:tc>
                  <a:txBody>
                    <a:bodyPr/>
                    <a:lstStyle/>
                    <a:p>
                      <a:pPr algn="ctr" fontAlgn="t"/>
                      <a:r>
                        <a:rPr lang="en-GB" sz="900" b="0" i="0" u="none" strike="noStrike">
                          <a:solidFill>
                            <a:srgbClr val="000000"/>
                          </a:solidFill>
                          <a:effectLst/>
                          <a:latin typeface="Calibri" panose="020F0502020204030204" pitchFamily="34" charset="0"/>
                        </a:rPr>
                        <a:t>579.28</a:t>
                      </a:r>
                    </a:p>
                  </a:txBody>
                  <a:tcPr marL="7144" marR="7144" marT="7144" marB="0">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extLst>
                  <a:ext uri="{0D108BD9-81ED-4DB2-BD59-A6C34878D82A}">
                    <a16:rowId xmlns:a16="http://schemas.microsoft.com/office/drawing/2014/main" val="304429248"/>
                  </a:ext>
                </a:extLst>
              </a:tr>
              <a:tr h="172287">
                <a:tc>
                  <a:txBody>
                    <a:bodyPr/>
                    <a:lstStyle/>
                    <a:p>
                      <a:pPr algn="ctr" fontAlgn="t"/>
                      <a:r>
                        <a:rPr lang="en-GB" sz="900" b="0" i="0" u="none" strike="noStrike">
                          <a:solidFill>
                            <a:srgbClr val="000000"/>
                          </a:solidFill>
                          <a:effectLst/>
                          <a:latin typeface="Calibri" panose="020F0502020204030204" pitchFamily="34" charset="0"/>
                        </a:rPr>
                        <a:t>50-54 years</a:t>
                      </a:r>
                    </a:p>
                  </a:txBody>
                  <a:tcPr marL="7144" marR="7144" marT="7144" marB="0">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fontAlgn="t"/>
                      <a:r>
                        <a:rPr lang="en-GB" sz="900" b="0" i="0" u="none" strike="noStrike" dirty="0">
                          <a:solidFill>
                            <a:srgbClr val="000000"/>
                          </a:solidFill>
                          <a:effectLst/>
                          <a:latin typeface="Calibri" panose="020F0502020204030204" pitchFamily="34" charset="0"/>
                        </a:rPr>
                        <a:t>434.18</a:t>
                      </a:r>
                    </a:p>
                  </a:txBody>
                  <a:tcPr marL="7144" marR="7144" marT="7144" marB="0">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fontAlgn="t"/>
                      <a:r>
                        <a:rPr lang="en-GB" sz="900" b="0" i="0" u="none" strike="noStrike" dirty="0">
                          <a:solidFill>
                            <a:srgbClr val="000000"/>
                          </a:solidFill>
                          <a:effectLst/>
                          <a:latin typeface="Calibri" panose="020F0502020204030204" pitchFamily="34" charset="0"/>
                        </a:rPr>
                        <a:t>547.06</a:t>
                      </a:r>
                    </a:p>
                  </a:txBody>
                  <a:tcPr marL="7144" marR="7144" marT="7144" marB="0">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extLst>
                  <a:ext uri="{0D108BD9-81ED-4DB2-BD59-A6C34878D82A}">
                    <a16:rowId xmlns:a16="http://schemas.microsoft.com/office/drawing/2014/main" val="3456260758"/>
                  </a:ext>
                </a:extLst>
              </a:tr>
              <a:tr h="172287">
                <a:tc>
                  <a:txBody>
                    <a:bodyPr/>
                    <a:lstStyle/>
                    <a:p>
                      <a:pPr algn="ctr" fontAlgn="t"/>
                      <a:r>
                        <a:rPr lang="en-GB" sz="900" b="1" i="0" u="none" strike="noStrike" dirty="0">
                          <a:solidFill>
                            <a:srgbClr val="000000"/>
                          </a:solidFill>
                          <a:effectLst/>
                          <a:latin typeface="Calibri" panose="020F0502020204030204" pitchFamily="34" charset="0"/>
                        </a:rPr>
                        <a:t>55-59 years</a:t>
                      </a:r>
                    </a:p>
                  </a:txBody>
                  <a:tcPr marL="7144" marR="7144" marT="7144" marB="0">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3AA97"/>
                    </a:solidFill>
                  </a:tcPr>
                </a:tc>
                <a:tc>
                  <a:txBody>
                    <a:bodyPr/>
                    <a:lstStyle/>
                    <a:p>
                      <a:pPr algn="ctr" fontAlgn="t"/>
                      <a:r>
                        <a:rPr lang="en-GB" sz="900" b="1" i="0" u="none" strike="noStrike" dirty="0">
                          <a:solidFill>
                            <a:srgbClr val="000000"/>
                          </a:solidFill>
                          <a:effectLst/>
                          <a:latin typeface="Calibri" panose="020F0502020204030204" pitchFamily="34" charset="0"/>
                        </a:rPr>
                        <a:t>515.97</a:t>
                      </a:r>
                    </a:p>
                  </a:txBody>
                  <a:tcPr marL="7144" marR="7144" marT="7144" marB="0">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CCFF"/>
                    </a:solidFill>
                  </a:tcPr>
                </a:tc>
                <a:tc>
                  <a:txBody>
                    <a:bodyPr/>
                    <a:lstStyle/>
                    <a:p>
                      <a:pPr algn="ctr" fontAlgn="t"/>
                      <a:r>
                        <a:rPr lang="en-GB" sz="900" b="0" i="0" u="none" strike="noStrike">
                          <a:solidFill>
                            <a:srgbClr val="000000"/>
                          </a:solidFill>
                          <a:effectLst/>
                          <a:latin typeface="Calibri" panose="020F0502020204030204" pitchFamily="34" charset="0"/>
                        </a:rPr>
                        <a:t>611.79</a:t>
                      </a:r>
                    </a:p>
                  </a:txBody>
                  <a:tcPr marL="7144" marR="7144" marT="7144" marB="0">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extLst>
                  <a:ext uri="{0D108BD9-81ED-4DB2-BD59-A6C34878D82A}">
                    <a16:rowId xmlns:a16="http://schemas.microsoft.com/office/drawing/2014/main" val="2654739703"/>
                  </a:ext>
                </a:extLst>
              </a:tr>
              <a:tr h="172287">
                <a:tc>
                  <a:txBody>
                    <a:bodyPr/>
                    <a:lstStyle/>
                    <a:p>
                      <a:pPr algn="ctr" fontAlgn="t"/>
                      <a:r>
                        <a:rPr lang="en-GB" sz="900" b="0" i="0" u="none" strike="noStrike">
                          <a:solidFill>
                            <a:srgbClr val="000000"/>
                          </a:solidFill>
                          <a:effectLst/>
                          <a:latin typeface="Calibri" panose="020F0502020204030204" pitchFamily="34" charset="0"/>
                        </a:rPr>
                        <a:t>60-64 years</a:t>
                      </a:r>
                    </a:p>
                  </a:txBody>
                  <a:tcPr marL="7144" marR="7144" marT="7144" marB="0">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Calibri" panose="020F0502020204030204" pitchFamily="34" charset="0"/>
                        </a:rPr>
                        <a:t>433.63</a:t>
                      </a:r>
                    </a:p>
                  </a:txBody>
                  <a:tcPr marL="7144" marR="7144" marT="7144" marB="0">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CCFF"/>
                    </a:solidFill>
                  </a:tcPr>
                </a:tc>
                <a:tc>
                  <a:txBody>
                    <a:bodyPr/>
                    <a:lstStyle/>
                    <a:p>
                      <a:pPr algn="ctr" fontAlgn="t"/>
                      <a:r>
                        <a:rPr lang="en-GB" sz="900" b="0" i="0" u="none" strike="noStrike">
                          <a:solidFill>
                            <a:srgbClr val="000000"/>
                          </a:solidFill>
                          <a:effectLst/>
                          <a:latin typeface="Calibri" panose="020F0502020204030204" pitchFamily="34" charset="0"/>
                        </a:rPr>
                        <a:t>530.71</a:t>
                      </a:r>
                    </a:p>
                  </a:txBody>
                  <a:tcPr marL="7144" marR="7144" marT="7144" marB="0">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extLst>
                  <a:ext uri="{0D108BD9-81ED-4DB2-BD59-A6C34878D82A}">
                    <a16:rowId xmlns:a16="http://schemas.microsoft.com/office/drawing/2014/main" val="721261922"/>
                  </a:ext>
                </a:extLst>
              </a:tr>
              <a:tr h="172287">
                <a:tc>
                  <a:txBody>
                    <a:bodyPr/>
                    <a:lstStyle/>
                    <a:p>
                      <a:pPr algn="ctr" fontAlgn="t"/>
                      <a:r>
                        <a:rPr lang="en-GB" sz="900" b="0" i="0" u="none" strike="noStrike">
                          <a:solidFill>
                            <a:srgbClr val="000000"/>
                          </a:solidFill>
                          <a:effectLst/>
                          <a:latin typeface="Calibri" panose="020F0502020204030204" pitchFamily="34" charset="0"/>
                        </a:rPr>
                        <a:t>65-69 years</a:t>
                      </a:r>
                    </a:p>
                  </a:txBody>
                  <a:tcPr marL="7144" marR="7144" marT="7144" marB="0">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fontAlgn="t"/>
                      <a:r>
                        <a:rPr lang="en-GB" sz="900" b="0" i="0" u="none" strike="noStrike" dirty="0">
                          <a:solidFill>
                            <a:srgbClr val="000000"/>
                          </a:solidFill>
                          <a:effectLst/>
                          <a:latin typeface="Calibri" panose="020F0502020204030204" pitchFamily="34" charset="0"/>
                        </a:rPr>
                        <a:t>388.85</a:t>
                      </a:r>
                    </a:p>
                  </a:txBody>
                  <a:tcPr marL="7144" marR="7144" marT="7144" marB="0">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CCFF"/>
                    </a:solidFill>
                  </a:tcPr>
                </a:tc>
                <a:tc>
                  <a:txBody>
                    <a:bodyPr/>
                    <a:lstStyle/>
                    <a:p>
                      <a:pPr algn="ctr" fontAlgn="t"/>
                      <a:r>
                        <a:rPr lang="en-GB" sz="900" b="0" i="0" u="none" strike="noStrike">
                          <a:solidFill>
                            <a:srgbClr val="000000"/>
                          </a:solidFill>
                          <a:effectLst/>
                          <a:latin typeface="Calibri" panose="020F0502020204030204" pitchFamily="34" charset="0"/>
                        </a:rPr>
                        <a:t>461.76</a:t>
                      </a:r>
                    </a:p>
                  </a:txBody>
                  <a:tcPr marL="7144" marR="7144" marT="7144" marB="0">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extLst>
                  <a:ext uri="{0D108BD9-81ED-4DB2-BD59-A6C34878D82A}">
                    <a16:rowId xmlns:a16="http://schemas.microsoft.com/office/drawing/2014/main" val="802025005"/>
                  </a:ext>
                </a:extLst>
              </a:tr>
              <a:tr h="172287">
                <a:tc>
                  <a:txBody>
                    <a:bodyPr/>
                    <a:lstStyle/>
                    <a:p>
                      <a:pPr algn="ctr" fontAlgn="t"/>
                      <a:r>
                        <a:rPr lang="en-GB" sz="900" b="0" i="0" u="none" strike="noStrike">
                          <a:solidFill>
                            <a:srgbClr val="000000"/>
                          </a:solidFill>
                          <a:effectLst/>
                          <a:latin typeface="Calibri" panose="020F0502020204030204" pitchFamily="34" charset="0"/>
                        </a:rPr>
                        <a:t>70-74 years</a:t>
                      </a:r>
                    </a:p>
                  </a:txBody>
                  <a:tcPr marL="7144" marR="7144" marT="7144" marB="0">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Calibri" panose="020F0502020204030204" pitchFamily="34" charset="0"/>
                        </a:rPr>
                        <a:t>293.01</a:t>
                      </a:r>
                    </a:p>
                  </a:txBody>
                  <a:tcPr marL="7144" marR="7144" marT="7144" marB="0">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CCFF"/>
                    </a:solidFill>
                  </a:tcPr>
                </a:tc>
                <a:tc>
                  <a:txBody>
                    <a:bodyPr/>
                    <a:lstStyle/>
                    <a:p>
                      <a:pPr algn="ctr" fontAlgn="t"/>
                      <a:r>
                        <a:rPr lang="en-GB" sz="900" b="0" i="0" u="none" strike="noStrike">
                          <a:solidFill>
                            <a:srgbClr val="000000"/>
                          </a:solidFill>
                          <a:effectLst/>
                          <a:latin typeface="Calibri" panose="020F0502020204030204" pitchFamily="34" charset="0"/>
                        </a:rPr>
                        <a:t>370.85</a:t>
                      </a:r>
                    </a:p>
                  </a:txBody>
                  <a:tcPr marL="7144" marR="7144" marT="7144" marB="0">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extLst>
                  <a:ext uri="{0D108BD9-81ED-4DB2-BD59-A6C34878D82A}">
                    <a16:rowId xmlns:a16="http://schemas.microsoft.com/office/drawing/2014/main" val="1444186363"/>
                  </a:ext>
                </a:extLst>
              </a:tr>
              <a:tr h="172287">
                <a:tc>
                  <a:txBody>
                    <a:bodyPr/>
                    <a:lstStyle/>
                    <a:p>
                      <a:pPr algn="ctr" fontAlgn="t"/>
                      <a:r>
                        <a:rPr lang="en-GB" sz="900" b="0" i="0" u="none" strike="noStrike">
                          <a:solidFill>
                            <a:srgbClr val="000000"/>
                          </a:solidFill>
                          <a:effectLst/>
                          <a:latin typeface="Calibri" panose="020F0502020204030204" pitchFamily="34" charset="0"/>
                        </a:rPr>
                        <a:t>75-79 years</a:t>
                      </a:r>
                    </a:p>
                  </a:txBody>
                  <a:tcPr marL="7144" marR="7144" marT="7144" marB="0">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Calibri" panose="020F0502020204030204" pitchFamily="34" charset="0"/>
                        </a:rPr>
                        <a:t>200.24</a:t>
                      </a:r>
                    </a:p>
                  </a:txBody>
                  <a:tcPr marL="7144" marR="7144" marT="7144" marB="0">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CCFF"/>
                    </a:solidFill>
                  </a:tcPr>
                </a:tc>
                <a:tc>
                  <a:txBody>
                    <a:bodyPr/>
                    <a:lstStyle/>
                    <a:p>
                      <a:pPr algn="ctr" fontAlgn="t"/>
                      <a:r>
                        <a:rPr lang="en-GB" sz="900" b="0" i="0" u="none" strike="noStrike">
                          <a:solidFill>
                            <a:srgbClr val="000000"/>
                          </a:solidFill>
                          <a:effectLst/>
                          <a:latin typeface="Calibri" panose="020F0502020204030204" pitchFamily="34" charset="0"/>
                        </a:rPr>
                        <a:t>241.46</a:t>
                      </a:r>
                    </a:p>
                  </a:txBody>
                  <a:tcPr marL="7144" marR="7144" marT="7144" marB="0">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extLst>
                  <a:ext uri="{0D108BD9-81ED-4DB2-BD59-A6C34878D82A}">
                    <a16:rowId xmlns:a16="http://schemas.microsoft.com/office/drawing/2014/main" val="2214150308"/>
                  </a:ext>
                </a:extLst>
              </a:tr>
              <a:tr h="172287">
                <a:tc>
                  <a:txBody>
                    <a:bodyPr/>
                    <a:lstStyle/>
                    <a:p>
                      <a:pPr algn="ctr" fontAlgn="t"/>
                      <a:r>
                        <a:rPr lang="en-GB" sz="900" b="0" i="0" u="none" strike="noStrike">
                          <a:solidFill>
                            <a:srgbClr val="000000"/>
                          </a:solidFill>
                          <a:effectLst/>
                          <a:latin typeface="Calibri" panose="020F0502020204030204" pitchFamily="34" charset="0"/>
                        </a:rPr>
                        <a:t>80-84 years</a:t>
                      </a:r>
                    </a:p>
                  </a:txBody>
                  <a:tcPr marL="7144" marR="7144" marT="7144" marB="0">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Calibri" panose="020F0502020204030204" pitchFamily="34" charset="0"/>
                        </a:rPr>
                        <a:t>305.90</a:t>
                      </a:r>
                    </a:p>
                  </a:txBody>
                  <a:tcPr marL="7144" marR="7144" marT="7144" marB="0">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Calibri" panose="020F0502020204030204" pitchFamily="34" charset="0"/>
                        </a:rPr>
                        <a:t>351.79</a:t>
                      </a:r>
                    </a:p>
                  </a:txBody>
                  <a:tcPr marL="7144" marR="7144" marT="7144" marB="0">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extLst>
                  <a:ext uri="{0D108BD9-81ED-4DB2-BD59-A6C34878D82A}">
                    <a16:rowId xmlns:a16="http://schemas.microsoft.com/office/drawing/2014/main" val="2366165645"/>
                  </a:ext>
                </a:extLst>
              </a:tr>
              <a:tr h="172287">
                <a:tc>
                  <a:txBody>
                    <a:bodyPr/>
                    <a:lstStyle/>
                    <a:p>
                      <a:pPr algn="ctr" fontAlgn="t"/>
                      <a:r>
                        <a:rPr lang="en-GB" sz="900" b="0" i="0" u="none" strike="noStrike">
                          <a:solidFill>
                            <a:srgbClr val="000000"/>
                          </a:solidFill>
                          <a:effectLst/>
                          <a:latin typeface="Calibri" panose="020F0502020204030204" pitchFamily="34" charset="0"/>
                        </a:rPr>
                        <a:t>85-89 years</a:t>
                      </a:r>
                    </a:p>
                  </a:txBody>
                  <a:tcPr marL="7144" marR="7144" marT="7144" marB="0">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Calibri" panose="020F0502020204030204" pitchFamily="34" charset="0"/>
                        </a:rPr>
                        <a:t>227.04</a:t>
                      </a:r>
                    </a:p>
                  </a:txBody>
                  <a:tcPr marL="7144" marR="7144" marT="7144" marB="0">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CCFF"/>
                    </a:solidFill>
                  </a:tcPr>
                </a:tc>
                <a:tc>
                  <a:txBody>
                    <a:bodyPr/>
                    <a:lstStyle/>
                    <a:p>
                      <a:pPr algn="ctr" fontAlgn="t"/>
                      <a:r>
                        <a:rPr lang="en-GB" sz="900" b="0" i="0" u="none" strike="noStrike">
                          <a:solidFill>
                            <a:srgbClr val="000000"/>
                          </a:solidFill>
                          <a:effectLst/>
                          <a:latin typeface="Calibri" panose="020F0502020204030204" pitchFamily="34" charset="0"/>
                        </a:rPr>
                        <a:t>302.72</a:t>
                      </a:r>
                    </a:p>
                  </a:txBody>
                  <a:tcPr marL="7144" marR="7144" marT="7144" marB="0">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extLst>
                  <a:ext uri="{0D108BD9-81ED-4DB2-BD59-A6C34878D82A}">
                    <a16:rowId xmlns:a16="http://schemas.microsoft.com/office/drawing/2014/main" val="1609285989"/>
                  </a:ext>
                </a:extLst>
              </a:tr>
              <a:tr h="172287">
                <a:tc>
                  <a:txBody>
                    <a:bodyPr/>
                    <a:lstStyle/>
                    <a:p>
                      <a:pPr algn="ctr" fontAlgn="t"/>
                      <a:r>
                        <a:rPr lang="en-GB" sz="900" b="0" i="0" u="none" strike="noStrike">
                          <a:solidFill>
                            <a:srgbClr val="000000"/>
                          </a:solidFill>
                          <a:effectLst/>
                          <a:latin typeface="Calibri" panose="020F0502020204030204" pitchFamily="34" charset="0"/>
                        </a:rPr>
                        <a:t>90+ years</a:t>
                      </a:r>
                    </a:p>
                  </a:txBody>
                  <a:tcPr marL="7144" marR="7144" marT="7144" marB="0">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tc>
                  <a:txBody>
                    <a:bodyPr/>
                    <a:lstStyle/>
                    <a:p>
                      <a:pPr algn="ctr" fontAlgn="t"/>
                      <a:r>
                        <a:rPr lang="en-GB" sz="900" b="0" i="0" u="none" strike="noStrike">
                          <a:solidFill>
                            <a:srgbClr val="000000"/>
                          </a:solidFill>
                          <a:effectLst/>
                          <a:latin typeface="Calibri" panose="020F0502020204030204" pitchFamily="34" charset="0"/>
                        </a:rPr>
                        <a:t>390.12</a:t>
                      </a:r>
                    </a:p>
                  </a:txBody>
                  <a:tcPr marL="7144" marR="7144" marT="7144" marB="0">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solidFill>
                      <a:srgbClr val="FFCCFF"/>
                    </a:solidFill>
                  </a:tcPr>
                </a:tc>
                <a:tc>
                  <a:txBody>
                    <a:bodyPr/>
                    <a:lstStyle/>
                    <a:p>
                      <a:pPr algn="ctr" fontAlgn="t"/>
                      <a:r>
                        <a:rPr lang="en-GB" sz="900" b="0" i="0" u="none" strike="noStrike" dirty="0">
                          <a:solidFill>
                            <a:srgbClr val="000000"/>
                          </a:solidFill>
                          <a:effectLst/>
                          <a:latin typeface="Calibri" panose="020F0502020204030204" pitchFamily="34" charset="0"/>
                        </a:rPr>
                        <a:t>520.16</a:t>
                      </a:r>
                    </a:p>
                  </a:txBody>
                  <a:tcPr marL="7144" marR="7144" marT="7144" marB="0">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tcPr>
                </a:tc>
                <a:extLst>
                  <a:ext uri="{0D108BD9-81ED-4DB2-BD59-A6C34878D82A}">
                    <a16:rowId xmlns:a16="http://schemas.microsoft.com/office/drawing/2014/main" val="3898482796"/>
                  </a:ext>
                </a:extLst>
              </a:tr>
            </a:tbl>
          </a:graphicData>
        </a:graphic>
      </p:graphicFrame>
      <p:sp>
        <p:nvSpPr>
          <p:cNvPr id="2" name="Oval 1">
            <a:extLst>
              <a:ext uri="{FF2B5EF4-FFF2-40B4-BE49-F238E27FC236}">
                <a16:creationId xmlns:a16="http://schemas.microsoft.com/office/drawing/2014/main" id="{1D21C7AF-ED2D-4E81-B360-F1FD83666380}"/>
              </a:ext>
            </a:extLst>
          </p:cNvPr>
          <p:cNvSpPr/>
          <p:nvPr/>
        </p:nvSpPr>
        <p:spPr>
          <a:xfrm>
            <a:off x="5689023" y="1815812"/>
            <a:ext cx="358486" cy="997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GB" sz="1350">
              <a:solidFill>
                <a:prstClr val="white"/>
              </a:solidFill>
              <a:latin typeface="Calibri" panose="020F0502020204030204"/>
            </a:endParaRPr>
          </a:p>
        </p:txBody>
      </p:sp>
      <p:pic>
        <p:nvPicPr>
          <p:cNvPr id="4" name="Picture 3">
            <a:extLst>
              <a:ext uri="{FF2B5EF4-FFF2-40B4-BE49-F238E27FC236}">
                <a16:creationId xmlns:a16="http://schemas.microsoft.com/office/drawing/2014/main" id="{3A62E096-B1C1-4419-A754-202C48CE249D}"/>
              </a:ext>
            </a:extLst>
          </p:cNvPr>
          <p:cNvPicPr>
            <a:picLocks noChangeAspect="1"/>
          </p:cNvPicPr>
          <p:nvPr/>
        </p:nvPicPr>
        <p:blipFill>
          <a:blip r:embed="rId3"/>
          <a:stretch>
            <a:fillRect/>
          </a:stretch>
        </p:blipFill>
        <p:spPr>
          <a:xfrm>
            <a:off x="7200900" y="2034410"/>
            <a:ext cx="301548" cy="1005927"/>
          </a:xfrm>
          <a:prstGeom prst="rect">
            <a:avLst/>
          </a:prstGeom>
        </p:spPr>
      </p:pic>
    </p:spTree>
    <p:extLst>
      <p:ext uri="{BB962C8B-B14F-4D97-AF65-F5344CB8AC3E}">
        <p14:creationId xmlns:p14="http://schemas.microsoft.com/office/powerpoint/2010/main" val="3327162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hidden="1"/>
          <p:cNvSpPr>
            <a:spLocks noGrp="1"/>
          </p:cNvSpPr>
          <p:nvPr>
            <p:ph type="title"/>
          </p:nvPr>
        </p:nvSpPr>
        <p:spPr/>
        <p:txBody>
          <a:bodyPr/>
          <a:lstStyle/>
          <a:p>
            <a:r>
              <a:t>Maps (1)</a:t>
            </a:r>
          </a:p>
        </p:txBody>
      </p:sp>
      <p:pic>
        <p:nvPicPr>
          <p:cNvPr id="5" name="Picture 4">
            <a:extLst>
              <a:ext uri="{FF2B5EF4-FFF2-40B4-BE49-F238E27FC236}">
                <a16:creationId xmlns:a16="http://schemas.microsoft.com/office/drawing/2014/main" id="{93199B72-4868-4FDE-8A81-B652E4810A15}"/>
              </a:ext>
            </a:extLst>
          </p:cNvPr>
          <p:cNvPicPr>
            <a:picLocks noChangeAspect="1"/>
          </p:cNvPicPr>
          <p:nvPr/>
        </p:nvPicPr>
        <p:blipFill rotWithShape="1">
          <a:blip r:embed="rId3"/>
          <a:srcRect t="7836"/>
          <a:stretch/>
        </p:blipFill>
        <p:spPr>
          <a:xfrm>
            <a:off x="414580" y="1543051"/>
            <a:ext cx="4015775" cy="4033265"/>
          </a:xfrm>
          <a:prstGeom prst="rect">
            <a:avLst/>
          </a:prstGeom>
        </p:spPr>
      </p:pic>
      <p:sp>
        <p:nvSpPr>
          <p:cNvPr id="6" name="Rectangle 5">
            <a:extLst>
              <a:ext uri="{FF2B5EF4-FFF2-40B4-BE49-F238E27FC236}">
                <a16:creationId xmlns:a16="http://schemas.microsoft.com/office/drawing/2014/main" id="{769C0046-022B-48B3-8E7A-57599E58F9F0}"/>
              </a:ext>
            </a:extLst>
          </p:cNvPr>
          <p:cNvSpPr/>
          <p:nvPr/>
        </p:nvSpPr>
        <p:spPr>
          <a:xfrm>
            <a:off x="414580" y="1058302"/>
            <a:ext cx="4015775" cy="461665"/>
          </a:xfrm>
          <a:prstGeom prst="rect">
            <a:avLst/>
          </a:prstGeom>
        </p:spPr>
        <p:txBody>
          <a:bodyPr wrap="square">
            <a:spAutoFit/>
          </a:bodyPr>
          <a:lstStyle/>
          <a:p>
            <a:pPr defTabSz="685800" eaLnBrk="1" fontAlgn="auto" hangingPunct="1">
              <a:spcBef>
                <a:spcPts val="0"/>
              </a:spcBef>
              <a:spcAft>
                <a:spcPts val="0"/>
              </a:spcAft>
            </a:pPr>
            <a:r>
              <a:rPr lang="en-GB" sz="1200" dirty="0">
                <a:solidFill>
                  <a:prstClr val="black"/>
                </a:solidFill>
                <a:latin typeface="Segoe UI Light" panose="020B0502040204020203" pitchFamily="34" charset="0"/>
                <a:cs typeface="Segoe UI Light" panose="020B0502040204020203" pitchFamily="34" charset="0"/>
              </a:rPr>
              <a:t>Map of COVID-19 Cases Lab-Confirmed in the Previous 2-Weeks (13 - 27 Jan)</a:t>
            </a:r>
          </a:p>
        </p:txBody>
      </p:sp>
      <p:sp>
        <p:nvSpPr>
          <p:cNvPr id="7" name="Rectangle 6">
            <a:extLst>
              <a:ext uri="{FF2B5EF4-FFF2-40B4-BE49-F238E27FC236}">
                <a16:creationId xmlns:a16="http://schemas.microsoft.com/office/drawing/2014/main" id="{2B793BC1-7228-4130-95DA-41CC29204E12}"/>
              </a:ext>
            </a:extLst>
          </p:cNvPr>
          <p:cNvSpPr/>
          <p:nvPr/>
        </p:nvSpPr>
        <p:spPr>
          <a:xfrm>
            <a:off x="4681568" y="1058302"/>
            <a:ext cx="4015775" cy="461665"/>
          </a:xfrm>
          <a:prstGeom prst="rect">
            <a:avLst/>
          </a:prstGeom>
        </p:spPr>
        <p:txBody>
          <a:bodyPr wrap="square">
            <a:spAutoFit/>
          </a:bodyPr>
          <a:lstStyle/>
          <a:p>
            <a:pPr defTabSz="685800" eaLnBrk="1" fontAlgn="auto" hangingPunct="1">
              <a:spcBef>
                <a:spcPts val="0"/>
              </a:spcBef>
              <a:spcAft>
                <a:spcPts val="0"/>
              </a:spcAft>
            </a:pPr>
            <a:r>
              <a:rPr lang="en-GB" sz="1200" dirty="0">
                <a:solidFill>
                  <a:prstClr val="black"/>
                </a:solidFill>
                <a:latin typeface="Segoe UI Light" panose="020B0502040204020203" pitchFamily="34" charset="0"/>
                <a:cs typeface="Segoe UI Light" panose="020B0502040204020203" pitchFamily="34" charset="0"/>
              </a:rPr>
              <a:t>Map of COVID-19 Cases Lab-Confirmed in the Previous 2-Weeks (13 - 27 Jan)</a:t>
            </a:r>
          </a:p>
        </p:txBody>
      </p:sp>
      <p:pic>
        <p:nvPicPr>
          <p:cNvPr id="2" name="Picture 1">
            <a:extLst>
              <a:ext uri="{FF2B5EF4-FFF2-40B4-BE49-F238E27FC236}">
                <a16:creationId xmlns:a16="http://schemas.microsoft.com/office/drawing/2014/main" id="{1C24D6FB-B73D-4722-90E4-2087EB1CBF34}"/>
              </a:ext>
            </a:extLst>
          </p:cNvPr>
          <p:cNvPicPr>
            <a:picLocks noChangeAspect="1"/>
          </p:cNvPicPr>
          <p:nvPr/>
        </p:nvPicPr>
        <p:blipFill>
          <a:blip r:embed="rId4"/>
          <a:stretch>
            <a:fillRect/>
          </a:stretch>
        </p:blipFill>
        <p:spPr>
          <a:xfrm>
            <a:off x="4430354" y="1618462"/>
            <a:ext cx="4483955" cy="362107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051DC-AA9B-4C17-BE10-8B1391F05E39}"/>
              </a:ext>
            </a:extLst>
          </p:cNvPr>
          <p:cNvSpPr>
            <a:spLocks noGrp="1"/>
          </p:cNvSpPr>
          <p:nvPr>
            <p:ph type="title"/>
          </p:nvPr>
        </p:nvSpPr>
        <p:spPr>
          <a:xfrm>
            <a:off x="1143001" y="919106"/>
            <a:ext cx="6702467" cy="257664"/>
          </a:xfrm>
        </p:spPr>
        <p:txBody>
          <a:bodyPr>
            <a:noAutofit/>
          </a:bodyPr>
          <a:lstStyle/>
          <a:p>
            <a:pPr algn="ctr"/>
            <a:br>
              <a:rPr lang="en-GB" sz="2100" b="1" dirty="0"/>
            </a:br>
            <a:r>
              <a:rPr lang="en-GB" sz="2100" b="1" dirty="0"/>
              <a:t>COVID-19 Vaccine </a:t>
            </a:r>
            <a:r>
              <a:rPr lang="en-GB" sz="2100" dirty="0"/>
              <a:t>U</a:t>
            </a:r>
            <a:r>
              <a:rPr lang="en-GB" sz="2100" b="1" dirty="0"/>
              <a:t>ptake</a:t>
            </a:r>
            <a:r>
              <a:rPr lang="en-GB" sz="2100" dirty="0"/>
              <a:t> : </a:t>
            </a:r>
            <a:r>
              <a:rPr lang="en-GB" sz="2100" b="1" dirty="0"/>
              <a:t>Enfield as at 28.01.21</a:t>
            </a:r>
          </a:p>
        </p:txBody>
      </p:sp>
      <p:sp>
        <p:nvSpPr>
          <p:cNvPr id="8" name="Rectangle 7">
            <a:extLst>
              <a:ext uri="{FF2B5EF4-FFF2-40B4-BE49-F238E27FC236}">
                <a16:creationId xmlns:a16="http://schemas.microsoft.com/office/drawing/2014/main" id="{EFC82F5E-673D-4A54-A09A-C7B0558F9395}"/>
              </a:ext>
            </a:extLst>
          </p:cNvPr>
          <p:cNvSpPr/>
          <p:nvPr/>
        </p:nvSpPr>
        <p:spPr>
          <a:xfrm>
            <a:off x="25284" y="5491035"/>
            <a:ext cx="6187829" cy="3510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spcBef>
                <a:spcPts val="0"/>
              </a:spcBef>
              <a:spcAft>
                <a:spcPts val="0"/>
              </a:spcAft>
            </a:pPr>
            <a:r>
              <a:rPr lang="en-GB" sz="1050" dirty="0">
                <a:solidFill>
                  <a:prstClr val="white"/>
                </a:solidFill>
                <a:latin typeface="Calibri" panose="020F0502020204030204"/>
              </a:rPr>
              <a:t>Data source: NCL </a:t>
            </a:r>
            <a:r>
              <a:rPr lang="en-GB" sz="1050" dirty="0" err="1">
                <a:solidFill>
                  <a:prstClr val="white"/>
                </a:solidFill>
                <a:latin typeface="Calibri" panose="020F0502020204030204"/>
              </a:rPr>
              <a:t>HealtheAnalytics</a:t>
            </a:r>
            <a:r>
              <a:rPr lang="en-GB" sz="1050" dirty="0">
                <a:solidFill>
                  <a:prstClr val="white"/>
                </a:solidFill>
                <a:latin typeface="Calibri" panose="020F0502020204030204"/>
              </a:rPr>
              <a:t> COVID-19 vaccinations dashboard EMIS refresh 28</a:t>
            </a:r>
            <a:r>
              <a:rPr lang="en-GB" sz="1050" baseline="30000" dirty="0">
                <a:solidFill>
                  <a:prstClr val="white"/>
                </a:solidFill>
                <a:latin typeface="Calibri" panose="020F0502020204030204"/>
              </a:rPr>
              <a:t>th</a:t>
            </a:r>
            <a:r>
              <a:rPr lang="en-GB" sz="1050" dirty="0">
                <a:solidFill>
                  <a:prstClr val="white"/>
                </a:solidFill>
                <a:latin typeface="Calibri" panose="020F0502020204030204"/>
              </a:rPr>
              <a:t> Jan 2021.</a:t>
            </a:r>
          </a:p>
          <a:p>
            <a:pPr defTabSz="685800" eaLnBrk="1" fontAlgn="auto" hangingPunct="1">
              <a:spcBef>
                <a:spcPts val="0"/>
              </a:spcBef>
              <a:spcAft>
                <a:spcPts val="0"/>
              </a:spcAft>
            </a:pPr>
            <a:r>
              <a:rPr lang="en-GB" sz="1050" dirty="0">
                <a:solidFill>
                  <a:prstClr val="white"/>
                </a:solidFill>
                <a:latin typeface="Calibri" panose="020F0502020204030204"/>
              </a:rPr>
              <a:t>Updated on 31</a:t>
            </a:r>
            <a:r>
              <a:rPr lang="en-GB" sz="1050" baseline="30000" dirty="0">
                <a:solidFill>
                  <a:prstClr val="white"/>
                </a:solidFill>
                <a:latin typeface="Calibri" panose="020F0502020204030204"/>
              </a:rPr>
              <a:t>st</a:t>
            </a:r>
            <a:r>
              <a:rPr lang="en-GB" sz="1050" dirty="0">
                <a:solidFill>
                  <a:prstClr val="white"/>
                </a:solidFill>
                <a:latin typeface="Calibri" panose="020F0502020204030204"/>
              </a:rPr>
              <a:t> Jan 2021 at 8.45 pm.</a:t>
            </a:r>
          </a:p>
        </p:txBody>
      </p:sp>
      <p:sp>
        <p:nvSpPr>
          <p:cNvPr id="5" name="TextBox 4">
            <a:extLst>
              <a:ext uri="{FF2B5EF4-FFF2-40B4-BE49-F238E27FC236}">
                <a16:creationId xmlns:a16="http://schemas.microsoft.com/office/drawing/2014/main" id="{0444A263-BEF2-4652-8407-797E250CD9C0}"/>
              </a:ext>
            </a:extLst>
          </p:cNvPr>
          <p:cNvSpPr txBox="1"/>
          <p:nvPr/>
        </p:nvSpPr>
        <p:spPr>
          <a:xfrm>
            <a:off x="6459279" y="1483324"/>
            <a:ext cx="2432741" cy="1477328"/>
          </a:xfrm>
          <a:prstGeom prst="rect">
            <a:avLst/>
          </a:prstGeom>
          <a:noFill/>
        </p:spPr>
        <p:txBody>
          <a:bodyPr wrap="square" rtlCol="0">
            <a:spAutoFit/>
          </a:bodyPr>
          <a:lstStyle/>
          <a:p>
            <a:pPr defTabSz="685800" eaLnBrk="1" fontAlgn="auto" hangingPunct="1">
              <a:spcBef>
                <a:spcPts val="0"/>
              </a:spcBef>
              <a:spcAft>
                <a:spcPts val="0"/>
              </a:spcAft>
            </a:pPr>
            <a:r>
              <a:rPr lang="en-GB" sz="1500" dirty="0">
                <a:solidFill>
                  <a:prstClr val="black"/>
                </a:solidFill>
                <a:latin typeface="Calibri" panose="020F0502020204030204"/>
              </a:rPr>
              <a:t>Number of </a:t>
            </a:r>
            <a:r>
              <a:rPr lang="en-GB" sz="1500" b="1" dirty="0">
                <a:solidFill>
                  <a:prstClr val="black"/>
                </a:solidFill>
                <a:latin typeface="Calibri" panose="020F0502020204030204"/>
              </a:rPr>
              <a:t>Vaccine decliners </a:t>
            </a:r>
            <a:r>
              <a:rPr lang="en-GB" sz="1500" dirty="0">
                <a:solidFill>
                  <a:prstClr val="black"/>
                </a:solidFill>
                <a:latin typeface="Calibri" panose="020F0502020204030204"/>
              </a:rPr>
              <a:t>as at 28th Jan= </a:t>
            </a:r>
            <a:r>
              <a:rPr lang="en-GB" sz="1500" b="1" dirty="0">
                <a:solidFill>
                  <a:prstClr val="black"/>
                </a:solidFill>
                <a:latin typeface="Calibri" panose="020F0502020204030204"/>
              </a:rPr>
              <a:t>291</a:t>
            </a:r>
          </a:p>
          <a:p>
            <a:pPr defTabSz="685800" eaLnBrk="1" fontAlgn="auto" hangingPunct="1">
              <a:spcBef>
                <a:spcPts val="0"/>
              </a:spcBef>
              <a:spcAft>
                <a:spcPts val="0"/>
              </a:spcAft>
            </a:pPr>
            <a:endParaRPr lang="en-GB" sz="1500" b="1" dirty="0">
              <a:solidFill>
                <a:prstClr val="black"/>
              </a:solidFill>
              <a:latin typeface="Calibri" panose="020F0502020204030204"/>
            </a:endParaRPr>
          </a:p>
          <a:p>
            <a:pPr defTabSz="685800" eaLnBrk="1" fontAlgn="auto" hangingPunct="1">
              <a:spcBef>
                <a:spcPts val="0"/>
              </a:spcBef>
              <a:spcAft>
                <a:spcPts val="0"/>
              </a:spcAft>
            </a:pPr>
            <a:r>
              <a:rPr lang="en-GB" sz="1500" dirty="0">
                <a:solidFill>
                  <a:prstClr val="black"/>
                </a:solidFill>
                <a:latin typeface="Calibri" panose="020F0502020204030204"/>
              </a:rPr>
              <a:t>Mostly;</a:t>
            </a:r>
          </a:p>
          <a:p>
            <a:pPr marL="160735" indent="-160735" defTabSz="685800" eaLnBrk="1" fontAlgn="auto" hangingPunct="1">
              <a:spcBef>
                <a:spcPts val="0"/>
              </a:spcBef>
              <a:spcAft>
                <a:spcPts val="0"/>
              </a:spcAft>
              <a:buFont typeface="Arial" panose="020B0604020202020204" pitchFamily="34" charset="0"/>
              <a:buChar char="•"/>
            </a:pPr>
            <a:r>
              <a:rPr lang="en-GB" sz="1500" dirty="0">
                <a:solidFill>
                  <a:prstClr val="black"/>
                </a:solidFill>
                <a:latin typeface="Calibri" panose="020F0502020204030204"/>
              </a:rPr>
              <a:t> Black</a:t>
            </a:r>
          </a:p>
          <a:p>
            <a:pPr marL="160735" indent="-160735" defTabSz="685800" eaLnBrk="1" fontAlgn="auto" hangingPunct="1">
              <a:spcBef>
                <a:spcPts val="0"/>
              </a:spcBef>
              <a:spcAft>
                <a:spcPts val="0"/>
              </a:spcAft>
              <a:buFont typeface="Arial" panose="020B0604020202020204" pitchFamily="34" charset="0"/>
              <a:buChar char="•"/>
            </a:pPr>
            <a:r>
              <a:rPr lang="en-GB" sz="1500" dirty="0">
                <a:solidFill>
                  <a:prstClr val="black"/>
                </a:solidFill>
                <a:latin typeface="Calibri" panose="020F0502020204030204"/>
              </a:rPr>
              <a:t>Turkish/ Cypriot residents.</a:t>
            </a:r>
          </a:p>
        </p:txBody>
      </p:sp>
      <p:pic>
        <p:nvPicPr>
          <p:cNvPr id="3" name="Picture 2">
            <a:extLst>
              <a:ext uri="{FF2B5EF4-FFF2-40B4-BE49-F238E27FC236}">
                <a16:creationId xmlns:a16="http://schemas.microsoft.com/office/drawing/2014/main" id="{5AC71347-758F-49D9-8408-7EEF0539242B}"/>
              </a:ext>
            </a:extLst>
          </p:cNvPr>
          <p:cNvPicPr>
            <a:picLocks noChangeAspect="1"/>
          </p:cNvPicPr>
          <p:nvPr/>
        </p:nvPicPr>
        <p:blipFill>
          <a:blip r:embed="rId2"/>
          <a:stretch>
            <a:fillRect/>
          </a:stretch>
        </p:blipFill>
        <p:spPr>
          <a:xfrm>
            <a:off x="25283" y="1382319"/>
            <a:ext cx="6187830" cy="4108716"/>
          </a:xfrm>
          <a:prstGeom prst="rect">
            <a:avLst/>
          </a:prstGeom>
        </p:spPr>
      </p:pic>
      <p:sp>
        <p:nvSpPr>
          <p:cNvPr id="7" name="TextBox 6">
            <a:extLst>
              <a:ext uri="{FF2B5EF4-FFF2-40B4-BE49-F238E27FC236}">
                <a16:creationId xmlns:a16="http://schemas.microsoft.com/office/drawing/2014/main" id="{66E7966F-7BA8-4C53-8E36-F93CCF2DD0DB}"/>
              </a:ext>
            </a:extLst>
          </p:cNvPr>
          <p:cNvSpPr txBox="1"/>
          <p:nvPr/>
        </p:nvSpPr>
        <p:spPr>
          <a:xfrm>
            <a:off x="6383310" y="3006922"/>
            <a:ext cx="2735407" cy="1246495"/>
          </a:xfrm>
          <a:prstGeom prst="rect">
            <a:avLst/>
          </a:prstGeom>
          <a:noFill/>
        </p:spPr>
        <p:txBody>
          <a:bodyPr wrap="square" rtlCol="0">
            <a:spAutoFit/>
          </a:bodyPr>
          <a:lstStyle/>
          <a:p>
            <a:pPr defTabSz="685800" eaLnBrk="1" fontAlgn="auto" hangingPunct="1">
              <a:spcBef>
                <a:spcPts val="0"/>
              </a:spcBef>
              <a:spcAft>
                <a:spcPts val="0"/>
              </a:spcAft>
            </a:pPr>
            <a:r>
              <a:rPr lang="en-GB" sz="1500" b="1" dirty="0">
                <a:solidFill>
                  <a:prstClr val="black"/>
                </a:solidFill>
                <a:latin typeface="Calibri" panose="020F0502020204030204"/>
              </a:rPr>
              <a:t>Low vaccine uptake </a:t>
            </a:r>
            <a:r>
              <a:rPr lang="en-GB" sz="1500" dirty="0">
                <a:solidFill>
                  <a:prstClr val="black"/>
                </a:solidFill>
                <a:latin typeface="Calibri" panose="020F0502020204030204"/>
              </a:rPr>
              <a:t>among:</a:t>
            </a:r>
            <a:endParaRPr lang="en-GB" sz="1500" b="1" dirty="0">
              <a:solidFill>
                <a:prstClr val="black"/>
              </a:solidFill>
              <a:latin typeface="Calibri" panose="020F0502020204030204"/>
            </a:endParaRPr>
          </a:p>
          <a:p>
            <a:pPr marL="600075" lvl="1" indent="-257175" defTabSz="685800" eaLnBrk="1" fontAlgn="auto" hangingPunct="1">
              <a:spcBef>
                <a:spcPts val="0"/>
              </a:spcBef>
              <a:spcAft>
                <a:spcPts val="0"/>
              </a:spcAft>
              <a:buFont typeface="Arial" panose="020B0604020202020204" pitchFamily="34" charset="0"/>
              <a:buChar char="•"/>
            </a:pPr>
            <a:r>
              <a:rPr lang="en-GB" sz="1500" dirty="0">
                <a:solidFill>
                  <a:prstClr val="black"/>
                </a:solidFill>
                <a:latin typeface="Calibri" panose="020F0502020204030204"/>
              </a:rPr>
              <a:t>Black</a:t>
            </a:r>
          </a:p>
          <a:p>
            <a:pPr marL="600075" lvl="1" indent="-257175" defTabSz="685800" eaLnBrk="1" fontAlgn="auto" hangingPunct="1">
              <a:spcBef>
                <a:spcPts val="0"/>
              </a:spcBef>
              <a:spcAft>
                <a:spcPts val="0"/>
              </a:spcAft>
              <a:buFont typeface="Arial" panose="020B0604020202020204" pitchFamily="34" charset="0"/>
              <a:buChar char="•"/>
            </a:pPr>
            <a:r>
              <a:rPr lang="en-GB" sz="1500" dirty="0">
                <a:solidFill>
                  <a:prstClr val="black"/>
                </a:solidFill>
                <a:latin typeface="Calibri" panose="020F0502020204030204"/>
              </a:rPr>
              <a:t>Turkish</a:t>
            </a:r>
          </a:p>
          <a:p>
            <a:pPr marL="600075" lvl="1" indent="-257175" defTabSz="685800" eaLnBrk="1" fontAlgn="auto" hangingPunct="1">
              <a:spcBef>
                <a:spcPts val="0"/>
              </a:spcBef>
              <a:spcAft>
                <a:spcPts val="0"/>
              </a:spcAft>
              <a:buFont typeface="Arial" panose="020B0604020202020204" pitchFamily="34" charset="0"/>
              <a:buChar char="•"/>
            </a:pPr>
            <a:r>
              <a:rPr lang="en-GB" sz="1500" dirty="0">
                <a:solidFill>
                  <a:prstClr val="black"/>
                </a:solidFill>
                <a:latin typeface="Calibri" panose="020F0502020204030204"/>
              </a:rPr>
              <a:t>Polish</a:t>
            </a:r>
          </a:p>
          <a:p>
            <a:pPr marL="600075" lvl="1" indent="-257175" defTabSz="685800" eaLnBrk="1" fontAlgn="auto" hangingPunct="1">
              <a:spcBef>
                <a:spcPts val="0"/>
              </a:spcBef>
              <a:spcAft>
                <a:spcPts val="0"/>
              </a:spcAft>
              <a:buFont typeface="Arial" panose="020B0604020202020204" pitchFamily="34" charset="0"/>
              <a:buChar char="•"/>
            </a:pPr>
            <a:r>
              <a:rPr lang="en-GB" sz="1500" dirty="0">
                <a:solidFill>
                  <a:prstClr val="black"/>
                </a:solidFill>
                <a:latin typeface="Calibri" panose="020F0502020204030204"/>
              </a:rPr>
              <a:t>Bulgarian</a:t>
            </a:r>
          </a:p>
        </p:txBody>
      </p:sp>
    </p:spTree>
    <p:extLst>
      <p:ext uri="{BB962C8B-B14F-4D97-AF65-F5344CB8AC3E}">
        <p14:creationId xmlns:p14="http://schemas.microsoft.com/office/powerpoint/2010/main" val="3040758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F0007A-C47F-4F5E-BC0D-BC8F46C081D8}"/>
              </a:ext>
            </a:extLst>
          </p:cNvPr>
          <p:cNvPicPr>
            <a:picLocks noChangeAspect="1"/>
          </p:cNvPicPr>
          <p:nvPr/>
        </p:nvPicPr>
        <p:blipFill rotWithShape="1">
          <a:blip r:embed="rId2"/>
          <a:srcRect t="2135" b="18375"/>
          <a:stretch/>
        </p:blipFill>
        <p:spPr>
          <a:xfrm>
            <a:off x="15" y="858211"/>
            <a:ext cx="9143985" cy="5142539"/>
          </a:xfrm>
          <a:prstGeom prst="rect">
            <a:avLst/>
          </a:prstGeom>
        </p:spPr>
      </p:pic>
      <p:sp>
        <p:nvSpPr>
          <p:cNvPr id="12" name="Title 1">
            <a:extLst>
              <a:ext uri="{FF2B5EF4-FFF2-40B4-BE49-F238E27FC236}">
                <a16:creationId xmlns:a16="http://schemas.microsoft.com/office/drawing/2014/main" id="{04EE26F2-CBEE-43D4-87D1-AD9708811222}"/>
              </a:ext>
            </a:extLst>
          </p:cNvPr>
          <p:cNvSpPr>
            <a:spLocks noGrp="1"/>
          </p:cNvSpPr>
          <p:nvPr>
            <p:ph type="title"/>
          </p:nvPr>
        </p:nvSpPr>
        <p:spPr>
          <a:xfrm>
            <a:off x="1143001" y="877128"/>
            <a:ext cx="6702467" cy="758911"/>
          </a:xfrm>
        </p:spPr>
        <p:txBody>
          <a:bodyPr>
            <a:noAutofit/>
          </a:bodyPr>
          <a:lstStyle/>
          <a:p>
            <a:pPr algn="ctr"/>
            <a:r>
              <a:rPr lang="en-GB" sz="2100" b="1" i="1" dirty="0">
                <a:solidFill>
                  <a:schemeClr val="bg1">
                    <a:lumMod val="50000"/>
                  </a:schemeClr>
                </a:solidFill>
              </a:rPr>
              <a:t>COVID-19 Vaccine 1</a:t>
            </a:r>
            <a:r>
              <a:rPr lang="en-GB" sz="2100" b="1" i="1" baseline="30000" dirty="0">
                <a:solidFill>
                  <a:schemeClr val="bg1">
                    <a:lumMod val="50000"/>
                  </a:schemeClr>
                </a:solidFill>
              </a:rPr>
              <a:t>st</a:t>
            </a:r>
            <a:r>
              <a:rPr lang="en-GB" sz="2100" b="1" i="1" dirty="0">
                <a:solidFill>
                  <a:schemeClr val="bg1">
                    <a:lumMod val="50000"/>
                  </a:schemeClr>
                </a:solidFill>
              </a:rPr>
              <a:t> Dose % Uptake – 26.01.21</a:t>
            </a:r>
            <a:endParaRPr lang="en-GB" sz="2100" b="1" i="1" u="sng" dirty="0">
              <a:solidFill>
                <a:schemeClr val="bg1">
                  <a:lumMod val="50000"/>
                </a:schemeClr>
              </a:solidFill>
            </a:endParaRPr>
          </a:p>
        </p:txBody>
      </p:sp>
    </p:spTree>
    <p:extLst>
      <p:ext uri="{BB962C8B-B14F-4D97-AF65-F5344CB8AC3E}">
        <p14:creationId xmlns:p14="http://schemas.microsoft.com/office/powerpoint/2010/main" val="2834536686"/>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nfield Template">
  <a:themeElements>
    <a:clrScheme name="Enfield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field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Enfield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field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field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field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field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field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field 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field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field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field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field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field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Enfield Template">
  <a:themeElements>
    <a:clrScheme name="Enfield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field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nfield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field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field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field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field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field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field 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field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field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field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field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field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9A2FE7AED4FED42A6326289E9FF5A1F" ma:contentTypeVersion="12" ma:contentTypeDescription="Create a new document." ma:contentTypeScope="" ma:versionID="34782752e0ea414c47b5b3d4640301d0">
  <xsd:schema xmlns:xsd="http://www.w3.org/2001/XMLSchema" xmlns:xs="http://www.w3.org/2001/XMLSchema" xmlns:p="http://schemas.microsoft.com/office/2006/metadata/properties" xmlns:ns3="6649f600-f785-41e7-9ecb-f132ec9254ee" xmlns:ns4="7795bdcd-3134-4ec3-b0a1-16c782ffe0ac" targetNamespace="http://schemas.microsoft.com/office/2006/metadata/properties" ma:root="true" ma:fieldsID="ac9327b0a129ae1674f5f01c6489105a" ns3:_="" ns4:_="">
    <xsd:import namespace="6649f600-f785-41e7-9ecb-f132ec9254ee"/>
    <xsd:import namespace="7795bdcd-3134-4ec3-b0a1-16c782ffe0ac"/>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OCR"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49f600-f785-41e7-9ecb-f132ec9254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95bdcd-3134-4ec3-b0a1-16c782ffe0ac"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4A4B2C0-C911-4DD2-B777-E9FCE34F20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49f600-f785-41e7-9ecb-f132ec9254ee"/>
    <ds:schemaRef ds:uri="7795bdcd-3134-4ec3-b0a1-16c782ffe0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258252A-4664-47E6-B54F-9933E5B11989}">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8D62F2C4-17BA-4EA2-919B-C67ECE49B40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6222</TotalTime>
  <Words>1626</Words>
  <Application>Microsoft Office PowerPoint</Application>
  <PresentationFormat>On-screen Show (4:3)</PresentationFormat>
  <Paragraphs>380</Paragraphs>
  <Slides>29</Slides>
  <Notes>10</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29</vt:i4>
      </vt:variant>
    </vt:vector>
  </HeadingPairs>
  <TitlesOfParts>
    <vt:vector size="43" baseType="lpstr">
      <vt:lpstr>Arial</vt:lpstr>
      <vt:lpstr>Calibri</vt:lpstr>
      <vt:lpstr>Calibri Light</vt:lpstr>
      <vt:lpstr>Century Gothic</vt:lpstr>
      <vt:lpstr>Helvetica</vt:lpstr>
      <vt:lpstr>Segoe UI</vt:lpstr>
      <vt:lpstr>Segoe UI Light</vt:lpstr>
      <vt:lpstr>Segoe UI Semibold</vt:lpstr>
      <vt:lpstr>Times</vt:lpstr>
      <vt:lpstr>Custom Design</vt:lpstr>
      <vt:lpstr>Enfield Template</vt:lpstr>
      <vt:lpstr>1_Custom Design</vt:lpstr>
      <vt:lpstr>2_Custom Design</vt:lpstr>
      <vt:lpstr>1_Enfield Template</vt:lpstr>
      <vt:lpstr>PowerPoint Presentation</vt:lpstr>
      <vt:lpstr>   AGENDA</vt:lpstr>
      <vt:lpstr>Enfield COVID19 Dashboard</vt:lpstr>
      <vt:lpstr>PowerPoint Presentation</vt:lpstr>
      <vt:lpstr>Charts</vt:lpstr>
      <vt:lpstr>PowerPoint Presentation</vt:lpstr>
      <vt:lpstr>Maps (1)</vt:lpstr>
      <vt:lpstr> COVID-19 Vaccine Uptake : Enfield as at 28.01.21</vt:lpstr>
      <vt:lpstr>COVID-19 Vaccine 1st Dose % Uptake – 26.01.21</vt:lpstr>
      <vt:lpstr>PowerPoint Presentation</vt:lpstr>
      <vt:lpstr>What do we know about the South African variant?  </vt:lpstr>
      <vt:lpstr>Key messages from Director of Public Health in Haringey.</vt:lpstr>
      <vt:lpstr>PowerPoint Presentation</vt:lpstr>
      <vt:lpstr>PowerPoint Presentation</vt:lpstr>
      <vt:lpstr>Reminder: cancellation of 2021 NC assessments </vt:lpstr>
      <vt:lpstr>What STA say…</vt:lpstr>
      <vt:lpstr>…continued</vt:lpstr>
      <vt:lpstr>   How can we moderate writing internally and with other schools? </vt:lpstr>
      <vt:lpstr>Organising internal writing moderation</vt:lpstr>
      <vt:lpstr>Setting a standardised writing task in Enfield</vt:lpstr>
      <vt:lpstr>Suggested approach</vt:lpstr>
      <vt:lpstr>COVID safe method</vt:lpstr>
      <vt:lpstr>Suggested discussion framework</vt:lpstr>
      <vt:lpstr>Towards cross-moderation</vt:lpstr>
      <vt:lpstr>100% Moderation zoom workshops</vt:lpstr>
      <vt:lpstr>Further information</vt:lpstr>
      <vt:lpstr>Links</vt:lpstr>
      <vt:lpstr>PowerPoint Presentation</vt:lpstr>
      <vt:lpstr>What does assessment look  like in your school? </vt:lpstr>
    </vt:vector>
  </TitlesOfParts>
  <Company>뿿</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Tahira Anwar</dc:creator>
  <cp:lastModifiedBy>Sarah Fryer</cp:lastModifiedBy>
  <cp:revision>12</cp:revision>
  <cp:lastPrinted>2021-01-06T13:09:06Z</cp:lastPrinted>
  <dcterms:created xsi:type="dcterms:W3CDTF">2020-06-11T14:08:29Z</dcterms:created>
  <dcterms:modified xsi:type="dcterms:W3CDTF">2021-02-02T13:17:55Z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M_SecurityClassification">
    <vt:lpwstr>UNCLASSIFIED</vt:lpwstr>
  </property>
  <property fmtid="{D5CDD505-2E9C-101B-9397-08002B2CF9AE}" pid="3" name="PM_Qualifier">
    <vt:lpwstr/>
  </property>
  <property fmtid="{D5CDD505-2E9C-101B-9397-08002B2CF9AE}" pid="4" name="PM_DisplayValueSecClassificationWithQualifier">
    <vt:lpwstr>UNCLASSIFIED</vt:lpwstr>
  </property>
  <property fmtid="{D5CDD505-2E9C-101B-9397-08002B2CF9AE}" pid="5" name="PM_InsertionValue">
    <vt:lpwstr>Classification: UNCLASSIFIED</vt:lpwstr>
  </property>
  <property fmtid="{D5CDD505-2E9C-101B-9397-08002B2CF9AE}" pid="6" name="PM_Originator_Hash_SHA1">
    <vt:lpwstr>CD5BE0D6C20E853F0684852AC34AF174B2D753ED</vt:lpwstr>
  </property>
  <property fmtid="{D5CDD505-2E9C-101B-9397-08002B2CF9AE}" pid="7" name="PM_Hash_Version">
    <vt:lpwstr>2012.2</vt:lpwstr>
  </property>
  <property fmtid="{D5CDD505-2E9C-101B-9397-08002B2CF9AE}" pid="8" name="PM_Hash_Salt">
    <vt:lpwstr>2117AE6AF45399BFE0F273B2BCA542F0</vt:lpwstr>
  </property>
  <property fmtid="{D5CDD505-2E9C-101B-9397-08002B2CF9AE}" pid="9" name="PM_Hash_SHA1">
    <vt:lpwstr>2D58336EAE1515FB91C562A2023C9E172553E4A3</vt:lpwstr>
  </property>
  <property fmtid="{D5CDD505-2E9C-101B-9397-08002B2CF9AE}" pid="10" name="PM_LastInsertion">
    <vt:lpwstr>UNCLASSIFIED</vt:lpwstr>
  </property>
  <property fmtid="{D5CDD505-2E9C-101B-9397-08002B2CF9AE}" pid="11" name="ContentTypeId">
    <vt:lpwstr>0x010100E9A2FE7AED4FED42A6326289E9FF5A1F</vt:lpwstr>
  </property>
</Properties>
</file>