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62" d="100"/>
          <a:sy n="62" d="100"/>
        </p:scale>
        <p:origin x="29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39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37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19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66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5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0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29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04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66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39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7015A-3BC0-4B91-B99E-6DDFB37369F3}" type="datetimeFigureOut">
              <a:rPr lang="en-GB" smtClean="0"/>
              <a:t>08/03/2021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BE62-D602-4A23-BA51-62878593B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50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013" t="2807"/>
          <a:stretch/>
        </p:blipFill>
        <p:spPr>
          <a:xfrm>
            <a:off x="741872" y="2536165"/>
            <a:ext cx="8380666" cy="864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51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4571"/>
          <a:stretch/>
        </p:blipFill>
        <p:spPr>
          <a:xfrm>
            <a:off x="153957" y="3001993"/>
            <a:ext cx="9447243" cy="614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6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44" t="4329" b="3371"/>
          <a:stretch/>
        </p:blipFill>
        <p:spPr>
          <a:xfrm>
            <a:off x="776377" y="3450566"/>
            <a:ext cx="8042538" cy="628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84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90"/>
          <a:stretch/>
        </p:blipFill>
        <p:spPr>
          <a:xfrm>
            <a:off x="605304" y="541962"/>
            <a:ext cx="8390591" cy="1184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264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D3870C80A384C89E86F27DBC05070" ma:contentTypeVersion="11" ma:contentTypeDescription="Create a new document." ma:contentTypeScope="" ma:versionID="fdb38a8b803fc65ea87b808ec76f1af6">
  <xsd:schema xmlns:xsd="http://www.w3.org/2001/XMLSchema" xmlns:xs="http://www.w3.org/2001/XMLSchema" xmlns:p="http://schemas.microsoft.com/office/2006/metadata/properties" xmlns:ns2="303ccaf8-ca61-4bc5-9800-28e278e70024" xmlns:ns3="414c0500-d3a2-474a-b383-7a27483bc884" targetNamespace="http://schemas.microsoft.com/office/2006/metadata/properties" ma:root="true" ma:fieldsID="87ce520b1b2c420e32a3f7fcee016cdb" ns2:_="" ns3:_="">
    <xsd:import namespace="303ccaf8-ca61-4bc5-9800-28e278e70024"/>
    <xsd:import namespace="414c0500-d3a2-474a-b383-7a27483bc8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ccaf8-ca61-4bc5-9800-28e278e700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c0500-d3a2-474a-b383-7a27483bc88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B56CA0-1D59-48C8-8370-309EAE965D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B9BC49-8456-47F9-869D-3626DC3B6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3ccaf8-ca61-4bc5-9800-28e278e70024"/>
    <ds:schemaRef ds:uri="414c0500-d3a2-474a-b383-7a27483bc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42BDFD-486D-44C3-B64F-3789282A034C}">
  <ds:schemaRefs>
    <ds:schemaRef ds:uri="http://schemas.microsoft.com/office/2006/documentManagement/types"/>
    <ds:schemaRef ds:uri="http://schemas.microsoft.com/office/infopath/2007/PartnerControls"/>
    <ds:schemaRef ds:uri="303ccaf8-ca61-4bc5-9800-28e278e7002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14c0500-d3a2-474a-b383-7a27483bc88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A3 Paper (297x420 mm)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Goodwin</dc:creator>
  <cp:lastModifiedBy>Cara Murray</cp:lastModifiedBy>
  <cp:revision>1</cp:revision>
  <dcterms:created xsi:type="dcterms:W3CDTF">2020-12-14T16:20:10Z</dcterms:created>
  <dcterms:modified xsi:type="dcterms:W3CDTF">2021-03-08T08:49:34Z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0x01010045FD3870C80A384C89E86F27DBC05070</vt:lpwstr>
  </property>
</Properties>
</file>