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54CDB-05A5-178A-A313-7E24952D036C}" v="295" dt="2021-01-06T12:55:23.847"/>
    <p1510:client id="{3129188C-E5B3-4391-A91A-78E7A7BABE30}" v="16" dt="2021-01-07T08:52:29.736"/>
    <p1510:client id="{58EE1744-A13C-4FB3-9DDD-2A64BBF48177}" v="326" dt="2021-01-06T11:40:46.746"/>
    <p1510:client id="{66E1B856-8797-459B-5C02-F5B2E1F96DEE}" v="86" dt="2021-01-06T15:19:35.012"/>
    <p1510:client id="{9A69F349-BD3B-EE55-C7FD-E838468EE776}" v="194" dt="2021-01-07T09:01:12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9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7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5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8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7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7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3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304800"/>
            <a:ext cx="10908792" cy="1442339"/>
          </a:xfrm>
        </p:spPr>
        <p:txBody>
          <a:bodyPr anchor="b">
            <a:normAutofit/>
          </a:bodyPr>
          <a:lstStyle/>
          <a:p>
            <a:r>
              <a:rPr lang="en-GB" sz="6600">
                <a:latin typeface="Comic Sans MS"/>
                <a:cs typeface="Calibri Light"/>
              </a:rPr>
              <a:t>School is Closed.</a:t>
            </a:r>
            <a:endParaRPr lang="en-GB" sz="6600">
              <a:latin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1883664"/>
            <a:ext cx="10908792" cy="548640"/>
          </a:xfrm>
        </p:spPr>
        <p:txBody>
          <a:bodyPr anchor="ctr">
            <a:normAutofit/>
          </a:bodyPr>
          <a:lstStyle/>
          <a:p>
            <a:r>
              <a:rPr lang="en-GB">
                <a:cs typeface="Calibri"/>
              </a:rPr>
              <a:t>Spring term 2021.</a:t>
            </a:r>
            <a:endParaRPr lang="en-GB"/>
          </a:p>
        </p:txBody>
      </p:sp>
      <p:pic>
        <p:nvPicPr>
          <p:cNvPr id="5" name="Picture 5" descr="A close up of a blackboard&#10;&#10;Description automatically generated">
            <a:extLst>
              <a:ext uri="{FF2B5EF4-FFF2-40B4-BE49-F238E27FC236}">
                <a16:creationId xmlns:a16="http://schemas.microsoft.com/office/drawing/2014/main" id="{10465B6B-11B0-4054-B9D5-694C0D3E71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5" r="1" b="1"/>
          <a:stretch/>
        </p:blipFill>
        <p:spPr>
          <a:xfrm>
            <a:off x="20" y="2665139"/>
            <a:ext cx="6181981" cy="4192863"/>
          </a:xfrm>
          <a:custGeom>
            <a:avLst/>
            <a:gdLst/>
            <a:ahLst/>
            <a:cxnLst/>
            <a:rect l="l" t="t" r="r" b="b"/>
            <a:pathLst>
              <a:path w="6005375" h="4192863">
                <a:moveTo>
                  <a:pt x="5424937" y="874"/>
                </a:moveTo>
                <a:cubicBezTo>
                  <a:pt x="5470440" y="-1251"/>
                  <a:pt x="5516123" y="499"/>
                  <a:pt x="5561495" y="6147"/>
                </a:cubicBezTo>
                <a:cubicBezTo>
                  <a:pt x="5636334" y="13389"/>
                  <a:pt x="5711424" y="18471"/>
                  <a:pt x="5786261" y="26095"/>
                </a:cubicBezTo>
                <a:cubicBezTo>
                  <a:pt x="5819550" y="29525"/>
                  <a:pt x="5853222" y="16820"/>
                  <a:pt x="5886002" y="28509"/>
                </a:cubicBezTo>
                <a:cubicBezTo>
                  <a:pt x="5922214" y="41469"/>
                  <a:pt x="5958870" y="47282"/>
                  <a:pt x="5995622" y="48044"/>
                </a:cubicBezTo>
                <a:lnTo>
                  <a:pt x="5998366" y="47926"/>
                </a:lnTo>
                <a:lnTo>
                  <a:pt x="5995171" y="398504"/>
                </a:lnTo>
                <a:cubicBezTo>
                  <a:pt x="5993433" y="528663"/>
                  <a:pt x="5993035" y="658806"/>
                  <a:pt x="5999656" y="788917"/>
                </a:cubicBezTo>
                <a:cubicBezTo>
                  <a:pt x="6009855" y="990282"/>
                  <a:pt x="6003364" y="1191519"/>
                  <a:pt x="5999656" y="1392757"/>
                </a:cubicBezTo>
                <a:cubicBezTo>
                  <a:pt x="5992506" y="1778706"/>
                  <a:pt x="6003364" y="2164146"/>
                  <a:pt x="5998730" y="2549586"/>
                </a:cubicBezTo>
                <a:cubicBezTo>
                  <a:pt x="5996744" y="2720440"/>
                  <a:pt x="5998994" y="2891040"/>
                  <a:pt x="6003364" y="3061895"/>
                </a:cubicBezTo>
                <a:cubicBezTo>
                  <a:pt x="6009720" y="3305846"/>
                  <a:pt x="5999922" y="3549924"/>
                  <a:pt x="5989196" y="3793749"/>
                </a:cubicBezTo>
                <a:cubicBezTo>
                  <a:pt x="5985594" y="3860794"/>
                  <a:pt x="5984646" y="3927918"/>
                  <a:pt x="5986348" y="3994981"/>
                </a:cubicBezTo>
                <a:lnTo>
                  <a:pt x="5999199" y="4192863"/>
                </a:lnTo>
                <a:lnTo>
                  <a:pt x="0" y="4192863"/>
                </a:lnTo>
                <a:lnTo>
                  <a:pt x="0" y="26225"/>
                </a:lnTo>
                <a:lnTo>
                  <a:pt x="10965" y="23935"/>
                </a:lnTo>
                <a:cubicBezTo>
                  <a:pt x="27502" y="19081"/>
                  <a:pt x="44569" y="16260"/>
                  <a:pt x="61788" y="15549"/>
                </a:cubicBezTo>
                <a:cubicBezTo>
                  <a:pt x="194437" y="-1096"/>
                  <a:pt x="327213" y="3351"/>
                  <a:pt x="460497" y="8815"/>
                </a:cubicBezTo>
                <a:cubicBezTo>
                  <a:pt x="692632" y="18217"/>
                  <a:pt x="925021" y="29144"/>
                  <a:pt x="1157537" y="25841"/>
                </a:cubicBezTo>
                <a:cubicBezTo>
                  <a:pt x="1393484" y="22410"/>
                  <a:pt x="1628922" y="29653"/>
                  <a:pt x="1864615" y="39182"/>
                </a:cubicBezTo>
                <a:cubicBezTo>
                  <a:pt x="1967913" y="43121"/>
                  <a:pt x="2071847" y="47059"/>
                  <a:pt x="2173493" y="17709"/>
                </a:cubicBezTo>
                <a:cubicBezTo>
                  <a:pt x="2196465" y="12334"/>
                  <a:pt x="2220416" y="12855"/>
                  <a:pt x="2243121" y="19234"/>
                </a:cubicBezTo>
                <a:cubicBezTo>
                  <a:pt x="2357219" y="45789"/>
                  <a:pt x="2471952" y="53666"/>
                  <a:pt x="2587321" y="27492"/>
                </a:cubicBezTo>
                <a:cubicBezTo>
                  <a:pt x="2719944" y="-1223"/>
                  <a:pt x="2856455" y="-7360"/>
                  <a:pt x="2991111" y="9323"/>
                </a:cubicBezTo>
                <a:cubicBezTo>
                  <a:pt x="3114231" y="23045"/>
                  <a:pt x="3237985" y="37911"/>
                  <a:pt x="3361358" y="26857"/>
                </a:cubicBezTo>
                <a:cubicBezTo>
                  <a:pt x="3556266" y="9323"/>
                  <a:pt x="3750918" y="24570"/>
                  <a:pt x="3945825" y="29271"/>
                </a:cubicBezTo>
                <a:cubicBezTo>
                  <a:pt x="4010625" y="30796"/>
                  <a:pt x="4075806" y="44137"/>
                  <a:pt x="4140224" y="32193"/>
                </a:cubicBezTo>
                <a:cubicBezTo>
                  <a:pt x="4241744" y="13389"/>
                  <a:pt x="4342120" y="20631"/>
                  <a:pt x="4443766" y="31177"/>
                </a:cubicBezTo>
                <a:cubicBezTo>
                  <a:pt x="4638419" y="51507"/>
                  <a:pt x="4832945" y="61290"/>
                  <a:pt x="5026708" y="23172"/>
                </a:cubicBezTo>
                <a:cubicBezTo>
                  <a:pt x="5086807" y="11229"/>
                  <a:pt x="5146524" y="4368"/>
                  <a:pt x="5207640" y="20377"/>
                </a:cubicBezTo>
                <a:cubicBezTo>
                  <a:pt x="5234626" y="26539"/>
                  <a:pt x="5262719" y="26019"/>
                  <a:pt x="5289465" y="18853"/>
                </a:cubicBezTo>
                <a:cubicBezTo>
                  <a:pt x="5334113" y="9000"/>
                  <a:pt x="5379435" y="2999"/>
                  <a:pt x="5424937" y="874"/>
                </a:cubicBezTo>
                <a:close/>
              </a:path>
            </a:pathLst>
          </a:custGeom>
        </p:spPr>
      </p:pic>
      <p:pic>
        <p:nvPicPr>
          <p:cNvPr id="4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2B7DB90-19E6-4198-A3EA-779B8EDCC7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82" b="2504"/>
          <a:stretch/>
        </p:blipFill>
        <p:spPr>
          <a:xfrm>
            <a:off x="6096001" y="2654313"/>
            <a:ext cx="6096002" cy="4203687"/>
          </a:xfrm>
          <a:custGeom>
            <a:avLst/>
            <a:gdLst/>
            <a:ahLst/>
            <a:cxnLst/>
            <a:rect l="l" t="t" r="r" b="b"/>
            <a:pathLst>
              <a:path w="6006951" h="4203687">
                <a:moveTo>
                  <a:pt x="1041516" y="879"/>
                </a:moveTo>
                <a:cubicBezTo>
                  <a:pt x="1141687" y="5084"/>
                  <a:pt x="1240768" y="23261"/>
                  <a:pt x="1340635" y="31075"/>
                </a:cubicBezTo>
                <a:cubicBezTo>
                  <a:pt x="1435675" y="38571"/>
                  <a:pt x="1530714" y="49499"/>
                  <a:pt x="1626262" y="34506"/>
                </a:cubicBezTo>
                <a:cubicBezTo>
                  <a:pt x="1719980" y="21762"/>
                  <a:pt x="1814765" y="18776"/>
                  <a:pt x="1909093" y="25612"/>
                </a:cubicBezTo>
                <a:cubicBezTo>
                  <a:pt x="2013408" y="30821"/>
                  <a:pt x="2117468" y="48101"/>
                  <a:pt x="2222418" y="33616"/>
                </a:cubicBezTo>
                <a:cubicBezTo>
                  <a:pt x="2235644" y="32269"/>
                  <a:pt x="2248998" y="34010"/>
                  <a:pt x="2261425" y="38699"/>
                </a:cubicBezTo>
                <a:cubicBezTo>
                  <a:pt x="2302223" y="52255"/>
                  <a:pt x="2346173" y="53094"/>
                  <a:pt x="2387466" y="41113"/>
                </a:cubicBezTo>
                <a:cubicBezTo>
                  <a:pt x="2439687" y="27213"/>
                  <a:pt x="2494525" y="26297"/>
                  <a:pt x="2547178" y="38445"/>
                </a:cubicBezTo>
                <a:cubicBezTo>
                  <a:pt x="2625446" y="55470"/>
                  <a:pt x="2703968" y="72242"/>
                  <a:pt x="2785412" y="58266"/>
                </a:cubicBezTo>
                <a:cubicBezTo>
                  <a:pt x="2832805" y="50261"/>
                  <a:pt x="2876767" y="30821"/>
                  <a:pt x="2923524" y="21673"/>
                </a:cubicBezTo>
                <a:cubicBezTo>
                  <a:pt x="3058205" y="-4628"/>
                  <a:pt x="3194158" y="3249"/>
                  <a:pt x="3330110" y="12143"/>
                </a:cubicBezTo>
                <a:cubicBezTo>
                  <a:pt x="3462886" y="20910"/>
                  <a:pt x="3595026" y="38952"/>
                  <a:pt x="3728564" y="36284"/>
                </a:cubicBezTo>
                <a:cubicBezTo>
                  <a:pt x="3756999" y="36500"/>
                  <a:pt x="3785372" y="38876"/>
                  <a:pt x="3813438" y="43400"/>
                </a:cubicBezTo>
                <a:cubicBezTo>
                  <a:pt x="3917626" y="57122"/>
                  <a:pt x="4022322" y="70082"/>
                  <a:pt x="4125366" y="42383"/>
                </a:cubicBezTo>
                <a:cubicBezTo>
                  <a:pt x="4217750" y="17340"/>
                  <a:pt x="4314149" y="10695"/>
                  <a:pt x="4409087" y="22816"/>
                </a:cubicBezTo>
                <a:cubicBezTo>
                  <a:pt x="4534099" y="39194"/>
                  <a:pt x="4660458" y="42777"/>
                  <a:pt x="4786195" y="33489"/>
                </a:cubicBezTo>
                <a:cubicBezTo>
                  <a:pt x="4825659" y="29563"/>
                  <a:pt x="4865339" y="28153"/>
                  <a:pt x="4904994" y="29296"/>
                </a:cubicBezTo>
                <a:cubicBezTo>
                  <a:pt x="5194178" y="42510"/>
                  <a:pt x="5484252" y="25103"/>
                  <a:pt x="5772928" y="55851"/>
                </a:cubicBezTo>
                <a:cubicBezTo>
                  <a:pt x="5818560" y="61232"/>
                  <a:pt x="5864504" y="61626"/>
                  <a:pt x="5909961" y="57111"/>
                </a:cubicBezTo>
                <a:lnTo>
                  <a:pt x="6006951" y="36719"/>
                </a:lnTo>
                <a:lnTo>
                  <a:pt x="6006951" y="4203687"/>
                </a:lnTo>
                <a:lnTo>
                  <a:pt x="11720" y="4203687"/>
                </a:lnTo>
                <a:lnTo>
                  <a:pt x="11786" y="4203489"/>
                </a:lnTo>
                <a:cubicBezTo>
                  <a:pt x="27809" y="3962716"/>
                  <a:pt x="39197" y="3721434"/>
                  <a:pt x="15626" y="3481297"/>
                </a:cubicBezTo>
                <a:cubicBezTo>
                  <a:pt x="-847" y="3334800"/>
                  <a:pt x="-4304" y="3187234"/>
                  <a:pt x="5296" y="3040178"/>
                </a:cubicBezTo>
                <a:cubicBezTo>
                  <a:pt x="11786" y="2956021"/>
                  <a:pt x="18539" y="2871864"/>
                  <a:pt x="22776" y="2787582"/>
                </a:cubicBezTo>
                <a:cubicBezTo>
                  <a:pt x="28180" y="2667690"/>
                  <a:pt x="25173" y="2547584"/>
                  <a:pt x="13771" y="2428074"/>
                </a:cubicBezTo>
                <a:cubicBezTo>
                  <a:pt x="4237" y="2336939"/>
                  <a:pt x="3177" y="2245180"/>
                  <a:pt x="10593" y="2153867"/>
                </a:cubicBezTo>
                <a:cubicBezTo>
                  <a:pt x="25690" y="1998396"/>
                  <a:pt x="9931" y="1842923"/>
                  <a:pt x="5032" y="1687576"/>
                </a:cubicBezTo>
                <a:cubicBezTo>
                  <a:pt x="-3577" y="1401802"/>
                  <a:pt x="20393" y="1116155"/>
                  <a:pt x="9666" y="830380"/>
                </a:cubicBezTo>
                <a:cubicBezTo>
                  <a:pt x="3841" y="689018"/>
                  <a:pt x="16420" y="547783"/>
                  <a:pt x="9666" y="406421"/>
                </a:cubicBezTo>
                <a:cubicBezTo>
                  <a:pt x="4105" y="305866"/>
                  <a:pt x="397" y="205310"/>
                  <a:pt x="4105" y="104628"/>
                </a:cubicBezTo>
                <a:lnTo>
                  <a:pt x="8821" y="33297"/>
                </a:lnTo>
                <a:lnTo>
                  <a:pt x="35743" y="28771"/>
                </a:lnTo>
                <a:cubicBezTo>
                  <a:pt x="151314" y="14091"/>
                  <a:pt x="268377" y="13376"/>
                  <a:pt x="384397" y="26755"/>
                </a:cubicBezTo>
                <a:cubicBezTo>
                  <a:pt x="448561" y="35141"/>
                  <a:pt x="512980" y="47847"/>
                  <a:pt x="578287" y="35141"/>
                </a:cubicBezTo>
                <a:cubicBezTo>
                  <a:pt x="584437" y="34048"/>
                  <a:pt x="590625" y="36818"/>
                  <a:pt x="593916" y="42129"/>
                </a:cubicBezTo>
                <a:cubicBezTo>
                  <a:pt x="626188" y="81517"/>
                  <a:pt x="668117" y="80246"/>
                  <a:pt x="710936" y="67541"/>
                </a:cubicBezTo>
                <a:cubicBezTo>
                  <a:pt x="739041" y="58837"/>
                  <a:pt x="766587" y="48406"/>
                  <a:pt x="793396" y="36284"/>
                </a:cubicBezTo>
                <a:cubicBezTo>
                  <a:pt x="840332" y="16819"/>
                  <a:pt x="890189" y="5308"/>
                  <a:pt x="940911" y="2233"/>
                </a:cubicBezTo>
                <a:cubicBezTo>
                  <a:pt x="974613" y="-372"/>
                  <a:pt x="1008125" y="-522"/>
                  <a:pt x="1041516" y="87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A05FB6-D06C-493D-9A3D-5A5499AE17D9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>
                <a:latin typeface="+mj-lt"/>
                <a:ea typeface="+mj-ea"/>
                <a:cs typeface="+mj-cs"/>
              </a:rPr>
              <a:t>But this is the right thing to do.</a:t>
            </a:r>
          </a:p>
        </p:txBody>
      </p:sp>
      <p:pic>
        <p:nvPicPr>
          <p:cNvPr id="7" name="Graphic 5" descr="Tick">
            <a:extLst>
              <a:ext uri="{FF2B5EF4-FFF2-40B4-BE49-F238E27FC236}">
                <a16:creationId xmlns:a16="http://schemas.microsoft.com/office/drawing/2014/main" id="{343AB08D-A48C-41A7-8F6B-D183360A1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24356" y="2642616"/>
            <a:ext cx="3605784" cy="3605784"/>
          </a:xfrm>
          <a:prstGeom prst="rect">
            <a:avLst/>
          </a:prstGeom>
        </p:spPr>
      </p:pic>
      <p:pic>
        <p:nvPicPr>
          <p:cNvPr id="3" name="Picture 7" descr="A child posing for a photo&#10;&#10;Description automatically generated">
            <a:extLst>
              <a:ext uri="{FF2B5EF4-FFF2-40B4-BE49-F238E27FC236}">
                <a16:creationId xmlns:a16="http://schemas.microsoft.com/office/drawing/2014/main" id="{848D3484-4B54-4824-B34E-3786561915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0742" y="2642616"/>
            <a:ext cx="5401923" cy="360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4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05779E-4E63-4EAA-8D30-F9E07378B322}"/>
              </a:ext>
            </a:extLst>
          </p:cNvPr>
          <p:cNvSpPr txBox="1"/>
          <p:nvPr/>
        </p:nvSpPr>
        <p:spPr>
          <a:xfrm>
            <a:off x="638882" y="3577456"/>
            <a:ext cx="10909640" cy="16878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This is to keep us safe.</a:t>
            </a:r>
          </a:p>
        </p:txBody>
      </p:sp>
      <p:pic>
        <p:nvPicPr>
          <p:cNvPr id="4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AC21E208-992C-4F3D-8538-9D706B3C6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541" y="591670"/>
            <a:ext cx="4714322" cy="2742004"/>
          </a:xfrm>
          <a:prstGeom prst="rect">
            <a:avLst/>
          </a:prstGeom>
        </p:spPr>
      </p:pic>
      <p:sp>
        <p:nvSpPr>
          <p:cNvPr id="23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320123-2D63-43DF-A87A-76943DF0543E}"/>
              </a:ext>
            </a:extLst>
          </p:cNvPr>
          <p:cNvSpPr txBox="1"/>
          <p:nvPr/>
        </p:nvSpPr>
        <p:spPr>
          <a:xfrm>
            <a:off x="838200" y="451381"/>
            <a:ext cx="10512552" cy="406654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600" kern="1200">
              <a:latin typeface="+mj-lt"/>
              <a:ea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1353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E652F-016A-4260-A39C-0D70F3AAB187}"/>
              </a:ext>
            </a:extLst>
          </p:cNvPr>
          <p:cNvSpPr txBox="1"/>
          <p:nvPr/>
        </p:nvSpPr>
        <p:spPr>
          <a:xfrm>
            <a:off x="640080" y="304800"/>
            <a:ext cx="10908792" cy="144233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 am keeping safe from Coronavirus.</a:t>
            </a:r>
          </a:p>
        </p:txBody>
      </p:sp>
      <p:pic>
        <p:nvPicPr>
          <p:cNvPr id="3" name="Picture 3" descr="A picture containing underwater, coral, water&#10;&#10;Description automatically generated">
            <a:extLst>
              <a:ext uri="{FF2B5EF4-FFF2-40B4-BE49-F238E27FC236}">
                <a16:creationId xmlns:a16="http://schemas.microsoft.com/office/drawing/2014/main" id="{BDE3E4FF-4DAF-44A6-9546-B13A1F9843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98" r="13344" b="-1"/>
          <a:stretch/>
        </p:blipFill>
        <p:spPr>
          <a:xfrm>
            <a:off x="20" y="2665139"/>
            <a:ext cx="6181981" cy="4192863"/>
          </a:xfrm>
          <a:custGeom>
            <a:avLst/>
            <a:gdLst/>
            <a:ahLst/>
            <a:cxnLst/>
            <a:rect l="l" t="t" r="r" b="b"/>
            <a:pathLst>
              <a:path w="6005375" h="4192863">
                <a:moveTo>
                  <a:pt x="5424937" y="874"/>
                </a:moveTo>
                <a:cubicBezTo>
                  <a:pt x="5470440" y="-1251"/>
                  <a:pt x="5516123" y="499"/>
                  <a:pt x="5561495" y="6147"/>
                </a:cubicBezTo>
                <a:cubicBezTo>
                  <a:pt x="5636334" y="13389"/>
                  <a:pt x="5711424" y="18471"/>
                  <a:pt x="5786261" y="26095"/>
                </a:cubicBezTo>
                <a:cubicBezTo>
                  <a:pt x="5819550" y="29525"/>
                  <a:pt x="5853222" y="16820"/>
                  <a:pt x="5886002" y="28509"/>
                </a:cubicBezTo>
                <a:cubicBezTo>
                  <a:pt x="5922214" y="41469"/>
                  <a:pt x="5958870" y="47282"/>
                  <a:pt x="5995622" y="48044"/>
                </a:cubicBezTo>
                <a:lnTo>
                  <a:pt x="5998366" y="47926"/>
                </a:lnTo>
                <a:lnTo>
                  <a:pt x="5995171" y="398504"/>
                </a:lnTo>
                <a:cubicBezTo>
                  <a:pt x="5993433" y="528663"/>
                  <a:pt x="5993035" y="658806"/>
                  <a:pt x="5999656" y="788917"/>
                </a:cubicBezTo>
                <a:cubicBezTo>
                  <a:pt x="6009855" y="990282"/>
                  <a:pt x="6003364" y="1191519"/>
                  <a:pt x="5999656" y="1392757"/>
                </a:cubicBezTo>
                <a:cubicBezTo>
                  <a:pt x="5992506" y="1778706"/>
                  <a:pt x="6003364" y="2164146"/>
                  <a:pt x="5998730" y="2549586"/>
                </a:cubicBezTo>
                <a:cubicBezTo>
                  <a:pt x="5996744" y="2720440"/>
                  <a:pt x="5998994" y="2891040"/>
                  <a:pt x="6003364" y="3061895"/>
                </a:cubicBezTo>
                <a:cubicBezTo>
                  <a:pt x="6009720" y="3305846"/>
                  <a:pt x="5999922" y="3549924"/>
                  <a:pt x="5989196" y="3793749"/>
                </a:cubicBezTo>
                <a:cubicBezTo>
                  <a:pt x="5985594" y="3860794"/>
                  <a:pt x="5984646" y="3927918"/>
                  <a:pt x="5986348" y="3994981"/>
                </a:cubicBezTo>
                <a:lnTo>
                  <a:pt x="5999199" y="4192863"/>
                </a:lnTo>
                <a:lnTo>
                  <a:pt x="0" y="4192863"/>
                </a:lnTo>
                <a:lnTo>
                  <a:pt x="0" y="26225"/>
                </a:lnTo>
                <a:lnTo>
                  <a:pt x="10965" y="23935"/>
                </a:lnTo>
                <a:cubicBezTo>
                  <a:pt x="27502" y="19081"/>
                  <a:pt x="44569" y="16260"/>
                  <a:pt x="61788" y="15549"/>
                </a:cubicBezTo>
                <a:cubicBezTo>
                  <a:pt x="194437" y="-1096"/>
                  <a:pt x="327213" y="3351"/>
                  <a:pt x="460497" y="8815"/>
                </a:cubicBezTo>
                <a:cubicBezTo>
                  <a:pt x="692632" y="18217"/>
                  <a:pt x="925021" y="29144"/>
                  <a:pt x="1157537" y="25841"/>
                </a:cubicBezTo>
                <a:cubicBezTo>
                  <a:pt x="1393484" y="22410"/>
                  <a:pt x="1628922" y="29653"/>
                  <a:pt x="1864615" y="39182"/>
                </a:cubicBezTo>
                <a:cubicBezTo>
                  <a:pt x="1967913" y="43121"/>
                  <a:pt x="2071847" y="47059"/>
                  <a:pt x="2173493" y="17709"/>
                </a:cubicBezTo>
                <a:cubicBezTo>
                  <a:pt x="2196465" y="12334"/>
                  <a:pt x="2220416" y="12855"/>
                  <a:pt x="2243121" y="19234"/>
                </a:cubicBezTo>
                <a:cubicBezTo>
                  <a:pt x="2357219" y="45789"/>
                  <a:pt x="2471952" y="53666"/>
                  <a:pt x="2587321" y="27492"/>
                </a:cubicBezTo>
                <a:cubicBezTo>
                  <a:pt x="2719944" y="-1223"/>
                  <a:pt x="2856455" y="-7360"/>
                  <a:pt x="2991111" y="9323"/>
                </a:cubicBezTo>
                <a:cubicBezTo>
                  <a:pt x="3114231" y="23045"/>
                  <a:pt x="3237985" y="37911"/>
                  <a:pt x="3361358" y="26857"/>
                </a:cubicBezTo>
                <a:cubicBezTo>
                  <a:pt x="3556266" y="9323"/>
                  <a:pt x="3750918" y="24570"/>
                  <a:pt x="3945825" y="29271"/>
                </a:cubicBezTo>
                <a:cubicBezTo>
                  <a:pt x="4010625" y="30796"/>
                  <a:pt x="4075806" y="44137"/>
                  <a:pt x="4140224" y="32193"/>
                </a:cubicBezTo>
                <a:cubicBezTo>
                  <a:pt x="4241744" y="13389"/>
                  <a:pt x="4342120" y="20631"/>
                  <a:pt x="4443766" y="31177"/>
                </a:cubicBezTo>
                <a:cubicBezTo>
                  <a:pt x="4638419" y="51507"/>
                  <a:pt x="4832945" y="61290"/>
                  <a:pt x="5026708" y="23172"/>
                </a:cubicBezTo>
                <a:cubicBezTo>
                  <a:pt x="5086807" y="11229"/>
                  <a:pt x="5146524" y="4368"/>
                  <a:pt x="5207640" y="20377"/>
                </a:cubicBezTo>
                <a:cubicBezTo>
                  <a:pt x="5234626" y="26539"/>
                  <a:pt x="5262719" y="26019"/>
                  <a:pt x="5289465" y="18853"/>
                </a:cubicBezTo>
                <a:cubicBezTo>
                  <a:pt x="5334113" y="9000"/>
                  <a:pt x="5379435" y="2999"/>
                  <a:pt x="5424937" y="874"/>
                </a:cubicBezTo>
                <a:close/>
              </a:path>
            </a:pathLst>
          </a:custGeom>
        </p:spPr>
      </p:pic>
      <p:pic>
        <p:nvPicPr>
          <p:cNvPr id="4" name="Picture 4" descr="A picture containing outdoor, person, building, child&#10;&#10;Description automatically generated">
            <a:extLst>
              <a:ext uri="{FF2B5EF4-FFF2-40B4-BE49-F238E27FC236}">
                <a16:creationId xmlns:a16="http://schemas.microsoft.com/office/drawing/2014/main" id="{69B90927-9C07-4A38-81AA-D0F9A96E09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77" r="-1" b="21965"/>
          <a:stretch/>
        </p:blipFill>
        <p:spPr>
          <a:xfrm>
            <a:off x="6096001" y="2654313"/>
            <a:ext cx="6096002" cy="4203687"/>
          </a:xfrm>
          <a:custGeom>
            <a:avLst/>
            <a:gdLst/>
            <a:ahLst/>
            <a:cxnLst/>
            <a:rect l="l" t="t" r="r" b="b"/>
            <a:pathLst>
              <a:path w="6006951" h="4203687">
                <a:moveTo>
                  <a:pt x="1041516" y="879"/>
                </a:moveTo>
                <a:cubicBezTo>
                  <a:pt x="1141687" y="5084"/>
                  <a:pt x="1240768" y="23261"/>
                  <a:pt x="1340635" y="31075"/>
                </a:cubicBezTo>
                <a:cubicBezTo>
                  <a:pt x="1435675" y="38571"/>
                  <a:pt x="1530714" y="49499"/>
                  <a:pt x="1626262" y="34506"/>
                </a:cubicBezTo>
                <a:cubicBezTo>
                  <a:pt x="1719980" y="21762"/>
                  <a:pt x="1814765" y="18776"/>
                  <a:pt x="1909093" y="25612"/>
                </a:cubicBezTo>
                <a:cubicBezTo>
                  <a:pt x="2013408" y="30821"/>
                  <a:pt x="2117468" y="48101"/>
                  <a:pt x="2222418" y="33616"/>
                </a:cubicBezTo>
                <a:cubicBezTo>
                  <a:pt x="2235644" y="32269"/>
                  <a:pt x="2248998" y="34010"/>
                  <a:pt x="2261425" y="38699"/>
                </a:cubicBezTo>
                <a:cubicBezTo>
                  <a:pt x="2302223" y="52255"/>
                  <a:pt x="2346173" y="53094"/>
                  <a:pt x="2387466" y="41113"/>
                </a:cubicBezTo>
                <a:cubicBezTo>
                  <a:pt x="2439687" y="27213"/>
                  <a:pt x="2494525" y="26297"/>
                  <a:pt x="2547178" y="38445"/>
                </a:cubicBezTo>
                <a:cubicBezTo>
                  <a:pt x="2625446" y="55470"/>
                  <a:pt x="2703968" y="72242"/>
                  <a:pt x="2785412" y="58266"/>
                </a:cubicBezTo>
                <a:cubicBezTo>
                  <a:pt x="2832805" y="50261"/>
                  <a:pt x="2876767" y="30821"/>
                  <a:pt x="2923524" y="21673"/>
                </a:cubicBezTo>
                <a:cubicBezTo>
                  <a:pt x="3058205" y="-4628"/>
                  <a:pt x="3194158" y="3249"/>
                  <a:pt x="3330110" y="12143"/>
                </a:cubicBezTo>
                <a:cubicBezTo>
                  <a:pt x="3462886" y="20910"/>
                  <a:pt x="3595026" y="38952"/>
                  <a:pt x="3728564" y="36284"/>
                </a:cubicBezTo>
                <a:cubicBezTo>
                  <a:pt x="3756999" y="36500"/>
                  <a:pt x="3785372" y="38876"/>
                  <a:pt x="3813438" y="43400"/>
                </a:cubicBezTo>
                <a:cubicBezTo>
                  <a:pt x="3917626" y="57122"/>
                  <a:pt x="4022322" y="70082"/>
                  <a:pt x="4125366" y="42383"/>
                </a:cubicBezTo>
                <a:cubicBezTo>
                  <a:pt x="4217750" y="17340"/>
                  <a:pt x="4314149" y="10695"/>
                  <a:pt x="4409087" y="22816"/>
                </a:cubicBezTo>
                <a:cubicBezTo>
                  <a:pt x="4534099" y="39194"/>
                  <a:pt x="4660458" y="42777"/>
                  <a:pt x="4786195" y="33489"/>
                </a:cubicBezTo>
                <a:cubicBezTo>
                  <a:pt x="4825659" y="29563"/>
                  <a:pt x="4865339" y="28153"/>
                  <a:pt x="4904994" y="29296"/>
                </a:cubicBezTo>
                <a:cubicBezTo>
                  <a:pt x="5194178" y="42510"/>
                  <a:pt x="5484252" y="25103"/>
                  <a:pt x="5772928" y="55851"/>
                </a:cubicBezTo>
                <a:cubicBezTo>
                  <a:pt x="5818560" y="61232"/>
                  <a:pt x="5864504" y="61626"/>
                  <a:pt x="5909961" y="57111"/>
                </a:cubicBezTo>
                <a:lnTo>
                  <a:pt x="6006951" y="36719"/>
                </a:lnTo>
                <a:lnTo>
                  <a:pt x="6006951" y="4203687"/>
                </a:lnTo>
                <a:lnTo>
                  <a:pt x="11720" y="4203687"/>
                </a:lnTo>
                <a:lnTo>
                  <a:pt x="11786" y="4203489"/>
                </a:lnTo>
                <a:cubicBezTo>
                  <a:pt x="27809" y="3962716"/>
                  <a:pt x="39197" y="3721434"/>
                  <a:pt x="15626" y="3481297"/>
                </a:cubicBezTo>
                <a:cubicBezTo>
                  <a:pt x="-847" y="3334800"/>
                  <a:pt x="-4304" y="3187234"/>
                  <a:pt x="5296" y="3040178"/>
                </a:cubicBezTo>
                <a:cubicBezTo>
                  <a:pt x="11786" y="2956021"/>
                  <a:pt x="18539" y="2871864"/>
                  <a:pt x="22776" y="2787582"/>
                </a:cubicBezTo>
                <a:cubicBezTo>
                  <a:pt x="28180" y="2667690"/>
                  <a:pt x="25173" y="2547584"/>
                  <a:pt x="13771" y="2428074"/>
                </a:cubicBezTo>
                <a:cubicBezTo>
                  <a:pt x="4237" y="2336939"/>
                  <a:pt x="3177" y="2245180"/>
                  <a:pt x="10593" y="2153867"/>
                </a:cubicBezTo>
                <a:cubicBezTo>
                  <a:pt x="25690" y="1998396"/>
                  <a:pt x="9931" y="1842923"/>
                  <a:pt x="5032" y="1687576"/>
                </a:cubicBezTo>
                <a:cubicBezTo>
                  <a:pt x="-3577" y="1401802"/>
                  <a:pt x="20393" y="1116155"/>
                  <a:pt x="9666" y="830380"/>
                </a:cubicBezTo>
                <a:cubicBezTo>
                  <a:pt x="3841" y="689018"/>
                  <a:pt x="16420" y="547783"/>
                  <a:pt x="9666" y="406421"/>
                </a:cubicBezTo>
                <a:cubicBezTo>
                  <a:pt x="4105" y="305866"/>
                  <a:pt x="397" y="205310"/>
                  <a:pt x="4105" y="104628"/>
                </a:cubicBezTo>
                <a:lnTo>
                  <a:pt x="8821" y="33297"/>
                </a:lnTo>
                <a:lnTo>
                  <a:pt x="35743" y="28771"/>
                </a:lnTo>
                <a:cubicBezTo>
                  <a:pt x="151314" y="14091"/>
                  <a:pt x="268377" y="13376"/>
                  <a:pt x="384397" y="26755"/>
                </a:cubicBezTo>
                <a:cubicBezTo>
                  <a:pt x="448561" y="35141"/>
                  <a:pt x="512980" y="47847"/>
                  <a:pt x="578287" y="35141"/>
                </a:cubicBezTo>
                <a:cubicBezTo>
                  <a:pt x="584437" y="34048"/>
                  <a:pt x="590625" y="36818"/>
                  <a:pt x="593916" y="42129"/>
                </a:cubicBezTo>
                <a:cubicBezTo>
                  <a:pt x="626188" y="81517"/>
                  <a:pt x="668117" y="80246"/>
                  <a:pt x="710936" y="67541"/>
                </a:cubicBezTo>
                <a:cubicBezTo>
                  <a:pt x="739041" y="58837"/>
                  <a:pt x="766587" y="48406"/>
                  <a:pt x="793396" y="36284"/>
                </a:cubicBezTo>
                <a:cubicBezTo>
                  <a:pt x="840332" y="16819"/>
                  <a:pt x="890189" y="5308"/>
                  <a:pt x="940911" y="2233"/>
                </a:cubicBezTo>
                <a:cubicBezTo>
                  <a:pt x="974613" y="-372"/>
                  <a:pt x="1008125" y="-522"/>
                  <a:pt x="1041516" y="87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080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B5602C-DACC-4D0D-868D-268057628ABB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>
                <a:latin typeface="+mj-lt"/>
                <a:ea typeface="+mj-ea"/>
                <a:cs typeface="+mj-cs"/>
              </a:rPr>
              <a:t>This means I am not going to school.</a:t>
            </a:r>
          </a:p>
        </p:txBody>
      </p:sp>
      <p:pic>
        <p:nvPicPr>
          <p:cNvPr id="4" name="Picture 4" descr="A person wearing a mask&#10;&#10;Description automatically generated">
            <a:extLst>
              <a:ext uri="{FF2B5EF4-FFF2-40B4-BE49-F238E27FC236}">
                <a16:creationId xmlns:a16="http://schemas.microsoft.com/office/drawing/2014/main" id="{0602086E-E2BB-4186-87A6-04023E737C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33" r="2" b="2"/>
          <a:stretch/>
        </p:blipFill>
        <p:spPr>
          <a:xfrm>
            <a:off x="469055" y="2642616"/>
            <a:ext cx="5316387" cy="3605784"/>
          </a:xfrm>
          <a:prstGeom prst="rect">
            <a:avLst/>
          </a:prstGeom>
        </p:spPr>
      </p:pic>
      <p:pic>
        <p:nvPicPr>
          <p:cNvPr id="5" name="Picture 5" descr="A picture containing child, young, bed&#10;&#10;Description automatically generated">
            <a:extLst>
              <a:ext uri="{FF2B5EF4-FFF2-40B4-BE49-F238E27FC236}">
                <a16:creationId xmlns:a16="http://schemas.microsoft.com/office/drawing/2014/main" id="{2DC38A4C-648F-46C0-948C-6C46834A4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496" y="2888021"/>
            <a:ext cx="5614416" cy="311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4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E32753-0CAB-48F5-AA44-9A7F9F056EFE}"/>
              </a:ext>
            </a:extLst>
          </p:cNvPr>
          <p:cNvSpPr txBox="1"/>
          <p:nvPr/>
        </p:nvSpPr>
        <p:spPr>
          <a:xfrm>
            <a:off x="638881" y="670218"/>
            <a:ext cx="10909640" cy="10658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>
                <a:latin typeface="+mj-lt"/>
                <a:ea typeface="+mj-ea"/>
                <a:cs typeface="+mj-cs"/>
              </a:rPr>
              <a:t>I am staying at home.</a:t>
            </a:r>
          </a:p>
        </p:txBody>
      </p:sp>
      <p:pic>
        <p:nvPicPr>
          <p:cNvPr id="7" name="Picture 8" descr="A large brick building&#10;&#10;Description automatically generated">
            <a:extLst>
              <a:ext uri="{FF2B5EF4-FFF2-40B4-BE49-F238E27FC236}">
                <a16:creationId xmlns:a16="http://schemas.microsoft.com/office/drawing/2014/main" id="{2A5D0F00-77C3-4A85-A302-CD1BAE3942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40" r="3" b="7056"/>
          <a:stretch/>
        </p:blipFill>
        <p:spPr>
          <a:xfrm>
            <a:off x="432130" y="2619784"/>
            <a:ext cx="3479140" cy="3600041"/>
          </a:xfrm>
          <a:prstGeom prst="rect">
            <a:avLst/>
          </a:prstGeom>
        </p:spPr>
      </p:pic>
      <p:pic>
        <p:nvPicPr>
          <p:cNvPr id="3" name="Picture 3" descr="A close up of a persons hand&#10;&#10;Description automatically generated">
            <a:extLst>
              <a:ext uri="{FF2B5EF4-FFF2-40B4-BE49-F238E27FC236}">
                <a16:creationId xmlns:a16="http://schemas.microsoft.com/office/drawing/2014/main" id="{E76F849C-5D50-41BF-B369-49CDE0D6CB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36" r="18176" b="2"/>
          <a:stretch/>
        </p:blipFill>
        <p:spPr>
          <a:xfrm>
            <a:off x="4356394" y="2619784"/>
            <a:ext cx="3479211" cy="3600041"/>
          </a:xfrm>
          <a:prstGeom prst="rect">
            <a:avLst/>
          </a:prstGeom>
        </p:spPr>
      </p:pic>
      <p:pic>
        <p:nvPicPr>
          <p:cNvPr id="4" name="Picture 6" descr="A picture containing person, table, food, person&#10;&#10;Description automatically generated">
            <a:extLst>
              <a:ext uri="{FF2B5EF4-FFF2-40B4-BE49-F238E27FC236}">
                <a16:creationId xmlns:a16="http://schemas.microsoft.com/office/drawing/2014/main" id="{F46F9BBD-CCB9-450A-A50B-1E880A5BBFB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876" r="26665" b="1"/>
          <a:stretch/>
        </p:blipFill>
        <p:spPr>
          <a:xfrm>
            <a:off x="8280698" y="2619784"/>
            <a:ext cx="3479204" cy="360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86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EF9F12-4858-4201-B702-D321F72F0795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>
                <a:latin typeface="+mj-lt"/>
                <a:ea typeface="+mj-ea"/>
                <a:cs typeface="+mj-cs"/>
              </a:rPr>
              <a:t>My family, teachers and class are staying at home too.</a:t>
            </a:r>
          </a:p>
        </p:txBody>
      </p:sp>
      <p:pic>
        <p:nvPicPr>
          <p:cNvPr id="8" name="Picture 8" descr="A large brick building&#10;&#10;Description automatically generated">
            <a:extLst>
              <a:ext uri="{FF2B5EF4-FFF2-40B4-BE49-F238E27FC236}">
                <a16:creationId xmlns:a16="http://schemas.microsoft.com/office/drawing/2014/main" id="{1BCF8497-F4E6-4CAB-9B84-A07B3396A3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088" b="20700"/>
          <a:stretch/>
        </p:blipFill>
        <p:spPr>
          <a:xfrm>
            <a:off x="437795" y="2642616"/>
            <a:ext cx="5378906" cy="3605784"/>
          </a:xfrm>
          <a:prstGeom prst="rect">
            <a:avLst/>
          </a:prstGeom>
        </p:spPr>
      </p:pic>
      <p:pic>
        <p:nvPicPr>
          <p:cNvPr id="9" name="Picture 9" descr="A picture containing building, child, child, young&#10;&#10;Description automatically generated">
            <a:extLst>
              <a:ext uri="{FF2B5EF4-FFF2-40B4-BE49-F238E27FC236}">
                <a16:creationId xmlns:a16="http://schemas.microsoft.com/office/drawing/2014/main" id="{F239E8FD-CBD0-4A48-B925-7F95ABBF49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4" b="1"/>
          <a:stretch/>
        </p:blipFill>
        <p:spPr>
          <a:xfrm>
            <a:off x="6372299" y="2642616"/>
            <a:ext cx="5378809" cy="360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2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132B28-1863-4219-9A70-DB968E5D7D86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>
                <a:latin typeface="+mj-lt"/>
                <a:ea typeface="+mj-ea"/>
                <a:cs typeface="+mj-cs"/>
              </a:rPr>
              <a:t>This is to keep us safe.</a:t>
            </a:r>
          </a:p>
        </p:txBody>
      </p:sp>
      <p:pic>
        <p:nvPicPr>
          <p:cNvPr id="3" name="Picture 4" descr="A picture containing device&#10;&#10;Description automatically generated">
            <a:extLst>
              <a:ext uri="{FF2B5EF4-FFF2-40B4-BE49-F238E27FC236}">
                <a16:creationId xmlns:a16="http://schemas.microsoft.com/office/drawing/2014/main" id="{02D7475B-19A8-45E7-9566-BCDDC8B8C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984" y="2642616"/>
            <a:ext cx="5418527" cy="3605784"/>
          </a:xfrm>
          <a:prstGeom prst="rect">
            <a:avLst/>
          </a:prstGeom>
        </p:spPr>
      </p:pic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CA1351E8-FA0A-49A6-AAD8-939587953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496" y="2873472"/>
            <a:ext cx="5614416" cy="314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0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77A95D-18C7-414D-A21F-CEA7B426BD1B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>
                <a:latin typeface="+mj-lt"/>
                <a:ea typeface="+mj-ea"/>
                <a:cs typeface="+mj-cs"/>
              </a:rPr>
              <a:t>My teachers will give me work to do.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600"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60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7" descr="A picture containing computer, table, child, room&#10;&#10;Description automatically generated">
            <a:extLst>
              <a:ext uri="{FF2B5EF4-FFF2-40B4-BE49-F238E27FC236}">
                <a16:creationId xmlns:a16="http://schemas.microsoft.com/office/drawing/2014/main" id="{23C1228F-A6E8-49A3-B023-0029989F5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94" y="2642616"/>
            <a:ext cx="4813907" cy="3605784"/>
          </a:xfrm>
          <a:prstGeom prst="rect">
            <a:avLst/>
          </a:prstGeom>
        </p:spPr>
      </p:pic>
      <p:pic>
        <p:nvPicPr>
          <p:cNvPr id="9" name="Picture 10" descr="A picture containing table, room, bed&#10;&#10;Description automatically generated">
            <a:extLst>
              <a:ext uri="{FF2B5EF4-FFF2-40B4-BE49-F238E27FC236}">
                <a16:creationId xmlns:a16="http://schemas.microsoft.com/office/drawing/2014/main" id="{576DBDBB-1E28-482B-B890-3E1AECE71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496" y="2761183"/>
            <a:ext cx="5614416" cy="33686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F960A4-DCDF-4A60-91DD-2E9818628874}"/>
              </a:ext>
            </a:extLst>
          </p:cNvPr>
          <p:cNvSpPr txBox="1"/>
          <p:nvPr/>
        </p:nvSpPr>
        <p:spPr>
          <a:xfrm>
            <a:off x="4724400" y="320039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50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6C0076-8DE6-401A-8312-13672BA7890E}"/>
              </a:ext>
            </a:extLst>
          </p:cNvPr>
          <p:cNvSpPr txBox="1"/>
          <p:nvPr/>
        </p:nvSpPr>
        <p:spPr>
          <a:xfrm>
            <a:off x="638881" y="457200"/>
            <a:ext cx="10909640" cy="13686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>
                <a:latin typeface="+mj-lt"/>
                <a:ea typeface="+mj-ea"/>
                <a:cs typeface="+mj-cs"/>
              </a:rPr>
              <a:t>My family will help me do this.</a:t>
            </a:r>
          </a:p>
        </p:txBody>
      </p:sp>
      <p:pic>
        <p:nvPicPr>
          <p:cNvPr id="5" name="Picture 5" descr="A person sitting at a table&#10;&#10;Description automatically generated">
            <a:extLst>
              <a:ext uri="{FF2B5EF4-FFF2-40B4-BE49-F238E27FC236}">
                <a16:creationId xmlns:a16="http://schemas.microsoft.com/office/drawing/2014/main" id="{3DFDAB8B-6AB6-4C72-AC54-366E807D14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5" r="1" b="1"/>
          <a:stretch/>
        </p:blipFill>
        <p:spPr>
          <a:xfrm>
            <a:off x="469054" y="2642616"/>
            <a:ext cx="5316388" cy="3605784"/>
          </a:xfrm>
          <a:prstGeom prst="rect">
            <a:avLst/>
          </a:prstGeom>
        </p:spPr>
      </p:pic>
      <p:pic>
        <p:nvPicPr>
          <p:cNvPr id="4" name="Picture 4" descr="A picture containing person, indoor, sitting, table&#10;&#10;Description automatically generated">
            <a:extLst>
              <a:ext uri="{FF2B5EF4-FFF2-40B4-BE49-F238E27FC236}">
                <a16:creationId xmlns:a16="http://schemas.microsoft.com/office/drawing/2014/main" id="{31BC03F0-FE57-400E-A1CF-5F897F8D2F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791"/>
          <a:stretch/>
        </p:blipFill>
        <p:spPr>
          <a:xfrm>
            <a:off x="6447221" y="2642616"/>
            <a:ext cx="5228965" cy="360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5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E63A79-4266-48D9-86E1-DE67AB7376EA}"/>
              </a:ext>
            </a:extLst>
          </p:cNvPr>
          <p:cNvSpPr txBox="1"/>
          <p:nvPr/>
        </p:nvSpPr>
        <p:spPr>
          <a:xfrm>
            <a:off x="1001684" y="170412"/>
            <a:ext cx="10178934" cy="13287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 will be sad not to see my teachers and friends.</a:t>
            </a:r>
          </a:p>
        </p:txBody>
      </p:sp>
      <p:pic>
        <p:nvPicPr>
          <p:cNvPr id="4" name="Picture 4" descr="A picture containing person, phone&#10;&#10;Description automatically generated">
            <a:extLst>
              <a:ext uri="{FF2B5EF4-FFF2-40B4-BE49-F238E27FC236}">
                <a16:creationId xmlns:a16="http://schemas.microsoft.com/office/drawing/2014/main" id="{462B7397-B47A-44E3-B2CD-F0F9008F5D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02" r="2" b="2"/>
          <a:stretch/>
        </p:blipFill>
        <p:spPr>
          <a:xfrm>
            <a:off x="198741" y="2410448"/>
            <a:ext cx="5803323" cy="3890357"/>
          </a:xfrm>
          <a:prstGeom prst="rect">
            <a:avLst/>
          </a:prstGeom>
        </p:spPr>
      </p:pic>
      <p:pic>
        <p:nvPicPr>
          <p:cNvPr id="3" name="Picture 3" descr="A picture containing child, person, indoor, little&#10;&#10;Description automatically generated">
            <a:extLst>
              <a:ext uri="{FF2B5EF4-FFF2-40B4-BE49-F238E27FC236}">
                <a16:creationId xmlns:a16="http://schemas.microsoft.com/office/drawing/2014/main" id="{20E2D406-2248-407D-9339-073E493195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3" r="1" b="1"/>
          <a:stretch/>
        </p:blipFill>
        <p:spPr>
          <a:xfrm>
            <a:off x="6189934" y="2410448"/>
            <a:ext cx="5803323" cy="389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2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D3870C80A384C89E86F27DBC05070" ma:contentTypeVersion="11" ma:contentTypeDescription="Create a new document." ma:contentTypeScope="" ma:versionID="fdb38a8b803fc65ea87b808ec76f1af6">
  <xsd:schema xmlns:xsd="http://www.w3.org/2001/XMLSchema" xmlns:xs="http://www.w3.org/2001/XMLSchema" xmlns:p="http://schemas.microsoft.com/office/2006/metadata/properties" xmlns:ns2="303ccaf8-ca61-4bc5-9800-28e278e70024" xmlns:ns3="414c0500-d3a2-474a-b383-7a27483bc884" targetNamespace="http://schemas.microsoft.com/office/2006/metadata/properties" ma:root="true" ma:fieldsID="87ce520b1b2c420e32a3f7fcee016cdb" ns2:_="" ns3:_="">
    <xsd:import namespace="303ccaf8-ca61-4bc5-9800-28e278e70024"/>
    <xsd:import namespace="414c0500-d3a2-474a-b383-7a27483bc8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ccaf8-ca61-4bc5-9800-28e278e700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c0500-d3a2-474a-b383-7a27483bc88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14c0500-d3a2-474a-b383-7a27483bc884">
      <UserInfo>
        <DisplayName>Sevda Hassan</DisplayName>
        <AccountId>76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A474A55-45F7-4FAB-8005-02A9B1996E45}"/>
</file>

<file path=customXml/itemProps2.xml><?xml version="1.0" encoding="utf-8"?>
<ds:datastoreItem xmlns:ds="http://schemas.openxmlformats.org/officeDocument/2006/customXml" ds:itemID="{B2FCCFAE-CFD1-4E4E-9DF0-D5BEB9C46A92}"/>
</file>

<file path=customXml/itemProps3.xml><?xml version="1.0" encoding="utf-8"?>
<ds:datastoreItem xmlns:ds="http://schemas.openxmlformats.org/officeDocument/2006/customXml" ds:itemID="{C78BC8AC-A104-46DE-833C-10AE1581509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121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School is Closed.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KTaylor</dc:creator>
  <cp:lastModifiedBy>ktaylor</cp:lastModifiedBy>
  <cp:revision>4</cp:revision>
  <dcterms:created xsi:type="dcterms:W3CDTF">2021-01-06T10:48:52Z</dcterms:created>
  <dcterms:modified xsi:type="dcterms:W3CDTF">2021-01-07T09:20:44Z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0x01010045FD3870C80A384C89E86F27DBC05070</vt:lpwstr>
  </property>
</Properties>
</file>