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3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59" r:id="rId11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7F0CF0-77E7-4B7A-94A2-55F601FAE3E8}" v="899" dt="2021-01-07T13:30:45.0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441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642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537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254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48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366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246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43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554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116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187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85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0" name="Rectangle 59">
            <a:extLst>
              <a:ext uri="{FF2B5EF4-FFF2-40B4-BE49-F238E27FC236}">
                <a16:creationId xmlns:a16="http://schemas.microsoft.com/office/drawing/2014/main" id="{D18969DA-E869-40AF-94FC-E40F96D7D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2124" y="1472609"/>
            <a:ext cx="4735918" cy="2135692"/>
          </a:xfrm>
        </p:spPr>
        <p:txBody>
          <a:bodyPr>
            <a:normAutofit/>
          </a:bodyPr>
          <a:lstStyle/>
          <a:p>
            <a:r>
              <a:rPr lang="en-GB" sz="4400"/>
              <a:t>When will Coronavirus finish?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4888" y="3884706"/>
            <a:ext cx="4210390" cy="1011588"/>
          </a:xfrm>
        </p:spPr>
        <p:txBody>
          <a:bodyPr>
            <a:normAutofit/>
          </a:bodyPr>
          <a:lstStyle/>
          <a:p>
            <a:r>
              <a:rPr lang="en-GB" sz="1800"/>
              <a:t>Spring 2021.</a:t>
            </a:r>
          </a:p>
        </p:txBody>
      </p:sp>
      <p:sp>
        <p:nvSpPr>
          <p:cNvPr id="81" name="Freeform: Shape 61">
            <a:extLst>
              <a:ext uri="{FF2B5EF4-FFF2-40B4-BE49-F238E27FC236}">
                <a16:creationId xmlns:a16="http://schemas.microsoft.com/office/drawing/2014/main" id="{0776B1EE-A7D1-46A3-81E9-19E58E41D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89928" y="1"/>
            <a:ext cx="7602071" cy="484093"/>
          </a:xfrm>
          <a:custGeom>
            <a:avLst/>
            <a:gdLst>
              <a:gd name="connsiteX0" fmla="*/ 9683888 w 9683888"/>
              <a:gd name="connsiteY0" fmla="*/ 0 h 743457"/>
              <a:gd name="connsiteX1" fmla="*/ 0 w 9683888"/>
              <a:gd name="connsiteY1" fmla="*/ 0 h 743457"/>
              <a:gd name="connsiteX2" fmla="*/ 0 w 9683888"/>
              <a:gd name="connsiteY2" fmla="*/ 365878 h 743457"/>
              <a:gd name="connsiteX3" fmla="*/ 11844 w 9683888"/>
              <a:gd name="connsiteY3" fmla="*/ 367909 h 743457"/>
              <a:gd name="connsiteX4" fmla="*/ 106208 w 9683888"/>
              <a:gd name="connsiteY4" fmla="*/ 385974 h 743457"/>
              <a:gd name="connsiteX5" fmla="*/ 183667 w 9683888"/>
              <a:gd name="connsiteY5" fmla="*/ 399162 h 743457"/>
              <a:gd name="connsiteX6" fmla="*/ 292430 w 9683888"/>
              <a:gd name="connsiteY6" fmla="*/ 390408 h 743457"/>
              <a:gd name="connsiteX7" fmla="*/ 386942 w 9683888"/>
              <a:gd name="connsiteY7" fmla="*/ 395582 h 743457"/>
              <a:gd name="connsiteX8" fmla="*/ 485751 w 9683888"/>
              <a:gd name="connsiteY8" fmla="*/ 408404 h 743457"/>
              <a:gd name="connsiteX9" fmla="*/ 604107 w 9683888"/>
              <a:gd name="connsiteY9" fmla="*/ 418647 h 743457"/>
              <a:gd name="connsiteX10" fmla="*/ 694081 w 9683888"/>
              <a:gd name="connsiteY10" fmla="*/ 449524 h 743457"/>
              <a:gd name="connsiteX11" fmla="*/ 762452 w 9683888"/>
              <a:gd name="connsiteY11" fmla="*/ 456090 h 743457"/>
              <a:gd name="connsiteX12" fmla="*/ 987872 w 9683888"/>
              <a:gd name="connsiteY12" fmla="*/ 481862 h 743457"/>
              <a:gd name="connsiteX13" fmla="*/ 1077163 w 9683888"/>
              <a:gd name="connsiteY13" fmla="*/ 524467 h 743457"/>
              <a:gd name="connsiteX14" fmla="*/ 1258716 w 9683888"/>
              <a:gd name="connsiteY14" fmla="*/ 587975 h 743457"/>
              <a:gd name="connsiteX15" fmla="*/ 1298056 w 9683888"/>
              <a:gd name="connsiteY15" fmla="*/ 595413 h 743457"/>
              <a:gd name="connsiteX16" fmla="*/ 1327017 w 9683888"/>
              <a:gd name="connsiteY16" fmla="*/ 617412 h 743457"/>
              <a:gd name="connsiteX17" fmla="*/ 1347909 w 9683888"/>
              <a:gd name="connsiteY17" fmla="*/ 620209 h 743457"/>
              <a:gd name="connsiteX18" fmla="*/ 1421792 w 9683888"/>
              <a:gd name="connsiteY18" fmla="*/ 626139 h 743457"/>
              <a:gd name="connsiteX19" fmla="*/ 1519789 w 9683888"/>
              <a:gd name="connsiteY19" fmla="*/ 645011 h 743457"/>
              <a:gd name="connsiteX20" fmla="*/ 1620886 w 9683888"/>
              <a:gd name="connsiteY20" fmla="*/ 687715 h 743457"/>
              <a:gd name="connsiteX21" fmla="*/ 1676745 w 9683888"/>
              <a:gd name="connsiteY21" fmla="*/ 690130 h 743457"/>
              <a:gd name="connsiteX22" fmla="*/ 1832228 w 9683888"/>
              <a:gd name="connsiteY22" fmla="*/ 690860 h 743457"/>
              <a:gd name="connsiteX23" fmla="*/ 1980464 w 9683888"/>
              <a:gd name="connsiteY23" fmla="*/ 704858 h 743457"/>
              <a:gd name="connsiteX24" fmla="*/ 2051150 w 9683888"/>
              <a:gd name="connsiteY24" fmla="*/ 711187 h 743457"/>
              <a:gd name="connsiteX25" fmla="*/ 2162824 w 9683888"/>
              <a:gd name="connsiteY25" fmla="*/ 709178 h 743457"/>
              <a:gd name="connsiteX26" fmla="*/ 2259859 w 9683888"/>
              <a:gd name="connsiteY26" fmla="*/ 718188 h 743457"/>
              <a:gd name="connsiteX27" fmla="*/ 2378290 w 9683888"/>
              <a:gd name="connsiteY27" fmla="*/ 738748 h 743457"/>
              <a:gd name="connsiteX28" fmla="*/ 2407828 w 9683888"/>
              <a:gd name="connsiteY28" fmla="*/ 743457 h 743457"/>
              <a:gd name="connsiteX29" fmla="*/ 2428936 w 9683888"/>
              <a:gd name="connsiteY29" fmla="*/ 734697 h 743457"/>
              <a:gd name="connsiteX30" fmla="*/ 2646106 w 9683888"/>
              <a:gd name="connsiteY30" fmla="*/ 660204 h 743457"/>
              <a:gd name="connsiteX31" fmla="*/ 2799920 w 9683888"/>
              <a:gd name="connsiteY31" fmla="*/ 630451 h 743457"/>
              <a:gd name="connsiteX32" fmla="*/ 2953556 w 9683888"/>
              <a:gd name="connsiteY32" fmla="*/ 607173 h 743457"/>
              <a:gd name="connsiteX33" fmla="*/ 3009839 w 9683888"/>
              <a:gd name="connsiteY33" fmla="*/ 601743 h 743457"/>
              <a:gd name="connsiteX34" fmla="*/ 3115016 w 9683888"/>
              <a:gd name="connsiteY34" fmla="*/ 584982 h 743457"/>
              <a:gd name="connsiteX35" fmla="*/ 3185844 w 9683888"/>
              <a:gd name="connsiteY35" fmla="*/ 595356 h 743457"/>
              <a:gd name="connsiteX36" fmla="*/ 3246013 w 9683888"/>
              <a:gd name="connsiteY36" fmla="*/ 592418 h 743457"/>
              <a:gd name="connsiteX37" fmla="*/ 3313565 w 9683888"/>
              <a:gd name="connsiteY37" fmla="*/ 574138 h 743457"/>
              <a:gd name="connsiteX38" fmla="*/ 3414143 w 9683888"/>
              <a:gd name="connsiteY38" fmla="*/ 553730 h 743457"/>
              <a:gd name="connsiteX39" fmla="*/ 3552895 w 9683888"/>
              <a:gd name="connsiteY39" fmla="*/ 548563 h 743457"/>
              <a:gd name="connsiteX40" fmla="*/ 3753012 w 9683888"/>
              <a:gd name="connsiteY40" fmla="*/ 599520 h 743457"/>
              <a:gd name="connsiteX41" fmla="*/ 3804392 w 9683888"/>
              <a:gd name="connsiteY41" fmla="*/ 604131 h 743457"/>
              <a:gd name="connsiteX42" fmla="*/ 3916696 w 9683888"/>
              <a:gd name="connsiteY42" fmla="*/ 606540 h 743457"/>
              <a:gd name="connsiteX43" fmla="*/ 4063849 w 9683888"/>
              <a:gd name="connsiteY43" fmla="*/ 604058 h 743457"/>
              <a:gd name="connsiteX44" fmla="*/ 4172179 w 9683888"/>
              <a:gd name="connsiteY44" fmla="*/ 592355 h 743457"/>
              <a:gd name="connsiteX45" fmla="*/ 4276294 w 9683888"/>
              <a:gd name="connsiteY45" fmla="*/ 587119 h 743457"/>
              <a:gd name="connsiteX46" fmla="*/ 4411090 w 9683888"/>
              <a:gd name="connsiteY46" fmla="*/ 575600 h 743457"/>
              <a:gd name="connsiteX47" fmla="*/ 4540465 w 9683888"/>
              <a:gd name="connsiteY47" fmla="*/ 567464 h 743457"/>
              <a:gd name="connsiteX48" fmla="*/ 4545352 w 9683888"/>
              <a:gd name="connsiteY48" fmla="*/ 555554 h 743457"/>
              <a:gd name="connsiteX49" fmla="*/ 4564014 w 9683888"/>
              <a:gd name="connsiteY49" fmla="*/ 553660 h 743457"/>
              <a:gd name="connsiteX50" fmla="*/ 4568602 w 9683888"/>
              <a:gd name="connsiteY50" fmla="*/ 550913 h 743457"/>
              <a:gd name="connsiteX51" fmla="*/ 4595289 w 9683888"/>
              <a:gd name="connsiteY51" fmla="*/ 537407 h 743457"/>
              <a:gd name="connsiteX52" fmla="*/ 4739026 w 9683888"/>
              <a:gd name="connsiteY52" fmla="*/ 532483 h 743457"/>
              <a:gd name="connsiteX53" fmla="*/ 5061335 w 9683888"/>
              <a:gd name="connsiteY53" fmla="*/ 545635 h 743457"/>
              <a:gd name="connsiteX54" fmla="*/ 5338634 w 9683888"/>
              <a:gd name="connsiteY54" fmla="*/ 595754 h 743457"/>
              <a:gd name="connsiteX55" fmla="*/ 5529430 w 9683888"/>
              <a:gd name="connsiteY55" fmla="*/ 606335 h 743457"/>
              <a:gd name="connsiteX56" fmla="*/ 5604039 w 9683888"/>
              <a:gd name="connsiteY56" fmla="*/ 607676 h 743457"/>
              <a:gd name="connsiteX57" fmla="*/ 5625281 w 9683888"/>
              <a:gd name="connsiteY57" fmla="*/ 617253 h 743457"/>
              <a:gd name="connsiteX58" fmla="*/ 5628138 w 9683888"/>
              <a:gd name="connsiteY58" fmla="*/ 615483 h 743457"/>
              <a:gd name="connsiteX59" fmla="*/ 5653593 w 9683888"/>
              <a:gd name="connsiteY59" fmla="*/ 617873 h 743457"/>
              <a:gd name="connsiteX60" fmla="*/ 5658658 w 9683888"/>
              <a:gd name="connsiteY60" fmla="*/ 624279 h 743457"/>
              <a:gd name="connsiteX61" fmla="*/ 5675963 w 9683888"/>
              <a:gd name="connsiteY61" fmla="*/ 627762 h 743457"/>
              <a:gd name="connsiteX62" fmla="*/ 5709625 w 9683888"/>
              <a:gd name="connsiteY62" fmla="*/ 639593 h 743457"/>
              <a:gd name="connsiteX63" fmla="*/ 5716324 w 9683888"/>
              <a:gd name="connsiteY63" fmla="*/ 637148 h 743457"/>
              <a:gd name="connsiteX64" fmla="*/ 5767720 w 9683888"/>
              <a:gd name="connsiteY64" fmla="*/ 647737 h 743457"/>
              <a:gd name="connsiteX65" fmla="*/ 5768619 w 9683888"/>
              <a:gd name="connsiteY65" fmla="*/ 645671 h 743457"/>
              <a:gd name="connsiteX66" fmla="*/ 5858696 w 9683888"/>
              <a:gd name="connsiteY66" fmla="*/ 628099 h 743457"/>
              <a:gd name="connsiteX67" fmla="*/ 5935260 w 9683888"/>
              <a:gd name="connsiteY67" fmla="*/ 596904 h 743457"/>
              <a:gd name="connsiteX68" fmla="*/ 5946176 w 9683888"/>
              <a:gd name="connsiteY68" fmla="*/ 597874 h 743457"/>
              <a:gd name="connsiteX69" fmla="*/ 5946447 w 9683888"/>
              <a:gd name="connsiteY69" fmla="*/ 597396 h 743457"/>
              <a:gd name="connsiteX70" fmla="*/ 5958069 w 9683888"/>
              <a:gd name="connsiteY70" fmla="*/ 597432 h 743457"/>
              <a:gd name="connsiteX71" fmla="*/ 5966081 w 9683888"/>
              <a:gd name="connsiteY71" fmla="*/ 599643 h 743457"/>
              <a:gd name="connsiteX72" fmla="*/ 5987259 w 9683888"/>
              <a:gd name="connsiteY72" fmla="*/ 601523 h 743457"/>
              <a:gd name="connsiteX73" fmla="*/ 5994905 w 9683888"/>
              <a:gd name="connsiteY73" fmla="*/ 598873 h 743457"/>
              <a:gd name="connsiteX74" fmla="*/ 6054803 w 9683888"/>
              <a:gd name="connsiteY74" fmla="*/ 541202 h 743457"/>
              <a:gd name="connsiteX75" fmla="*/ 6188672 w 9683888"/>
              <a:gd name="connsiteY75" fmla="*/ 496389 h 743457"/>
              <a:gd name="connsiteX76" fmla="*/ 6323280 w 9683888"/>
              <a:gd name="connsiteY76" fmla="*/ 458013 h 743457"/>
              <a:gd name="connsiteX77" fmla="*/ 6457257 w 9683888"/>
              <a:gd name="connsiteY77" fmla="*/ 414621 h 743457"/>
              <a:gd name="connsiteX78" fmla="*/ 6530019 w 9683888"/>
              <a:gd name="connsiteY78" fmla="*/ 423168 h 743457"/>
              <a:gd name="connsiteX79" fmla="*/ 6626800 w 9683888"/>
              <a:gd name="connsiteY79" fmla="*/ 375078 h 743457"/>
              <a:gd name="connsiteX80" fmla="*/ 6689231 w 9683888"/>
              <a:gd name="connsiteY80" fmla="*/ 353501 h 743457"/>
              <a:gd name="connsiteX81" fmla="*/ 6726440 w 9683888"/>
              <a:gd name="connsiteY81" fmla="*/ 340276 h 743457"/>
              <a:gd name="connsiteX82" fmla="*/ 6835228 w 9683888"/>
              <a:gd name="connsiteY82" fmla="*/ 329393 h 743457"/>
              <a:gd name="connsiteX83" fmla="*/ 7039363 w 9683888"/>
              <a:gd name="connsiteY83" fmla="*/ 370823 h 743457"/>
              <a:gd name="connsiteX84" fmla="*/ 7095156 w 9683888"/>
              <a:gd name="connsiteY84" fmla="*/ 366075 h 743457"/>
              <a:gd name="connsiteX85" fmla="*/ 7187061 w 9683888"/>
              <a:gd name="connsiteY85" fmla="*/ 383876 h 743457"/>
              <a:gd name="connsiteX86" fmla="*/ 7295039 w 9683888"/>
              <a:gd name="connsiteY86" fmla="*/ 355046 h 743457"/>
              <a:gd name="connsiteX87" fmla="*/ 7373651 w 9683888"/>
              <a:gd name="connsiteY87" fmla="*/ 322299 h 743457"/>
              <a:gd name="connsiteX88" fmla="*/ 7418964 w 9683888"/>
              <a:gd name="connsiteY88" fmla="*/ 308685 h 743457"/>
              <a:gd name="connsiteX89" fmla="*/ 7450568 w 9683888"/>
              <a:gd name="connsiteY89" fmla="*/ 293511 h 743457"/>
              <a:gd name="connsiteX90" fmla="*/ 7538380 w 9683888"/>
              <a:gd name="connsiteY90" fmla="*/ 283235 h 743457"/>
              <a:gd name="connsiteX91" fmla="*/ 7786348 w 9683888"/>
              <a:gd name="connsiteY91" fmla="*/ 225377 h 743457"/>
              <a:gd name="connsiteX92" fmla="*/ 7849534 w 9683888"/>
              <a:gd name="connsiteY92" fmla="*/ 245434 h 743457"/>
              <a:gd name="connsiteX93" fmla="*/ 7981165 w 9683888"/>
              <a:gd name="connsiteY93" fmla="*/ 222252 h 743457"/>
              <a:gd name="connsiteX94" fmla="*/ 8171882 w 9683888"/>
              <a:gd name="connsiteY94" fmla="*/ 222497 h 743457"/>
              <a:gd name="connsiteX95" fmla="*/ 8242270 w 9683888"/>
              <a:gd name="connsiteY95" fmla="*/ 180535 h 743457"/>
              <a:gd name="connsiteX96" fmla="*/ 8490152 w 9683888"/>
              <a:gd name="connsiteY96" fmla="*/ 209193 h 743457"/>
              <a:gd name="connsiteX97" fmla="*/ 8622272 w 9683888"/>
              <a:gd name="connsiteY97" fmla="*/ 188859 h 743457"/>
              <a:gd name="connsiteX98" fmla="*/ 8738606 w 9683888"/>
              <a:gd name="connsiteY98" fmla="*/ 208945 h 743457"/>
              <a:gd name="connsiteX99" fmla="*/ 8831307 w 9683888"/>
              <a:gd name="connsiteY99" fmla="*/ 207738 h 743457"/>
              <a:gd name="connsiteX100" fmla="*/ 8891432 w 9683888"/>
              <a:gd name="connsiteY100" fmla="*/ 184510 h 743457"/>
              <a:gd name="connsiteX101" fmla="*/ 8946980 w 9683888"/>
              <a:gd name="connsiteY101" fmla="*/ 145578 h 743457"/>
              <a:gd name="connsiteX102" fmla="*/ 9107760 w 9683888"/>
              <a:gd name="connsiteY102" fmla="*/ 128052 h 743457"/>
              <a:gd name="connsiteX103" fmla="*/ 9195623 w 9683888"/>
              <a:gd name="connsiteY103" fmla="*/ 100212 h 743457"/>
              <a:gd name="connsiteX104" fmla="*/ 9256898 w 9683888"/>
              <a:gd name="connsiteY104" fmla="*/ 73900 h 743457"/>
              <a:gd name="connsiteX105" fmla="*/ 9351740 w 9683888"/>
              <a:gd name="connsiteY105" fmla="*/ 80439 h 743457"/>
              <a:gd name="connsiteX106" fmla="*/ 9539796 w 9683888"/>
              <a:gd name="connsiteY106" fmla="*/ 87069 h 743457"/>
              <a:gd name="connsiteX107" fmla="*/ 9619109 w 9683888"/>
              <a:gd name="connsiteY107" fmla="*/ 39994 h 74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9683888" h="743457">
                <a:moveTo>
                  <a:pt x="9683888" y="0"/>
                </a:moveTo>
                <a:lnTo>
                  <a:pt x="0" y="0"/>
                </a:lnTo>
                <a:lnTo>
                  <a:pt x="0" y="365878"/>
                </a:lnTo>
                <a:lnTo>
                  <a:pt x="11844" y="367909"/>
                </a:lnTo>
                <a:cubicBezTo>
                  <a:pt x="50423" y="374387"/>
                  <a:pt x="87879" y="380746"/>
                  <a:pt x="106208" y="385974"/>
                </a:cubicBezTo>
                <a:cubicBezTo>
                  <a:pt x="119919" y="389979"/>
                  <a:pt x="149687" y="402128"/>
                  <a:pt x="183667" y="399162"/>
                </a:cubicBezTo>
                <a:cubicBezTo>
                  <a:pt x="228274" y="394575"/>
                  <a:pt x="256969" y="398315"/>
                  <a:pt x="292430" y="390408"/>
                </a:cubicBezTo>
                <a:cubicBezTo>
                  <a:pt x="325377" y="395694"/>
                  <a:pt x="374510" y="420053"/>
                  <a:pt x="386942" y="395582"/>
                </a:cubicBezTo>
                <a:cubicBezTo>
                  <a:pt x="400429" y="416427"/>
                  <a:pt x="451168" y="399411"/>
                  <a:pt x="485751" y="408404"/>
                </a:cubicBezTo>
                <a:cubicBezTo>
                  <a:pt x="520399" y="423586"/>
                  <a:pt x="570416" y="404235"/>
                  <a:pt x="604107" y="418647"/>
                </a:cubicBezTo>
                <a:cubicBezTo>
                  <a:pt x="633631" y="425521"/>
                  <a:pt x="672063" y="446364"/>
                  <a:pt x="694081" y="449524"/>
                </a:cubicBezTo>
                <a:cubicBezTo>
                  <a:pt x="700528" y="463278"/>
                  <a:pt x="713487" y="450700"/>
                  <a:pt x="762452" y="456090"/>
                </a:cubicBezTo>
                <a:cubicBezTo>
                  <a:pt x="811417" y="461479"/>
                  <a:pt x="935420" y="470466"/>
                  <a:pt x="987872" y="481862"/>
                </a:cubicBezTo>
                <a:cubicBezTo>
                  <a:pt x="1018493" y="475799"/>
                  <a:pt x="1019470" y="516810"/>
                  <a:pt x="1077163" y="524467"/>
                </a:cubicBezTo>
                <a:cubicBezTo>
                  <a:pt x="1124222" y="535807"/>
                  <a:pt x="1202940" y="574855"/>
                  <a:pt x="1258716" y="587975"/>
                </a:cubicBezTo>
                <a:cubicBezTo>
                  <a:pt x="1274181" y="586466"/>
                  <a:pt x="1286859" y="589632"/>
                  <a:pt x="1298056" y="595413"/>
                </a:cubicBezTo>
                <a:lnTo>
                  <a:pt x="1327017" y="617412"/>
                </a:lnTo>
                <a:lnTo>
                  <a:pt x="1347909" y="620209"/>
                </a:lnTo>
                <a:cubicBezTo>
                  <a:pt x="1377004" y="628445"/>
                  <a:pt x="1394712" y="616344"/>
                  <a:pt x="1421792" y="626139"/>
                </a:cubicBezTo>
                <a:cubicBezTo>
                  <a:pt x="1466260" y="647543"/>
                  <a:pt x="1506099" y="610975"/>
                  <a:pt x="1519789" y="645011"/>
                </a:cubicBezTo>
                <a:cubicBezTo>
                  <a:pt x="1556219" y="665699"/>
                  <a:pt x="1578776" y="668950"/>
                  <a:pt x="1620886" y="687715"/>
                </a:cubicBezTo>
                <a:cubicBezTo>
                  <a:pt x="1658228" y="693647"/>
                  <a:pt x="1636224" y="694371"/>
                  <a:pt x="1676745" y="690130"/>
                </a:cubicBezTo>
                <a:cubicBezTo>
                  <a:pt x="1713709" y="697532"/>
                  <a:pt x="1774627" y="701403"/>
                  <a:pt x="1832228" y="690860"/>
                </a:cubicBezTo>
                <a:cubicBezTo>
                  <a:pt x="1866586" y="689181"/>
                  <a:pt x="1949046" y="755765"/>
                  <a:pt x="1980464" y="704858"/>
                </a:cubicBezTo>
                <a:cubicBezTo>
                  <a:pt x="2001472" y="716610"/>
                  <a:pt x="2020758" y="710467"/>
                  <a:pt x="2051150" y="711187"/>
                </a:cubicBezTo>
                <a:cubicBezTo>
                  <a:pt x="2081543" y="711907"/>
                  <a:pt x="2117567" y="736153"/>
                  <a:pt x="2162824" y="709178"/>
                </a:cubicBezTo>
                <a:cubicBezTo>
                  <a:pt x="2219712" y="701824"/>
                  <a:pt x="2181421" y="742368"/>
                  <a:pt x="2259859" y="718188"/>
                </a:cubicBezTo>
                <a:cubicBezTo>
                  <a:pt x="2296623" y="733933"/>
                  <a:pt x="2337412" y="741012"/>
                  <a:pt x="2378290" y="738748"/>
                </a:cubicBezTo>
                <a:cubicBezTo>
                  <a:pt x="2380041" y="725410"/>
                  <a:pt x="2399659" y="741017"/>
                  <a:pt x="2407828" y="743457"/>
                </a:cubicBezTo>
                <a:cubicBezTo>
                  <a:pt x="2406113" y="735180"/>
                  <a:pt x="2421642" y="728742"/>
                  <a:pt x="2428936" y="734697"/>
                </a:cubicBezTo>
                <a:cubicBezTo>
                  <a:pt x="2468648" y="720822"/>
                  <a:pt x="2584275" y="677579"/>
                  <a:pt x="2646106" y="660204"/>
                </a:cubicBezTo>
                <a:cubicBezTo>
                  <a:pt x="2706894" y="652346"/>
                  <a:pt x="2738390" y="612318"/>
                  <a:pt x="2799920" y="630451"/>
                </a:cubicBezTo>
                <a:cubicBezTo>
                  <a:pt x="2856798" y="622940"/>
                  <a:pt x="2902940" y="602232"/>
                  <a:pt x="2953556" y="607173"/>
                </a:cubicBezTo>
                <a:cubicBezTo>
                  <a:pt x="2970626" y="593247"/>
                  <a:pt x="2988095" y="586399"/>
                  <a:pt x="3009839" y="601743"/>
                </a:cubicBezTo>
                <a:cubicBezTo>
                  <a:pt x="3046166" y="594868"/>
                  <a:pt x="3085682" y="586046"/>
                  <a:pt x="3115016" y="584982"/>
                </a:cubicBezTo>
                <a:cubicBezTo>
                  <a:pt x="3144992" y="587935"/>
                  <a:pt x="3158740" y="599045"/>
                  <a:pt x="3185844" y="595356"/>
                </a:cubicBezTo>
                <a:cubicBezTo>
                  <a:pt x="3209939" y="576197"/>
                  <a:pt x="3221731" y="614583"/>
                  <a:pt x="3246013" y="592418"/>
                </a:cubicBezTo>
                <a:cubicBezTo>
                  <a:pt x="3228976" y="565486"/>
                  <a:pt x="3320172" y="599686"/>
                  <a:pt x="3313565" y="574138"/>
                </a:cubicBezTo>
                <a:cubicBezTo>
                  <a:pt x="3341586" y="564515"/>
                  <a:pt x="3371901" y="555346"/>
                  <a:pt x="3414143" y="553730"/>
                </a:cubicBezTo>
                <a:cubicBezTo>
                  <a:pt x="3463229" y="557630"/>
                  <a:pt x="3476532" y="539673"/>
                  <a:pt x="3552895" y="548563"/>
                </a:cubicBezTo>
                <a:cubicBezTo>
                  <a:pt x="3620356" y="561042"/>
                  <a:pt x="3688830" y="574962"/>
                  <a:pt x="3753012" y="599520"/>
                </a:cubicBezTo>
                <a:cubicBezTo>
                  <a:pt x="3769580" y="615048"/>
                  <a:pt x="3777112" y="602961"/>
                  <a:pt x="3804392" y="604131"/>
                </a:cubicBezTo>
                <a:cubicBezTo>
                  <a:pt x="3831672" y="605301"/>
                  <a:pt x="3878076" y="605222"/>
                  <a:pt x="3916696" y="606540"/>
                </a:cubicBezTo>
                <a:cubicBezTo>
                  <a:pt x="3970533" y="603881"/>
                  <a:pt x="3981244" y="618066"/>
                  <a:pt x="4063849" y="604058"/>
                </a:cubicBezTo>
                <a:cubicBezTo>
                  <a:pt x="4074473" y="605185"/>
                  <a:pt x="4134611" y="589365"/>
                  <a:pt x="4172179" y="592355"/>
                </a:cubicBezTo>
                <a:cubicBezTo>
                  <a:pt x="4180554" y="576172"/>
                  <a:pt x="4255433" y="602075"/>
                  <a:pt x="4276294" y="587119"/>
                </a:cubicBezTo>
                <a:cubicBezTo>
                  <a:pt x="4326119" y="586973"/>
                  <a:pt x="4361692" y="573867"/>
                  <a:pt x="4411090" y="575600"/>
                </a:cubicBezTo>
                <a:cubicBezTo>
                  <a:pt x="4465125" y="575500"/>
                  <a:pt x="4518088" y="570805"/>
                  <a:pt x="4540465" y="567464"/>
                </a:cubicBezTo>
                <a:lnTo>
                  <a:pt x="4545352" y="555554"/>
                </a:lnTo>
                <a:lnTo>
                  <a:pt x="4564014" y="553660"/>
                </a:lnTo>
                <a:lnTo>
                  <a:pt x="4568602" y="550913"/>
                </a:lnTo>
                <a:cubicBezTo>
                  <a:pt x="4577353" y="545618"/>
                  <a:pt x="4586105" y="540734"/>
                  <a:pt x="4595289" y="537407"/>
                </a:cubicBezTo>
                <a:cubicBezTo>
                  <a:pt x="4623104" y="537511"/>
                  <a:pt x="4660764" y="533229"/>
                  <a:pt x="4739026" y="532483"/>
                </a:cubicBezTo>
                <a:cubicBezTo>
                  <a:pt x="4806238" y="527255"/>
                  <a:pt x="4944577" y="524439"/>
                  <a:pt x="5061335" y="545635"/>
                </a:cubicBezTo>
                <a:cubicBezTo>
                  <a:pt x="5167156" y="553533"/>
                  <a:pt x="5251789" y="586167"/>
                  <a:pt x="5338634" y="595754"/>
                </a:cubicBezTo>
                <a:cubicBezTo>
                  <a:pt x="5415763" y="589622"/>
                  <a:pt x="5434719" y="609365"/>
                  <a:pt x="5529430" y="606335"/>
                </a:cubicBezTo>
                <a:cubicBezTo>
                  <a:pt x="5534498" y="613561"/>
                  <a:pt x="5597157" y="603269"/>
                  <a:pt x="5604039" y="607676"/>
                </a:cubicBezTo>
                <a:lnTo>
                  <a:pt x="5625281" y="617253"/>
                </a:lnTo>
                <a:lnTo>
                  <a:pt x="5628138" y="615483"/>
                </a:lnTo>
                <a:cubicBezTo>
                  <a:pt x="5640641" y="612245"/>
                  <a:pt x="5648217" y="613966"/>
                  <a:pt x="5653593" y="617873"/>
                </a:cubicBezTo>
                <a:lnTo>
                  <a:pt x="5658658" y="624279"/>
                </a:lnTo>
                <a:lnTo>
                  <a:pt x="5675963" y="627762"/>
                </a:lnTo>
                <a:lnTo>
                  <a:pt x="5709625" y="639593"/>
                </a:lnTo>
                <a:lnTo>
                  <a:pt x="5716324" y="637148"/>
                </a:lnTo>
                <a:lnTo>
                  <a:pt x="5767720" y="647737"/>
                </a:lnTo>
                <a:lnTo>
                  <a:pt x="5768619" y="645671"/>
                </a:lnTo>
                <a:cubicBezTo>
                  <a:pt x="5776130" y="642927"/>
                  <a:pt x="5830922" y="636226"/>
                  <a:pt x="5858696" y="628099"/>
                </a:cubicBezTo>
                <a:lnTo>
                  <a:pt x="5935260" y="596904"/>
                </a:lnTo>
                <a:lnTo>
                  <a:pt x="5946176" y="597874"/>
                </a:lnTo>
                <a:lnTo>
                  <a:pt x="5946447" y="597396"/>
                </a:lnTo>
                <a:cubicBezTo>
                  <a:pt x="5948934" y="596546"/>
                  <a:pt x="5952567" y="596468"/>
                  <a:pt x="5958069" y="597432"/>
                </a:cubicBezTo>
                <a:lnTo>
                  <a:pt x="5966081" y="599643"/>
                </a:lnTo>
                <a:lnTo>
                  <a:pt x="5987259" y="601523"/>
                </a:lnTo>
                <a:lnTo>
                  <a:pt x="5994905" y="598873"/>
                </a:lnTo>
                <a:cubicBezTo>
                  <a:pt x="6020610" y="579716"/>
                  <a:pt x="6016968" y="560235"/>
                  <a:pt x="6054803" y="541202"/>
                </a:cubicBezTo>
                <a:cubicBezTo>
                  <a:pt x="6108247" y="527358"/>
                  <a:pt x="6130976" y="484538"/>
                  <a:pt x="6188672" y="496389"/>
                </a:cubicBezTo>
                <a:cubicBezTo>
                  <a:pt x="6238659" y="483279"/>
                  <a:pt x="6277194" y="458153"/>
                  <a:pt x="6323280" y="458013"/>
                </a:cubicBezTo>
                <a:cubicBezTo>
                  <a:pt x="6368044" y="444385"/>
                  <a:pt x="6422801" y="420428"/>
                  <a:pt x="6457257" y="414621"/>
                </a:cubicBezTo>
                <a:cubicBezTo>
                  <a:pt x="6483424" y="410645"/>
                  <a:pt x="6508964" y="423228"/>
                  <a:pt x="6530019" y="423168"/>
                </a:cubicBezTo>
                <a:cubicBezTo>
                  <a:pt x="6558276" y="416578"/>
                  <a:pt x="6600264" y="386690"/>
                  <a:pt x="6626800" y="375078"/>
                </a:cubicBezTo>
                <a:cubicBezTo>
                  <a:pt x="6664418" y="400828"/>
                  <a:pt x="6655535" y="354302"/>
                  <a:pt x="6689231" y="353501"/>
                </a:cubicBezTo>
                <a:cubicBezTo>
                  <a:pt x="6708837" y="361122"/>
                  <a:pt x="6719642" y="359485"/>
                  <a:pt x="6726440" y="340276"/>
                </a:cubicBezTo>
                <a:cubicBezTo>
                  <a:pt x="6818329" y="378763"/>
                  <a:pt x="6765502" y="328183"/>
                  <a:pt x="6835228" y="329393"/>
                </a:cubicBezTo>
                <a:cubicBezTo>
                  <a:pt x="6897464" y="335048"/>
                  <a:pt x="6962224" y="329085"/>
                  <a:pt x="7039363" y="370823"/>
                </a:cubicBezTo>
                <a:cubicBezTo>
                  <a:pt x="7056368" y="384567"/>
                  <a:pt x="7070539" y="363899"/>
                  <a:pt x="7095156" y="366075"/>
                </a:cubicBezTo>
                <a:cubicBezTo>
                  <a:pt x="7119772" y="368250"/>
                  <a:pt x="7153748" y="385714"/>
                  <a:pt x="7187061" y="383876"/>
                </a:cubicBezTo>
                <a:cubicBezTo>
                  <a:pt x="7242115" y="377604"/>
                  <a:pt x="7270954" y="334249"/>
                  <a:pt x="7295039" y="355046"/>
                </a:cubicBezTo>
                <a:cubicBezTo>
                  <a:pt x="7320104" y="344159"/>
                  <a:pt x="7343179" y="301443"/>
                  <a:pt x="7373651" y="322299"/>
                </a:cubicBezTo>
                <a:cubicBezTo>
                  <a:pt x="7367160" y="298575"/>
                  <a:pt x="7410095" y="329040"/>
                  <a:pt x="7418964" y="308685"/>
                </a:cubicBezTo>
                <a:cubicBezTo>
                  <a:pt x="7424243" y="291807"/>
                  <a:pt x="7438503" y="297117"/>
                  <a:pt x="7450568" y="293511"/>
                </a:cubicBezTo>
                <a:cubicBezTo>
                  <a:pt x="7461276" y="277652"/>
                  <a:pt x="7519437" y="275664"/>
                  <a:pt x="7538380" y="283235"/>
                </a:cubicBezTo>
                <a:cubicBezTo>
                  <a:pt x="7594343" y="271879"/>
                  <a:pt x="7734488" y="231676"/>
                  <a:pt x="7786348" y="225377"/>
                </a:cubicBezTo>
                <a:cubicBezTo>
                  <a:pt x="7797693" y="277094"/>
                  <a:pt x="7847327" y="236176"/>
                  <a:pt x="7849534" y="245434"/>
                </a:cubicBezTo>
                <a:cubicBezTo>
                  <a:pt x="7894253" y="231282"/>
                  <a:pt x="7937937" y="238796"/>
                  <a:pt x="7981165" y="222252"/>
                </a:cubicBezTo>
                <a:cubicBezTo>
                  <a:pt x="8066564" y="234459"/>
                  <a:pt x="8127007" y="235277"/>
                  <a:pt x="8171882" y="222497"/>
                </a:cubicBezTo>
                <a:cubicBezTo>
                  <a:pt x="8183092" y="205785"/>
                  <a:pt x="8217423" y="177145"/>
                  <a:pt x="8242270" y="180535"/>
                </a:cubicBezTo>
                <a:cubicBezTo>
                  <a:pt x="8294138" y="178846"/>
                  <a:pt x="8410926" y="208334"/>
                  <a:pt x="8490152" y="209193"/>
                </a:cubicBezTo>
                <a:cubicBezTo>
                  <a:pt x="8558493" y="195433"/>
                  <a:pt x="8564727" y="233466"/>
                  <a:pt x="8622272" y="188859"/>
                </a:cubicBezTo>
                <a:cubicBezTo>
                  <a:pt x="8659556" y="191317"/>
                  <a:pt x="8666988" y="178214"/>
                  <a:pt x="8738606" y="208945"/>
                </a:cubicBezTo>
                <a:cubicBezTo>
                  <a:pt x="8769507" y="208543"/>
                  <a:pt x="8800406" y="224019"/>
                  <a:pt x="8831307" y="207738"/>
                </a:cubicBezTo>
                <a:cubicBezTo>
                  <a:pt x="8836477" y="191612"/>
                  <a:pt x="8870109" y="182455"/>
                  <a:pt x="8891432" y="184510"/>
                </a:cubicBezTo>
                <a:cubicBezTo>
                  <a:pt x="8876795" y="135260"/>
                  <a:pt x="8938553" y="173381"/>
                  <a:pt x="8946980" y="145578"/>
                </a:cubicBezTo>
                <a:cubicBezTo>
                  <a:pt x="9010957" y="156064"/>
                  <a:pt x="9046552" y="157746"/>
                  <a:pt x="9107760" y="128052"/>
                </a:cubicBezTo>
                <a:cubicBezTo>
                  <a:pt x="9135191" y="151813"/>
                  <a:pt x="9184204" y="114911"/>
                  <a:pt x="9195623" y="100212"/>
                </a:cubicBezTo>
                <a:cubicBezTo>
                  <a:pt x="9222736" y="85917"/>
                  <a:pt x="9230892" y="98248"/>
                  <a:pt x="9256898" y="73900"/>
                </a:cubicBezTo>
                <a:cubicBezTo>
                  <a:pt x="9276443" y="63724"/>
                  <a:pt x="9334001" y="80454"/>
                  <a:pt x="9351740" y="80439"/>
                </a:cubicBezTo>
                <a:cubicBezTo>
                  <a:pt x="9398889" y="82633"/>
                  <a:pt x="9473718" y="102566"/>
                  <a:pt x="9539796" y="87069"/>
                </a:cubicBezTo>
                <a:cubicBezTo>
                  <a:pt x="9565852" y="70987"/>
                  <a:pt x="9591569" y="56211"/>
                  <a:pt x="9619109" y="39994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2" name="Freeform: Shape 63">
            <a:extLst>
              <a:ext uri="{FF2B5EF4-FFF2-40B4-BE49-F238E27FC236}">
                <a16:creationId xmlns:a16="http://schemas.microsoft.com/office/drawing/2014/main" id="{A0A40C28-B748-4B4A-BF04-30E783CE7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04329"/>
            <a:ext cx="10680562" cy="1353672"/>
          </a:xfrm>
          <a:custGeom>
            <a:avLst/>
            <a:gdLst>
              <a:gd name="connsiteX0" fmla="*/ 3617689 w 10680562"/>
              <a:gd name="connsiteY0" fmla="*/ 0 h 1605023"/>
              <a:gd name="connsiteX1" fmla="*/ 3635901 w 10680562"/>
              <a:gd name="connsiteY1" fmla="*/ 7738 h 1605023"/>
              <a:gd name="connsiteX2" fmla="*/ 3690891 w 10680562"/>
              <a:gd name="connsiteY2" fmla="*/ 7049 h 1605023"/>
              <a:gd name="connsiteX3" fmla="*/ 3832247 w 10680562"/>
              <a:gd name="connsiteY3" fmla="*/ 13937 h 1605023"/>
              <a:gd name="connsiteX4" fmla="*/ 3999111 w 10680562"/>
              <a:gd name="connsiteY4" fmla="*/ 44624 h 1605023"/>
              <a:gd name="connsiteX5" fmla="*/ 4034676 w 10680562"/>
              <a:gd name="connsiteY5" fmla="*/ 48775 h 1605023"/>
              <a:gd name="connsiteX6" fmla="*/ 4065394 w 10680562"/>
              <a:gd name="connsiteY6" fmla="*/ 42879 h 1605023"/>
              <a:gd name="connsiteX7" fmla="*/ 4072648 w 10680562"/>
              <a:gd name="connsiteY7" fmla="*/ 33262 h 1605023"/>
              <a:gd name="connsiteX8" fmla="*/ 4092232 w 10680562"/>
              <a:gd name="connsiteY8" fmla="*/ 34026 h 1605023"/>
              <a:gd name="connsiteX9" fmla="*/ 4097470 w 10680562"/>
              <a:gd name="connsiteY9" fmla="*/ 32252 h 1605023"/>
              <a:gd name="connsiteX10" fmla="*/ 4127488 w 10680562"/>
              <a:gd name="connsiteY10" fmla="*/ 24056 h 1605023"/>
              <a:gd name="connsiteX11" fmla="*/ 4190803 w 10680562"/>
              <a:gd name="connsiteY11" fmla="*/ 55685 h 1605023"/>
              <a:gd name="connsiteX12" fmla="*/ 4269333 w 10680562"/>
              <a:gd name="connsiteY12" fmla="*/ 54186 h 1605023"/>
              <a:gd name="connsiteX13" fmla="*/ 4481486 w 10680562"/>
              <a:gd name="connsiteY13" fmla="*/ 116915 h 1605023"/>
              <a:gd name="connsiteX14" fmla="*/ 4651418 w 10680562"/>
              <a:gd name="connsiteY14" fmla="*/ 150071 h 1605023"/>
              <a:gd name="connsiteX15" fmla="*/ 4863575 w 10680562"/>
              <a:gd name="connsiteY15" fmla="*/ 175458 h 1605023"/>
              <a:gd name="connsiteX16" fmla="*/ 5013635 w 10680562"/>
              <a:gd name="connsiteY16" fmla="*/ 213928 h 1605023"/>
              <a:gd name="connsiteX17" fmla="*/ 5203044 w 10680562"/>
              <a:gd name="connsiteY17" fmla="*/ 228946 h 1605023"/>
              <a:gd name="connsiteX18" fmla="*/ 5207070 w 10680562"/>
              <a:gd name="connsiteY18" fmla="*/ 235105 h 1605023"/>
              <a:gd name="connsiteX19" fmla="*/ 5224253 w 10680562"/>
              <a:gd name="connsiteY19" fmla="*/ 240320 h 1605023"/>
              <a:gd name="connsiteX20" fmla="*/ 5256736 w 10680562"/>
              <a:gd name="connsiteY20" fmla="*/ 254811 h 1605023"/>
              <a:gd name="connsiteX21" fmla="*/ 5264095 w 10680562"/>
              <a:gd name="connsiteY21" fmla="*/ 253567 h 1605023"/>
              <a:gd name="connsiteX22" fmla="*/ 5315084 w 10680562"/>
              <a:gd name="connsiteY22" fmla="*/ 269264 h 1605023"/>
              <a:gd name="connsiteX23" fmla="*/ 5316393 w 10680562"/>
              <a:gd name="connsiteY23" fmla="*/ 267603 h 1605023"/>
              <a:gd name="connsiteX24" fmla="*/ 5333427 w 10680562"/>
              <a:gd name="connsiteY24" fmla="*/ 263823 h 1605023"/>
              <a:gd name="connsiteX25" fmla="*/ 5364589 w 10680562"/>
              <a:gd name="connsiteY25" fmla="*/ 260882 h 1605023"/>
              <a:gd name="connsiteX26" fmla="*/ 5443973 w 10680562"/>
              <a:gd name="connsiteY26" fmla="*/ 230866 h 1605023"/>
              <a:gd name="connsiteX27" fmla="*/ 5497201 w 10680562"/>
              <a:gd name="connsiteY27" fmla="*/ 247023 h 1605023"/>
              <a:gd name="connsiteX28" fmla="*/ 5508269 w 10680562"/>
              <a:gd name="connsiteY28" fmla="*/ 249256 h 1605023"/>
              <a:gd name="connsiteX29" fmla="*/ 5508636 w 10680562"/>
              <a:gd name="connsiteY29" fmla="*/ 248880 h 1605023"/>
              <a:gd name="connsiteX30" fmla="*/ 5520606 w 10680562"/>
              <a:gd name="connsiteY30" fmla="*/ 250400 h 1605023"/>
              <a:gd name="connsiteX31" fmla="*/ 5528451 w 10680562"/>
              <a:gd name="connsiteY31" fmla="*/ 253330 h 1605023"/>
              <a:gd name="connsiteX32" fmla="*/ 5549923 w 10680562"/>
              <a:gd name="connsiteY32" fmla="*/ 257662 h 1605023"/>
              <a:gd name="connsiteX33" fmla="*/ 5558295 w 10680562"/>
              <a:gd name="connsiteY33" fmla="*/ 256364 h 1605023"/>
              <a:gd name="connsiteX34" fmla="*/ 5664799 w 10680562"/>
              <a:gd name="connsiteY34" fmla="*/ 278924 h 1605023"/>
              <a:gd name="connsiteX35" fmla="*/ 5796160 w 10680562"/>
              <a:gd name="connsiteY35" fmla="*/ 307979 h 1605023"/>
              <a:gd name="connsiteX36" fmla="*/ 5897647 w 10680562"/>
              <a:gd name="connsiteY36" fmla="*/ 339431 h 1605023"/>
              <a:gd name="connsiteX37" fmla="*/ 5978838 w 10680562"/>
              <a:gd name="connsiteY37" fmla="*/ 367970 h 1605023"/>
              <a:gd name="connsiteX38" fmla="*/ 6050367 w 10680562"/>
              <a:gd name="connsiteY38" fmla="*/ 386341 h 1605023"/>
              <a:gd name="connsiteX39" fmla="*/ 6140609 w 10680562"/>
              <a:gd name="connsiteY39" fmla="*/ 385135 h 1605023"/>
              <a:gd name="connsiteX40" fmla="*/ 6302950 w 10680562"/>
              <a:gd name="connsiteY40" fmla="*/ 448183 h 1605023"/>
              <a:gd name="connsiteX41" fmla="*/ 6308533 w 10680562"/>
              <a:gd name="connsiteY41" fmla="*/ 448551 h 1605023"/>
              <a:gd name="connsiteX42" fmla="*/ 6340278 w 10680562"/>
              <a:gd name="connsiteY42" fmla="*/ 468555 h 1605023"/>
              <a:gd name="connsiteX43" fmla="*/ 6341685 w 10680562"/>
              <a:gd name="connsiteY43" fmla="*/ 467587 h 1605023"/>
              <a:gd name="connsiteX44" fmla="*/ 6354862 w 10680562"/>
              <a:gd name="connsiteY44" fmla="*/ 467794 h 1605023"/>
              <a:gd name="connsiteX45" fmla="*/ 6377840 w 10680562"/>
              <a:gd name="connsiteY45" fmla="*/ 471024 h 1605023"/>
              <a:gd name="connsiteX46" fmla="*/ 6442804 w 10680562"/>
              <a:gd name="connsiteY46" fmla="*/ 463091 h 1605023"/>
              <a:gd name="connsiteX47" fmla="*/ 6476009 w 10680562"/>
              <a:gd name="connsiteY47" fmla="*/ 483807 h 1605023"/>
              <a:gd name="connsiteX48" fmla="*/ 6483237 w 10680562"/>
              <a:gd name="connsiteY48" fmla="*/ 487308 h 1605023"/>
              <a:gd name="connsiteX49" fmla="*/ 6483605 w 10680562"/>
              <a:gd name="connsiteY49" fmla="*/ 487102 h 1605023"/>
              <a:gd name="connsiteX50" fmla="*/ 6491673 w 10680562"/>
              <a:gd name="connsiteY50" fmla="*/ 490243 h 1605023"/>
              <a:gd name="connsiteX51" fmla="*/ 6496411 w 10680562"/>
              <a:gd name="connsiteY51" fmla="*/ 493689 h 1605023"/>
              <a:gd name="connsiteX52" fmla="*/ 6510429 w 10680562"/>
              <a:gd name="connsiteY52" fmla="*/ 500479 h 1605023"/>
              <a:gd name="connsiteX53" fmla="*/ 6516750 w 10680562"/>
              <a:gd name="connsiteY53" fmla="*/ 500983 h 1605023"/>
              <a:gd name="connsiteX54" fmla="*/ 6580199 w 10680562"/>
              <a:gd name="connsiteY54" fmla="*/ 483318 h 1605023"/>
              <a:gd name="connsiteX55" fmla="*/ 6690237 w 10680562"/>
              <a:gd name="connsiteY55" fmla="*/ 493051 h 1605023"/>
              <a:gd name="connsiteX56" fmla="*/ 6798356 w 10680562"/>
              <a:gd name="connsiteY56" fmla="*/ 506748 h 1605023"/>
              <a:gd name="connsiteX57" fmla="*/ 6837102 w 10680562"/>
              <a:gd name="connsiteY57" fmla="*/ 513677 h 1605023"/>
              <a:gd name="connsiteX58" fmla="*/ 6907934 w 10680562"/>
              <a:gd name="connsiteY58" fmla="*/ 517339 h 1605023"/>
              <a:gd name="connsiteX59" fmla="*/ 6941474 w 10680562"/>
              <a:gd name="connsiteY59" fmla="*/ 513632 h 1605023"/>
              <a:gd name="connsiteX60" fmla="*/ 6942754 w 10680562"/>
              <a:gd name="connsiteY60" fmla="*/ 514394 h 1605023"/>
              <a:gd name="connsiteX61" fmla="*/ 6946363 w 10680562"/>
              <a:gd name="connsiteY61" fmla="*/ 511066 h 1605023"/>
              <a:gd name="connsiteX62" fmla="*/ 6952592 w 10680562"/>
              <a:gd name="connsiteY62" fmla="*/ 510252 h 1605023"/>
              <a:gd name="connsiteX63" fmla="*/ 6968398 w 10680562"/>
              <a:gd name="connsiteY63" fmla="*/ 513946 h 1605023"/>
              <a:gd name="connsiteX64" fmla="*/ 6974142 w 10680562"/>
              <a:gd name="connsiteY64" fmla="*/ 516310 h 1605023"/>
              <a:gd name="connsiteX65" fmla="*/ 6982971 w 10680562"/>
              <a:gd name="connsiteY65" fmla="*/ 517694 h 1605023"/>
              <a:gd name="connsiteX66" fmla="*/ 6983252 w 10680562"/>
              <a:gd name="connsiteY66" fmla="*/ 517416 h 1605023"/>
              <a:gd name="connsiteX67" fmla="*/ 6991400 w 10680562"/>
              <a:gd name="connsiteY67" fmla="*/ 519321 h 1605023"/>
              <a:gd name="connsiteX68" fmla="*/ 7030460 w 10680562"/>
              <a:gd name="connsiteY68" fmla="*/ 532556 h 1605023"/>
              <a:gd name="connsiteX69" fmla="*/ 7089916 w 10680562"/>
              <a:gd name="connsiteY69" fmla="*/ 511503 h 1605023"/>
              <a:gd name="connsiteX70" fmla="*/ 7113059 w 10680562"/>
              <a:gd name="connsiteY70" fmla="*/ 509904 h 1605023"/>
              <a:gd name="connsiteX71" fmla="*/ 7125755 w 10680562"/>
              <a:gd name="connsiteY71" fmla="*/ 507393 h 1605023"/>
              <a:gd name="connsiteX72" fmla="*/ 7126765 w 10680562"/>
              <a:gd name="connsiteY72" fmla="*/ 506166 h 1605023"/>
              <a:gd name="connsiteX73" fmla="*/ 7164175 w 10680562"/>
              <a:gd name="connsiteY73" fmla="*/ 519011 h 1605023"/>
              <a:gd name="connsiteX74" fmla="*/ 7169654 w 10680562"/>
              <a:gd name="connsiteY74" fmla="*/ 518219 h 1605023"/>
              <a:gd name="connsiteX75" fmla="*/ 7193386 w 10680562"/>
              <a:gd name="connsiteY75" fmla="*/ 529788 h 1605023"/>
              <a:gd name="connsiteX76" fmla="*/ 7205997 w 10680562"/>
              <a:gd name="connsiteY76" fmla="*/ 534060 h 1605023"/>
              <a:gd name="connsiteX77" fmla="*/ 7208842 w 10680562"/>
              <a:gd name="connsiteY77" fmla="*/ 538783 h 1605023"/>
              <a:gd name="connsiteX78" fmla="*/ 7227817 w 10680562"/>
              <a:gd name="connsiteY78" fmla="*/ 543304 h 1605023"/>
              <a:gd name="connsiteX79" fmla="*/ 7230267 w 10680562"/>
              <a:gd name="connsiteY79" fmla="*/ 542497 h 1605023"/>
              <a:gd name="connsiteX80" fmla="*/ 7244913 w 10680562"/>
              <a:gd name="connsiteY80" fmla="*/ 551160 h 1605023"/>
              <a:gd name="connsiteX81" fmla="*/ 7255970 w 10680562"/>
              <a:gd name="connsiteY81" fmla="*/ 564383 h 1605023"/>
              <a:gd name="connsiteX82" fmla="*/ 7421156 w 10680562"/>
              <a:gd name="connsiteY82" fmla="*/ 584155 h 1605023"/>
              <a:gd name="connsiteX83" fmla="*/ 7553166 w 10680562"/>
              <a:gd name="connsiteY83" fmla="*/ 653085 h 1605023"/>
              <a:gd name="connsiteX84" fmla="*/ 7643092 w 10680562"/>
              <a:gd name="connsiteY84" fmla="*/ 662482 h 1605023"/>
              <a:gd name="connsiteX85" fmla="*/ 7896429 w 10680562"/>
              <a:gd name="connsiteY85" fmla="*/ 689054 h 1605023"/>
              <a:gd name="connsiteX86" fmla="*/ 7954620 w 10680562"/>
              <a:gd name="connsiteY86" fmla="*/ 689481 h 1605023"/>
              <a:gd name="connsiteX87" fmla="*/ 8000803 w 10680562"/>
              <a:gd name="connsiteY87" fmla="*/ 714583 h 1605023"/>
              <a:gd name="connsiteX88" fmla="*/ 8023216 w 10680562"/>
              <a:gd name="connsiteY88" fmla="*/ 709000 h 1605023"/>
              <a:gd name="connsiteX89" fmla="*/ 8027136 w 10680562"/>
              <a:gd name="connsiteY89" fmla="*/ 707765 h 1605023"/>
              <a:gd name="connsiteX90" fmla="*/ 8041622 w 10680562"/>
              <a:gd name="connsiteY90" fmla="*/ 708731 h 1605023"/>
              <a:gd name="connsiteX91" fmla="*/ 8047209 w 10680562"/>
              <a:gd name="connsiteY91" fmla="*/ 701624 h 1605023"/>
              <a:gd name="connsiteX92" fmla="*/ 8070088 w 10680562"/>
              <a:gd name="connsiteY92" fmla="*/ 697789 h 1605023"/>
              <a:gd name="connsiteX93" fmla="*/ 8096332 w 10680562"/>
              <a:gd name="connsiteY93" fmla="*/ 701624 h 1605023"/>
              <a:gd name="connsiteX94" fmla="*/ 8219225 w 10680562"/>
              <a:gd name="connsiteY94" fmla="*/ 728069 h 1605023"/>
              <a:gd name="connsiteX95" fmla="*/ 8293793 w 10680562"/>
              <a:gd name="connsiteY95" fmla="*/ 739200 h 1605023"/>
              <a:gd name="connsiteX96" fmla="*/ 8323753 w 10680562"/>
              <a:gd name="connsiteY96" fmla="*/ 736063 h 1605023"/>
              <a:gd name="connsiteX97" fmla="*/ 8364496 w 10680562"/>
              <a:gd name="connsiteY97" fmla="*/ 736635 h 1605023"/>
              <a:gd name="connsiteX98" fmla="*/ 8437662 w 10680562"/>
              <a:gd name="connsiteY98" fmla="*/ 731942 h 1605023"/>
              <a:gd name="connsiteX99" fmla="*/ 8533764 w 10680562"/>
              <a:gd name="connsiteY99" fmla="*/ 735554 h 1605023"/>
              <a:gd name="connsiteX100" fmla="*/ 8596769 w 10680562"/>
              <a:gd name="connsiteY100" fmla="*/ 769632 h 1605023"/>
              <a:gd name="connsiteX101" fmla="*/ 8604035 w 10680562"/>
              <a:gd name="connsiteY101" fmla="*/ 764982 h 1605023"/>
              <a:gd name="connsiteX102" fmla="*/ 8650929 w 10680562"/>
              <a:gd name="connsiteY102" fmla="*/ 773164 h 1605023"/>
              <a:gd name="connsiteX103" fmla="*/ 8806497 w 10680562"/>
              <a:gd name="connsiteY103" fmla="*/ 839707 h 1605023"/>
              <a:gd name="connsiteX104" fmla="*/ 8898377 w 10680562"/>
              <a:gd name="connsiteY104" fmla="*/ 854651 h 1605023"/>
              <a:gd name="connsiteX105" fmla="*/ 8932389 w 10680562"/>
              <a:gd name="connsiteY105" fmla="*/ 853846 h 1605023"/>
              <a:gd name="connsiteX106" fmla="*/ 8989288 w 10680562"/>
              <a:gd name="connsiteY106" fmla="*/ 852877 h 1605023"/>
              <a:gd name="connsiteX107" fmla="*/ 9035275 w 10680562"/>
              <a:gd name="connsiteY107" fmla="*/ 837110 h 1605023"/>
              <a:gd name="connsiteX108" fmla="*/ 9138626 w 10680562"/>
              <a:gd name="connsiteY108" fmla="*/ 862106 h 1605023"/>
              <a:gd name="connsiteX109" fmla="*/ 9216298 w 10680562"/>
              <a:gd name="connsiteY109" fmla="*/ 858754 h 1605023"/>
              <a:gd name="connsiteX110" fmla="*/ 9259941 w 10680562"/>
              <a:gd name="connsiteY110" fmla="*/ 861843 h 1605023"/>
              <a:gd name="connsiteX111" fmla="*/ 9380407 w 10680562"/>
              <a:gd name="connsiteY111" fmla="*/ 864825 h 1605023"/>
              <a:gd name="connsiteX112" fmla="*/ 9490772 w 10680562"/>
              <a:gd name="connsiteY112" fmla="*/ 901190 h 1605023"/>
              <a:gd name="connsiteX113" fmla="*/ 9584982 w 10680562"/>
              <a:gd name="connsiteY113" fmla="*/ 935980 h 1605023"/>
              <a:gd name="connsiteX114" fmla="*/ 9759797 w 10680562"/>
              <a:gd name="connsiteY114" fmla="*/ 1010923 h 1605023"/>
              <a:gd name="connsiteX115" fmla="*/ 9834455 w 10680562"/>
              <a:gd name="connsiteY115" fmla="*/ 1082908 h 1605023"/>
              <a:gd name="connsiteX116" fmla="*/ 9939504 w 10680562"/>
              <a:gd name="connsiteY116" fmla="*/ 1110614 h 1605023"/>
              <a:gd name="connsiteX117" fmla="*/ 10077001 w 10680562"/>
              <a:gd name="connsiteY117" fmla="*/ 1160906 h 1605023"/>
              <a:gd name="connsiteX118" fmla="*/ 10178431 w 10680562"/>
              <a:gd name="connsiteY118" fmla="*/ 1244920 h 1605023"/>
              <a:gd name="connsiteX119" fmla="*/ 10248658 w 10680562"/>
              <a:gd name="connsiteY119" fmla="*/ 1309335 h 1605023"/>
              <a:gd name="connsiteX120" fmla="*/ 10414709 w 10680562"/>
              <a:gd name="connsiteY120" fmla="*/ 1388645 h 1605023"/>
              <a:gd name="connsiteX121" fmla="*/ 10592469 w 10680562"/>
              <a:gd name="connsiteY121" fmla="*/ 1543828 h 1605023"/>
              <a:gd name="connsiteX122" fmla="*/ 10674941 w 10680562"/>
              <a:gd name="connsiteY122" fmla="*/ 1597388 h 1605023"/>
              <a:gd name="connsiteX123" fmla="*/ 10680562 w 10680562"/>
              <a:gd name="connsiteY123" fmla="*/ 1605023 h 1605023"/>
              <a:gd name="connsiteX124" fmla="*/ 0 w 10680562"/>
              <a:gd name="connsiteY124" fmla="*/ 1605023 h 1605023"/>
              <a:gd name="connsiteX125" fmla="*/ 0 w 10680562"/>
              <a:gd name="connsiteY125" fmla="*/ 415048 h 1605023"/>
              <a:gd name="connsiteX126" fmla="*/ 9656 w 10680562"/>
              <a:gd name="connsiteY126" fmla="*/ 416044 h 1605023"/>
              <a:gd name="connsiteX127" fmla="*/ 179196 w 10680562"/>
              <a:gd name="connsiteY127" fmla="*/ 423071 h 1605023"/>
              <a:gd name="connsiteX128" fmla="*/ 250912 w 10680562"/>
              <a:gd name="connsiteY128" fmla="*/ 408617 h 1605023"/>
              <a:gd name="connsiteX129" fmla="*/ 291375 w 10680562"/>
              <a:gd name="connsiteY129" fmla="*/ 403710 h 1605023"/>
              <a:gd name="connsiteX130" fmla="*/ 320542 w 10680562"/>
              <a:gd name="connsiteY130" fmla="*/ 396592 h 1605023"/>
              <a:gd name="connsiteX131" fmla="*/ 522426 w 10680562"/>
              <a:gd name="connsiteY131" fmla="*/ 407158 h 1605023"/>
              <a:gd name="connsiteX132" fmla="*/ 549068 w 10680562"/>
              <a:gd name="connsiteY132" fmla="*/ 407418 h 1605023"/>
              <a:gd name="connsiteX133" fmla="*/ 571100 w 10680562"/>
              <a:gd name="connsiteY133" fmla="*/ 400562 h 1605023"/>
              <a:gd name="connsiteX134" fmla="*/ 575457 w 10680562"/>
              <a:gd name="connsiteY134" fmla="*/ 392801 h 1605023"/>
              <a:gd name="connsiteX135" fmla="*/ 589968 w 10680562"/>
              <a:gd name="connsiteY135" fmla="*/ 391807 h 1605023"/>
              <a:gd name="connsiteX136" fmla="*/ 593649 w 10680562"/>
              <a:gd name="connsiteY136" fmla="*/ 390062 h 1605023"/>
              <a:gd name="connsiteX137" fmla="*/ 614928 w 10680562"/>
              <a:gd name="connsiteY137" fmla="*/ 381544 h 1605023"/>
              <a:gd name="connsiteX138" fmla="*/ 722580 w 10680562"/>
              <a:gd name="connsiteY138" fmla="*/ 392722 h 1605023"/>
              <a:gd name="connsiteX139" fmla="*/ 946884 w 10680562"/>
              <a:gd name="connsiteY139" fmla="*/ 411854 h 1605023"/>
              <a:gd name="connsiteX140" fmla="*/ 1210905 w 10680562"/>
              <a:gd name="connsiteY140" fmla="*/ 432414 h 1605023"/>
              <a:gd name="connsiteX141" fmla="*/ 1377854 w 10680562"/>
              <a:gd name="connsiteY141" fmla="*/ 429745 h 1605023"/>
              <a:gd name="connsiteX142" fmla="*/ 1391004 w 10680562"/>
              <a:gd name="connsiteY142" fmla="*/ 441307 h 1605023"/>
              <a:gd name="connsiteX143" fmla="*/ 1406953 w 10680562"/>
              <a:gd name="connsiteY143" fmla="*/ 447889 h 1605023"/>
              <a:gd name="connsiteX144" fmla="*/ 1409246 w 10680562"/>
              <a:gd name="connsiteY144" fmla="*/ 446765 h 1605023"/>
              <a:gd name="connsiteX145" fmla="*/ 1428800 w 10680562"/>
              <a:gd name="connsiteY145" fmla="*/ 448677 h 1605023"/>
              <a:gd name="connsiteX146" fmla="*/ 1432402 w 10680562"/>
              <a:gd name="connsiteY146" fmla="*/ 452956 h 1605023"/>
              <a:gd name="connsiteX147" fmla="*/ 1606578 w 10680562"/>
              <a:gd name="connsiteY147" fmla="*/ 430870 h 1605023"/>
              <a:gd name="connsiteX148" fmla="*/ 1647476 w 10680562"/>
              <a:gd name="connsiteY148" fmla="*/ 438687 h 1605023"/>
              <a:gd name="connsiteX149" fmla="*/ 1655866 w 10680562"/>
              <a:gd name="connsiteY149" fmla="*/ 439472 h 1605023"/>
              <a:gd name="connsiteX150" fmla="*/ 1656096 w 10680562"/>
              <a:gd name="connsiteY150" fmla="*/ 439162 h 1605023"/>
              <a:gd name="connsiteX151" fmla="*/ 1670708 w 10680562"/>
              <a:gd name="connsiteY151" fmla="*/ 412530 h 1605023"/>
              <a:gd name="connsiteX152" fmla="*/ 1737953 w 10680562"/>
              <a:gd name="connsiteY152" fmla="*/ 399496 h 1605023"/>
              <a:gd name="connsiteX153" fmla="*/ 1848192 w 10680562"/>
              <a:gd name="connsiteY153" fmla="*/ 376032 h 1605023"/>
              <a:gd name="connsiteX154" fmla="*/ 1954077 w 10680562"/>
              <a:gd name="connsiteY154" fmla="*/ 352621 h 1605023"/>
              <a:gd name="connsiteX155" fmla="*/ 1993047 w 10680562"/>
              <a:gd name="connsiteY155" fmla="*/ 346068 h 1605023"/>
              <a:gd name="connsiteX156" fmla="*/ 2059719 w 10680562"/>
              <a:gd name="connsiteY156" fmla="*/ 325903 h 1605023"/>
              <a:gd name="connsiteX157" fmla="*/ 2088528 w 10680562"/>
              <a:gd name="connsiteY157" fmla="*/ 311409 h 1605023"/>
              <a:gd name="connsiteX158" fmla="*/ 2090087 w 10680562"/>
              <a:gd name="connsiteY158" fmla="*/ 311676 h 1605023"/>
              <a:gd name="connsiteX159" fmla="*/ 2091700 w 10680562"/>
              <a:gd name="connsiteY159" fmla="*/ 307455 h 1605023"/>
              <a:gd name="connsiteX160" fmla="*/ 2096989 w 10680562"/>
              <a:gd name="connsiteY160" fmla="*/ 304649 h 1605023"/>
              <a:gd name="connsiteX161" fmla="*/ 2113325 w 10680562"/>
              <a:gd name="connsiteY161" fmla="*/ 302764 h 1605023"/>
              <a:gd name="connsiteX162" fmla="*/ 2119780 w 10680562"/>
              <a:gd name="connsiteY162" fmla="*/ 303007 h 1605023"/>
              <a:gd name="connsiteX163" fmla="*/ 2128562 w 10680562"/>
              <a:gd name="connsiteY163" fmla="*/ 301336 h 1605023"/>
              <a:gd name="connsiteX164" fmla="*/ 2128679 w 10680562"/>
              <a:gd name="connsiteY164" fmla="*/ 300991 h 1605023"/>
              <a:gd name="connsiteX165" fmla="*/ 2179558 w 10680562"/>
              <a:gd name="connsiteY165" fmla="*/ 299095 h 1605023"/>
              <a:gd name="connsiteX166" fmla="*/ 2223277 w 10680562"/>
              <a:gd name="connsiteY166" fmla="*/ 260239 h 1605023"/>
              <a:gd name="connsiteX167" fmla="*/ 2243644 w 10680562"/>
              <a:gd name="connsiteY167" fmla="*/ 251110 h 1605023"/>
              <a:gd name="connsiteX168" fmla="*/ 2253986 w 10680562"/>
              <a:gd name="connsiteY168" fmla="*/ 244616 h 1605023"/>
              <a:gd name="connsiteX169" fmla="*/ 2254285 w 10680562"/>
              <a:gd name="connsiteY169" fmla="*/ 243167 h 1605023"/>
              <a:gd name="connsiteX170" fmla="*/ 2295037 w 10680562"/>
              <a:gd name="connsiteY170" fmla="*/ 242433 h 1605023"/>
              <a:gd name="connsiteX171" fmla="*/ 2299648 w 10680562"/>
              <a:gd name="connsiteY171" fmla="*/ 239896 h 1605023"/>
              <a:gd name="connsiteX172" fmla="*/ 2327237 w 10680562"/>
              <a:gd name="connsiteY172" fmla="*/ 242539 h 1605023"/>
              <a:gd name="connsiteX173" fmla="*/ 2340943 w 10680562"/>
              <a:gd name="connsiteY173" fmla="*/ 242239 h 1605023"/>
              <a:gd name="connsiteX174" fmla="*/ 2345943 w 10680562"/>
              <a:gd name="connsiteY174" fmla="*/ 245589 h 1605023"/>
              <a:gd name="connsiteX175" fmla="*/ 2365602 w 10680562"/>
              <a:gd name="connsiteY175" fmla="*/ 243403 h 1605023"/>
              <a:gd name="connsiteX176" fmla="*/ 2367433 w 10680562"/>
              <a:gd name="connsiteY176" fmla="*/ 241858 h 1605023"/>
              <a:gd name="connsiteX177" fmla="*/ 2385231 w 10680562"/>
              <a:gd name="connsiteY177" fmla="*/ 244873 h 1605023"/>
              <a:gd name="connsiteX178" fmla="*/ 2402059 w 10680562"/>
              <a:gd name="connsiteY178" fmla="*/ 253223 h 1605023"/>
              <a:gd name="connsiteX179" fmla="*/ 2719020 w 10680562"/>
              <a:gd name="connsiteY179" fmla="*/ 235271 h 1605023"/>
              <a:gd name="connsiteX180" fmla="*/ 2877308 w 10680562"/>
              <a:gd name="connsiteY180" fmla="*/ 208630 h 1605023"/>
              <a:gd name="connsiteX181" fmla="*/ 3051375 w 10680562"/>
              <a:gd name="connsiteY181" fmla="*/ 154110 h 1605023"/>
              <a:gd name="connsiteX182" fmla="*/ 3104837 w 10680562"/>
              <a:gd name="connsiteY182" fmla="*/ 135199 h 1605023"/>
              <a:gd name="connsiteX183" fmla="*/ 3159836 w 10680562"/>
              <a:gd name="connsiteY183" fmla="*/ 142694 h 1605023"/>
              <a:gd name="connsiteX184" fmla="*/ 3177510 w 10680562"/>
              <a:gd name="connsiteY184" fmla="*/ 130186 h 1605023"/>
              <a:gd name="connsiteX185" fmla="*/ 3180470 w 10680562"/>
              <a:gd name="connsiteY185" fmla="*/ 127764 h 1605023"/>
              <a:gd name="connsiteX186" fmla="*/ 3194216 w 10680562"/>
              <a:gd name="connsiteY186" fmla="*/ 123837 h 1605023"/>
              <a:gd name="connsiteX187" fmla="*/ 3214710 w 10680562"/>
              <a:gd name="connsiteY187" fmla="*/ 104451 h 1605023"/>
              <a:gd name="connsiteX188" fmla="*/ 3240671 w 10680562"/>
              <a:gd name="connsiteY188" fmla="*/ 99232 h 1605023"/>
              <a:gd name="connsiteX189" fmla="*/ 3366544 w 10680562"/>
              <a:gd name="connsiteY189" fmla="*/ 82506 h 1605023"/>
              <a:gd name="connsiteX190" fmla="*/ 3440424 w 10680562"/>
              <a:gd name="connsiteY190" fmla="*/ 67891 h 1605023"/>
              <a:gd name="connsiteX191" fmla="*/ 3466248 w 10680562"/>
              <a:gd name="connsiteY191" fmla="*/ 55103 h 1605023"/>
              <a:gd name="connsiteX192" fmla="*/ 3503820 w 10680562"/>
              <a:gd name="connsiteY192" fmla="*/ 42110 h 1605023"/>
              <a:gd name="connsiteX193" fmla="*/ 3568389 w 10680562"/>
              <a:gd name="connsiteY193" fmla="*/ 13576 h 1605023"/>
              <a:gd name="connsiteX194" fmla="*/ 3604089 w 10680562"/>
              <a:gd name="connsiteY194" fmla="*/ 6980 h 1605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680562" h="1605023">
                <a:moveTo>
                  <a:pt x="3617689" y="0"/>
                </a:moveTo>
                <a:lnTo>
                  <a:pt x="3635901" y="7738"/>
                </a:lnTo>
                <a:cubicBezTo>
                  <a:pt x="3636815" y="-13593"/>
                  <a:pt x="3674070" y="21953"/>
                  <a:pt x="3690891" y="7049"/>
                </a:cubicBezTo>
                <a:cubicBezTo>
                  <a:pt x="3723615" y="8082"/>
                  <a:pt x="3780877" y="7675"/>
                  <a:pt x="3832247" y="13937"/>
                </a:cubicBezTo>
                <a:cubicBezTo>
                  <a:pt x="3878761" y="52737"/>
                  <a:pt x="3960967" y="15082"/>
                  <a:pt x="3999111" y="44624"/>
                </a:cubicBezTo>
                <a:cubicBezTo>
                  <a:pt x="4011661" y="48427"/>
                  <a:pt x="4023440" y="49464"/>
                  <a:pt x="4034676" y="48775"/>
                </a:cubicBezTo>
                <a:lnTo>
                  <a:pt x="4065394" y="42879"/>
                </a:lnTo>
                <a:lnTo>
                  <a:pt x="4072648" y="33262"/>
                </a:lnTo>
                <a:lnTo>
                  <a:pt x="4092232" y="34026"/>
                </a:lnTo>
                <a:lnTo>
                  <a:pt x="4097470" y="32252"/>
                </a:lnTo>
                <a:cubicBezTo>
                  <a:pt x="4107476" y="28819"/>
                  <a:pt x="4117405" y="25741"/>
                  <a:pt x="4127488" y="24056"/>
                </a:cubicBezTo>
                <a:cubicBezTo>
                  <a:pt x="4122379" y="69900"/>
                  <a:pt x="4212421" y="17287"/>
                  <a:pt x="4190803" y="55685"/>
                </a:cubicBezTo>
                <a:cubicBezTo>
                  <a:pt x="4245322" y="54405"/>
                  <a:pt x="4210442" y="91290"/>
                  <a:pt x="4269333" y="54186"/>
                </a:cubicBezTo>
                <a:cubicBezTo>
                  <a:pt x="4360007" y="84494"/>
                  <a:pt x="4405441" y="66275"/>
                  <a:pt x="4481486" y="116915"/>
                </a:cubicBezTo>
                <a:cubicBezTo>
                  <a:pt x="4469366" y="96298"/>
                  <a:pt x="4624978" y="141388"/>
                  <a:pt x="4651418" y="150071"/>
                </a:cubicBezTo>
                <a:lnTo>
                  <a:pt x="4863575" y="175458"/>
                </a:lnTo>
                <a:cubicBezTo>
                  <a:pt x="4867452" y="182323"/>
                  <a:pt x="5007365" y="209256"/>
                  <a:pt x="5013635" y="213928"/>
                </a:cubicBezTo>
                <a:lnTo>
                  <a:pt x="5203044" y="228946"/>
                </a:lnTo>
                <a:lnTo>
                  <a:pt x="5207070" y="235105"/>
                </a:lnTo>
                <a:lnTo>
                  <a:pt x="5224253" y="240320"/>
                </a:lnTo>
                <a:lnTo>
                  <a:pt x="5256736" y="254811"/>
                </a:lnTo>
                <a:lnTo>
                  <a:pt x="5264095" y="253567"/>
                </a:lnTo>
                <a:lnTo>
                  <a:pt x="5315084" y="269264"/>
                </a:lnTo>
                <a:lnTo>
                  <a:pt x="5316393" y="267603"/>
                </a:lnTo>
                <a:cubicBezTo>
                  <a:pt x="5320500" y="264235"/>
                  <a:pt x="5325719" y="262424"/>
                  <a:pt x="5333427" y="263823"/>
                </a:cubicBezTo>
                <a:cubicBezTo>
                  <a:pt x="5330520" y="234164"/>
                  <a:pt x="5341605" y="254143"/>
                  <a:pt x="5364589" y="260882"/>
                </a:cubicBezTo>
                <a:cubicBezTo>
                  <a:pt x="5365199" y="216323"/>
                  <a:pt x="5425089" y="252089"/>
                  <a:pt x="5443973" y="230866"/>
                </a:cubicBezTo>
                <a:cubicBezTo>
                  <a:pt x="5460840" y="236821"/>
                  <a:pt x="5478689" y="242307"/>
                  <a:pt x="5497201" y="247023"/>
                </a:cubicBezTo>
                <a:lnTo>
                  <a:pt x="5508269" y="249256"/>
                </a:lnTo>
                <a:lnTo>
                  <a:pt x="5508636" y="248880"/>
                </a:lnTo>
                <a:cubicBezTo>
                  <a:pt x="5511356" y="248469"/>
                  <a:pt x="5515116" y="248867"/>
                  <a:pt x="5520606" y="250400"/>
                </a:cubicBezTo>
                <a:lnTo>
                  <a:pt x="5528451" y="253330"/>
                </a:lnTo>
                <a:lnTo>
                  <a:pt x="5549923" y="257662"/>
                </a:lnTo>
                <a:lnTo>
                  <a:pt x="5558295" y="256364"/>
                </a:lnTo>
                <a:lnTo>
                  <a:pt x="5664799" y="278924"/>
                </a:lnTo>
                <a:lnTo>
                  <a:pt x="5796160" y="307979"/>
                </a:lnTo>
                <a:lnTo>
                  <a:pt x="5897647" y="339431"/>
                </a:lnTo>
                <a:cubicBezTo>
                  <a:pt x="5894921" y="322560"/>
                  <a:pt x="5962532" y="357207"/>
                  <a:pt x="5978838" y="367970"/>
                </a:cubicBezTo>
                <a:cubicBezTo>
                  <a:pt x="6035145" y="375765"/>
                  <a:pt x="6006578" y="380813"/>
                  <a:pt x="6050367" y="386341"/>
                </a:cubicBezTo>
                <a:cubicBezTo>
                  <a:pt x="6051161" y="391932"/>
                  <a:pt x="6137489" y="380709"/>
                  <a:pt x="6140609" y="385135"/>
                </a:cubicBezTo>
                <a:cubicBezTo>
                  <a:pt x="6205928" y="424013"/>
                  <a:pt x="6248816" y="452185"/>
                  <a:pt x="6302950" y="448183"/>
                </a:cubicBezTo>
                <a:lnTo>
                  <a:pt x="6308533" y="448551"/>
                </a:lnTo>
                <a:lnTo>
                  <a:pt x="6340278" y="468555"/>
                </a:lnTo>
                <a:lnTo>
                  <a:pt x="6341685" y="467587"/>
                </a:lnTo>
                <a:cubicBezTo>
                  <a:pt x="6345560" y="465876"/>
                  <a:pt x="6349786" y="465470"/>
                  <a:pt x="6354862" y="467794"/>
                </a:cubicBezTo>
                <a:cubicBezTo>
                  <a:pt x="6361260" y="446013"/>
                  <a:pt x="6363438" y="462250"/>
                  <a:pt x="6377840" y="471024"/>
                </a:cubicBezTo>
                <a:cubicBezTo>
                  <a:pt x="6390990" y="439154"/>
                  <a:pt x="6423334" y="475084"/>
                  <a:pt x="6442804" y="463091"/>
                </a:cubicBezTo>
                <a:cubicBezTo>
                  <a:pt x="6453090" y="470255"/>
                  <a:pt x="6464204" y="477252"/>
                  <a:pt x="6476009" y="483807"/>
                </a:cubicBezTo>
                <a:lnTo>
                  <a:pt x="6483237" y="487308"/>
                </a:lnTo>
                <a:lnTo>
                  <a:pt x="6483605" y="487102"/>
                </a:lnTo>
                <a:cubicBezTo>
                  <a:pt x="6485654" y="487272"/>
                  <a:pt x="6488212" y="488201"/>
                  <a:pt x="6491673" y="490243"/>
                </a:cubicBezTo>
                <a:lnTo>
                  <a:pt x="6496411" y="493689"/>
                </a:lnTo>
                <a:lnTo>
                  <a:pt x="6510429" y="500479"/>
                </a:lnTo>
                <a:lnTo>
                  <a:pt x="6516750" y="500983"/>
                </a:lnTo>
                <a:cubicBezTo>
                  <a:pt x="6541864" y="496675"/>
                  <a:pt x="6554866" y="452619"/>
                  <a:pt x="6580199" y="483318"/>
                </a:cubicBezTo>
                <a:cubicBezTo>
                  <a:pt x="6622601" y="489571"/>
                  <a:pt x="6654587" y="470617"/>
                  <a:pt x="6690237" y="493051"/>
                </a:cubicBezTo>
                <a:cubicBezTo>
                  <a:pt x="6729957" y="498806"/>
                  <a:pt x="6766252" y="494451"/>
                  <a:pt x="6798356" y="506748"/>
                </a:cubicBezTo>
                <a:cubicBezTo>
                  <a:pt x="6813529" y="501270"/>
                  <a:pt x="6826992" y="500232"/>
                  <a:pt x="6837102" y="513677"/>
                </a:cubicBezTo>
                <a:cubicBezTo>
                  <a:pt x="6874837" y="515764"/>
                  <a:pt x="6887115" y="500833"/>
                  <a:pt x="6907934" y="517339"/>
                </a:cubicBezTo>
                <a:cubicBezTo>
                  <a:pt x="6934086" y="494196"/>
                  <a:pt x="6933260" y="504492"/>
                  <a:pt x="6941474" y="513632"/>
                </a:cubicBezTo>
                <a:lnTo>
                  <a:pt x="6942754" y="514394"/>
                </a:lnTo>
                <a:lnTo>
                  <a:pt x="6946363" y="511066"/>
                </a:lnTo>
                <a:lnTo>
                  <a:pt x="6952592" y="510252"/>
                </a:lnTo>
                <a:lnTo>
                  <a:pt x="6968398" y="513946"/>
                </a:lnTo>
                <a:lnTo>
                  <a:pt x="6974142" y="516310"/>
                </a:lnTo>
                <a:cubicBezTo>
                  <a:pt x="6978173" y="517574"/>
                  <a:pt x="6980948" y="517948"/>
                  <a:pt x="6982971" y="517694"/>
                </a:cubicBezTo>
                <a:lnTo>
                  <a:pt x="6983252" y="517416"/>
                </a:lnTo>
                <a:lnTo>
                  <a:pt x="6991400" y="519321"/>
                </a:lnTo>
                <a:cubicBezTo>
                  <a:pt x="7005004" y="523242"/>
                  <a:pt x="7018100" y="527732"/>
                  <a:pt x="7030460" y="532556"/>
                </a:cubicBezTo>
                <a:cubicBezTo>
                  <a:pt x="7044917" y="516932"/>
                  <a:pt x="7088472" y="545083"/>
                  <a:pt x="7089916" y="511503"/>
                </a:cubicBezTo>
                <a:cubicBezTo>
                  <a:pt x="7106785" y="517039"/>
                  <a:pt x="7114554" y="532321"/>
                  <a:pt x="7113059" y="509904"/>
                </a:cubicBezTo>
                <a:cubicBezTo>
                  <a:pt x="7118735" y="511110"/>
                  <a:pt x="7122641" y="509850"/>
                  <a:pt x="7125755" y="507393"/>
                </a:cubicBezTo>
                <a:lnTo>
                  <a:pt x="7126765" y="506166"/>
                </a:lnTo>
                <a:lnTo>
                  <a:pt x="7164175" y="519011"/>
                </a:lnTo>
                <a:lnTo>
                  <a:pt x="7169654" y="518219"/>
                </a:lnTo>
                <a:lnTo>
                  <a:pt x="7193386" y="529788"/>
                </a:lnTo>
                <a:lnTo>
                  <a:pt x="7205997" y="534060"/>
                </a:lnTo>
                <a:lnTo>
                  <a:pt x="7208842" y="538783"/>
                </a:lnTo>
                <a:cubicBezTo>
                  <a:pt x="7212314" y="541931"/>
                  <a:pt x="7217803" y="543928"/>
                  <a:pt x="7227817" y="543304"/>
                </a:cubicBezTo>
                <a:lnTo>
                  <a:pt x="7230267" y="542497"/>
                </a:lnTo>
                <a:lnTo>
                  <a:pt x="7244913" y="551160"/>
                </a:lnTo>
                <a:cubicBezTo>
                  <a:pt x="7249453" y="554807"/>
                  <a:pt x="7253253" y="559130"/>
                  <a:pt x="7255970" y="564383"/>
                </a:cubicBezTo>
                <a:cubicBezTo>
                  <a:pt x="7315146" y="548103"/>
                  <a:pt x="7361553" y="579076"/>
                  <a:pt x="7421156" y="584155"/>
                </a:cubicBezTo>
                <a:cubicBezTo>
                  <a:pt x="7465612" y="613750"/>
                  <a:pt x="7546249" y="613142"/>
                  <a:pt x="7553166" y="653085"/>
                </a:cubicBezTo>
                <a:cubicBezTo>
                  <a:pt x="7562552" y="609214"/>
                  <a:pt x="7673998" y="724531"/>
                  <a:pt x="7643092" y="662482"/>
                </a:cubicBezTo>
                <a:lnTo>
                  <a:pt x="7896429" y="689054"/>
                </a:lnTo>
                <a:cubicBezTo>
                  <a:pt x="7940867" y="662251"/>
                  <a:pt x="7914217" y="689365"/>
                  <a:pt x="7954620" y="689481"/>
                </a:cubicBezTo>
                <a:cubicBezTo>
                  <a:pt x="7937756" y="718000"/>
                  <a:pt x="8005608" y="680123"/>
                  <a:pt x="8000803" y="714583"/>
                </a:cubicBezTo>
                <a:cubicBezTo>
                  <a:pt x="8008309" y="713512"/>
                  <a:pt x="8015731" y="711389"/>
                  <a:pt x="8023216" y="709000"/>
                </a:cubicBezTo>
                <a:lnTo>
                  <a:pt x="8027136" y="707765"/>
                </a:lnTo>
                <a:lnTo>
                  <a:pt x="8041622" y="708731"/>
                </a:lnTo>
                <a:lnTo>
                  <a:pt x="8047209" y="701624"/>
                </a:lnTo>
                <a:lnTo>
                  <a:pt x="8070088" y="697789"/>
                </a:lnTo>
                <a:cubicBezTo>
                  <a:pt x="8078424" y="697492"/>
                  <a:pt x="8087123" y="698508"/>
                  <a:pt x="8096332" y="701624"/>
                </a:cubicBezTo>
                <a:cubicBezTo>
                  <a:pt x="8123926" y="724651"/>
                  <a:pt x="8185640" y="697894"/>
                  <a:pt x="8219225" y="728069"/>
                </a:cubicBezTo>
                <a:cubicBezTo>
                  <a:pt x="8232644" y="736562"/>
                  <a:pt x="8280723" y="746936"/>
                  <a:pt x="8293793" y="739200"/>
                </a:cubicBezTo>
                <a:cubicBezTo>
                  <a:pt x="8304636" y="739365"/>
                  <a:pt x="8314843" y="745516"/>
                  <a:pt x="8323753" y="736063"/>
                </a:cubicBezTo>
                <a:cubicBezTo>
                  <a:pt x="8336542" y="725164"/>
                  <a:pt x="8363344" y="752699"/>
                  <a:pt x="8364496" y="736635"/>
                </a:cubicBezTo>
                <a:cubicBezTo>
                  <a:pt x="8383724" y="755702"/>
                  <a:pt x="8414211" y="733717"/>
                  <a:pt x="8437662" y="731942"/>
                </a:cubicBezTo>
                <a:cubicBezTo>
                  <a:pt x="8451685" y="749699"/>
                  <a:pt x="8487061" y="728469"/>
                  <a:pt x="8533764" y="735554"/>
                </a:cubicBezTo>
                <a:cubicBezTo>
                  <a:pt x="8548878" y="755832"/>
                  <a:pt x="8565301" y="740114"/>
                  <a:pt x="8596769" y="769632"/>
                </a:cubicBezTo>
                <a:cubicBezTo>
                  <a:pt x="8598880" y="767829"/>
                  <a:pt x="8601326" y="766261"/>
                  <a:pt x="8604035" y="764982"/>
                </a:cubicBezTo>
                <a:cubicBezTo>
                  <a:pt x="8619777" y="757551"/>
                  <a:pt x="8640772" y="761213"/>
                  <a:pt x="8650929" y="773164"/>
                </a:cubicBezTo>
                <a:cubicBezTo>
                  <a:pt x="8702615" y="814545"/>
                  <a:pt x="8757170" y="823762"/>
                  <a:pt x="8806497" y="839707"/>
                </a:cubicBezTo>
                <a:cubicBezTo>
                  <a:pt x="8863157" y="854381"/>
                  <a:pt x="8833749" y="812347"/>
                  <a:pt x="8898377" y="854651"/>
                </a:cubicBezTo>
                <a:cubicBezTo>
                  <a:pt x="8909161" y="844048"/>
                  <a:pt x="8918437" y="845186"/>
                  <a:pt x="8932389" y="853846"/>
                </a:cubicBezTo>
                <a:cubicBezTo>
                  <a:pt x="8960146" y="860074"/>
                  <a:pt x="8965550" y="829338"/>
                  <a:pt x="8989288" y="852877"/>
                </a:cubicBezTo>
                <a:cubicBezTo>
                  <a:pt x="8988278" y="835633"/>
                  <a:pt x="9043995" y="856467"/>
                  <a:pt x="9035275" y="837110"/>
                </a:cubicBezTo>
                <a:cubicBezTo>
                  <a:pt x="9060165" y="838647"/>
                  <a:pt x="9108456" y="858499"/>
                  <a:pt x="9138626" y="862106"/>
                </a:cubicBezTo>
                <a:cubicBezTo>
                  <a:pt x="9165080" y="876547"/>
                  <a:pt x="9174888" y="860404"/>
                  <a:pt x="9216298" y="858754"/>
                </a:cubicBezTo>
                <a:cubicBezTo>
                  <a:pt x="9230418" y="871192"/>
                  <a:pt x="9244774" y="868822"/>
                  <a:pt x="9259941" y="861843"/>
                </a:cubicBezTo>
                <a:cubicBezTo>
                  <a:pt x="9297647" y="870955"/>
                  <a:pt x="9335980" y="863006"/>
                  <a:pt x="9380407" y="864825"/>
                </a:cubicBezTo>
                <a:cubicBezTo>
                  <a:pt x="9424338" y="883720"/>
                  <a:pt x="9443322" y="899138"/>
                  <a:pt x="9490772" y="901190"/>
                </a:cubicBezTo>
                <a:cubicBezTo>
                  <a:pt x="9530410" y="933396"/>
                  <a:pt x="9546422" y="928548"/>
                  <a:pt x="9584982" y="935980"/>
                </a:cubicBezTo>
                <a:cubicBezTo>
                  <a:pt x="9629819" y="954269"/>
                  <a:pt x="9718219" y="986435"/>
                  <a:pt x="9759797" y="1010923"/>
                </a:cubicBezTo>
                <a:cubicBezTo>
                  <a:pt x="9801376" y="1035410"/>
                  <a:pt x="9804503" y="1066293"/>
                  <a:pt x="9834455" y="1082908"/>
                </a:cubicBezTo>
                <a:cubicBezTo>
                  <a:pt x="9864406" y="1099522"/>
                  <a:pt x="9891608" y="1087791"/>
                  <a:pt x="9939504" y="1110614"/>
                </a:cubicBezTo>
                <a:cubicBezTo>
                  <a:pt x="9978150" y="1098522"/>
                  <a:pt x="10034187" y="1166580"/>
                  <a:pt x="10077001" y="1160906"/>
                </a:cubicBezTo>
                <a:cubicBezTo>
                  <a:pt x="10084861" y="1190721"/>
                  <a:pt x="10164307" y="1234884"/>
                  <a:pt x="10178431" y="1244920"/>
                </a:cubicBezTo>
                <a:cubicBezTo>
                  <a:pt x="10210316" y="1215779"/>
                  <a:pt x="10222273" y="1306394"/>
                  <a:pt x="10248658" y="1309335"/>
                </a:cubicBezTo>
                <a:lnTo>
                  <a:pt x="10414709" y="1388645"/>
                </a:lnTo>
                <a:cubicBezTo>
                  <a:pt x="10473963" y="1440373"/>
                  <a:pt x="10538857" y="1454568"/>
                  <a:pt x="10592469" y="1543828"/>
                </a:cubicBezTo>
                <a:cubicBezTo>
                  <a:pt x="10651538" y="1531501"/>
                  <a:pt x="10660082" y="1567462"/>
                  <a:pt x="10674941" y="1597388"/>
                </a:cubicBezTo>
                <a:lnTo>
                  <a:pt x="10680562" y="1605023"/>
                </a:lnTo>
                <a:lnTo>
                  <a:pt x="0" y="1605023"/>
                </a:lnTo>
                <a:lnTo>
                  <a:pt x="0" y="415048"/>
                </a:lnTo>
                <a:lnTo>
                  <a:pt x="9656" y="416044"/>
                </a:lnTo>
                <a:cubicBezTo>
                  <a:pt x="66794" y="420549"/>
                  <a:pt x="142962" y="423374"/>
                  <a:pt x="179196" y="423071"/>
                </a:cubicBezTo>
                <a:cubicBezTo>
                  <a:pt x="202136" y="418172"/>
                  <a:pt x="228694" y="392385"/>
                  <a:pt x="250912" y="408617"/>
                </a:cubicBezTo>
                <a:cubicBezTo>
                  <a:pt x="249389" y="392611"/>
                  <a:pt x="280512" y="416185"/>
                  <a:pt x="291375" y="403710"/>
                </a:cubicBezTo>
                <a:cubicBezTo>
                  <a:pt x="298635" y="393187"/>
                  <a:pt x="309770" y="397885"/>
                  <a:pt x="320542" y="396592"/>
                </a:cubicBezTo>
                <a:cubicBezTo>
                  <a:pt x="359051" y="397166"/>
                  <a:pt x="484339" y="405354"/>
                  <a:pt x="522426" y="407158"/>
                </a:cubicBezTo>
                <a:cubicBezTo>
                  <a:pt x="532069" y="408997"/>
                  <a:pt x="540856" y="408831"/>
                  <a:pt x="549068" y="407418"/>
                </a:cubicBezTo>
                <a:lnTo>
                  <a:pt x="571100" y="400562"/>
                </a:lnTo>
                <a:lnTo>
                  <a:pt x="575457" y="392801"/>
                </a:lnTo>
                <a:lnTo>
                  <a:pt x="589968" y="391807"/>
                </a:lnTo>
                <a:lnTo>
                  <a:pt x="593649" y="390062"/>
                </a:lnTo>
                <a:cubicBezTo>
                  <a:pt x="600667" y="386700"/>
                  <a:pt x="607669" y="383607"/>
                  <a:pt x="614928" y="381544"/>
                </a:cubicBezTo>
                <a:cubicBezTo>
                  <a:pt x="636416" y="381988"/>
                  <a:pt x="667253" y="387671"/>
                  <a:pt x="722580" y="392722"/>
                </a:cubicBezTo>
                <a:cubicBezTo>
                  <a:pt x="792539" y="408114"/>
                  <a:pt x="885615" y="380106"/>
                  <a:pt x="946884" y="411854"/>
                </a:cubicBezTo>
                <a:cubicBezTo>
                  <a:pt x="1028270" y="418469"/>
                  <a:pt x="1139077" y="429433"/>
                  <a:pt x="1210905" y="432414"/>
                </a:cubicBezTo>
                <a:cubicBezTo>
                  <a:pt x="1270803" y="429423"/>
                  <a:pt x="1321921" y="453757"/>
                  <a:pt x="1377854" y="429745"/>
                </a:cubicBezTo>
                <a:cubicBezTo>
                  <a:pt x="1381419" y="434564"/>
                  <a:pt x="1385901" y="438319"/>
                  <a:pt x="1391004" y="441307"/>
                </a:cubicBezTo>
                <a:lnTo>
                  <a:pt x="1406953" y="447889"/>
                </a:lnTo>
                <a:lnTo>
                  <a:pt x="1409246" y="446765"/>
                </a:lnTo>
                <a:cubicBezTo>
                  <a:pt x="1419066" y="444804"/>
                  <a:pt x="1424836" y="446037"/>
                  <a:pt x="1428800" y="448677"/>
                </a:cubicBezTo>
                <a:lnTo>
                  <a:pt x="1432402" y="452956"/>
                </a:lnTo>
                <a:lnTo>
                  <a:pt x="1606578" y="430870"/>
                </a:lnTo>
                <a:cubicBezTo>
                  <a:pt x="1619625" y="433971"/>
                  <a:pt x="1633347" y="436643"/>
                  <a:pt x="1647476" y="438687"/>
                </a:cubicBezTo>
                <a:lnTo>
                  <a:pt x="1655866" y="439472"/>
                </a:lnTo>
                <a:lnTo>
                  <a:pt x="1656096" y="439162"/>
                </a:lnTo>
                <a:cubicBezTo>
                  <a:pt x="1658061" y="438636"/>
                  <a:pt x="1666503" y="411823"/>
                  <a:pt x="1670708" y="412530"/>
                </a:cubicBezTo>
                <a:lnTo>
                  <a:pt x="1737953" y="399496"/>
                </a:lnTo>
                <a:lnTo>
                  <a:pt x="1848192" y="376032"/>
                </a:lnTo>
                <a:cubicBezTo>
                  <a:pt x="1887458" y="368088"/>
                  <a:pt x="1918458" y="352092"/>
                  <a:pt x="1954077" y="352621"/>
                </a:cubicBezTo>
                <a:cubicBezTo>
                  <a:pt x="1965180" y="342609"/>
                  <a:pt x="1976973" y="337201"/>
                  <a:pt x="1993047" y="346068"/>
                </a:cubicBezTo>
                <a:cubicBezTo>
                  <a:pt x="2028636" y="335449"/>
                  <a:pt x="2032293" y="317806"/>
                  <a:pt x="2059719" y="325903"/>
                </a:cubicBezTo>
                <a:cubicBezTo>
                  <a:pt x="2071905" y="296194"/>
                  <a:pt x="2076373" y="305826"/>
                  <a:pt x="2088528" y="311409"/>
                </a:cubicBezTo>
                <a:lnTo>
                  <a:pt x="2090087" y="311676"/>
                </a:lnTo>
                <a:lnTo>
                  <a:pt x="2091700" y="307455"/>
                </a:lnTo>
                <a:lnTo>
                  <a:pt x="2096989" y="304649"/>
                </a:lnTo>
                <a:lnTo>
                  <a:pt x="2113325" y="302764"/>
                </a:lnTo>
                <a:lnTo>
                  <a:pt x="2119780" y="303007"/>
                </a:lnTo>
                <a:cubicBezTo>
                  <a:pt x="2124111" y="302819"/>
                  <a:pt x="2126840" y="302239"/>
                  <a:pt x="2128562" y="301336"/>
                </a:cubicBezTo>
                <a:cubicBezTo>
                  <a:pt x="2128600" y="301221"/>
                  <a:pt x="2128640" y="301107"/>
                  <a:pt x="2128679" y="300991"/>
                </a:cubicBezTo>
                <a:lnTo>
                  <a:pt x="2179558" y="299095"/>
                </a:lnTo>
                <a:cubicBezTo>
                  <a:pt x="2184857" y="280099"/>
                  <a:pt x="2238998" y="291238"/>
                  <a:pt x="2223277" y="260239"/>
                </a:cubicBezTo>
                <a:cubicBezTo>
                  <a:pt x="2241523" y="259676"/>
                  <a:pt x="2256386" y="270988"/>
                  <a:pt x="2243644" y="251110"/>
                </a:cubicBezTo>
                <a:cubicBezTo>
                  <a:pt x="2249448" y="250324"/>
                  <a:pt x="2252382" y="247882"/>
                  <a:pt x="2253986" y="244616"/>
                </a:cubicBezTo>
                <a:lnTo>
                  <a:pt x="2254285" y="243167"/>
                </a:lnTo>
                <a:lnTo>
                  <a:pt x="2295037" y="242433"/>
                </a:lnTo>
                <a:lnTo>
                  <a:pt x="2299648" y="239896"/>
                </a:lnTo>
                <a:lnTo>
                  <a:pt x="2327237" y="242539"/>
                </a:lnTo>
                <a:lnTo>
                  <a:pt x="2340943" y="242239"/>
                </a:lnTo>
                <a:lnTo>
                  <a:pt x="2345943" y="245589"/>
                </a:lnTo>
                <a:cubicBezTo>
                  <a:pt x="2350718" y="247299"/>
                  <a:pt x="2356754" y="247292"/>
                  <a:pt x="2365602" y="243403"/>
                </a:cubicBezTo>
                <a:lnTo>
                  <a:pt x="2367433" y="241858"/>
                </a:lnTo>
                <a:lnTo>
                  <a:pt x="2385231" y="244873"/>
                </a:lnTo>
                <a:cubicBezTo>
                  <a:pt x="2391237" y="246682"/>
                  <a:pt x="2396907" y="249351"/>
                  <a:pt x="2402059" y="253223"/>
                </a:cubicBezTo>
                <a:cubicBezTo>
                  <a:pt x="2457690" y="251623"/>
                  <a:pt x="2639813" y="242704"/>
                  <a:pt x="2719020" y="235271"/>
                </a:cubicBezTo>
                <a:cubicBezTo>
                  <a:pt x="2762954" y="229515"/>
                  <a:pt x="2821915" y="222156"/>
                  <a:pt x="2877308" y="208630"/>
                </a:cubicBezTo>
                <a:cubicBezTo>
                  <a:pt x="2947949" y="226393"/>
                  <a:pt x="2978035" y="153757"/>
                  <a:pt x="3051375" y="154110"/>
                </a:cubicBezTo>
                <a:cubicBezTo>
                  <a:pt x="3078434" y="115011"/>
                  <a:pt x="3067807" y="148493"/>
                  <a:pt x="3104837" y="135199"/>
                </a:cubicBezTo>
                <a:cubicBezTo>
                  <a:pt x="3103880" y="166713"/>
                  <a:pt x="3146743" y="109780"/>
                  <a:pt x="3159836" y="142694"/>
                </a:cubicBezTo>
                <a:cubicBezTo>
                  <a:pt x="3166160" y="139232"/>
                  <a:pt x="3171875" y="134841"/>
                  <a:pt x="3177510" y="130186"/>
                </a:cubicBezTo>
                <a:lnTo>
                  <a:pt x="3180470" y="127764"/>
                </a:lnTo>
                <a:lnTo>
                  <a:pt x="3194216" y="123837"/>
                </a:lnTo>
                <a:lnTo>
                  <a:pt x="3214710" y="104451"/>
                </a:lnTo>
                <a:cubicBezTo>
                  <a:pt x="3222186" y="101416"/>
                  <a:pt x="3230663" y="99454"/>
                  <a:pt x="3240671" y="99232"/>
                </a:cubicBezTo>
                <a:cubicBezTo>
                  <a:pt x="3277606" y="111009"/>
                  <a:pt x="3320498" y="66221"/>
                  <a:pt x="3366544" y="82506"/>
                </a:cubicBezTo>
                <a:cubicBezTo>
                  <a:pt x="3383134" y="85775"/>
                  <a:pt x="3432393" y="79256"/>
                  <a:pt x="3440424" y="67891"/>
                </a:cubicBezTo>
                <a:cubicBezTo>
                  <a:pt x="3450432" y="64444"/>
                  <a:pt x="3462892" y="66649"/>
                  <a:pt x="3466248" y="55103"/>
                </a:cubicBezTo>
                <a:cubicBezTo>
                  <a:pt x="3472418" y="40954"/>
                  <a:pt x="3510917" y="57092"/>
                  <a:pt x="3503820" y="42110"/>
                </a:cubicBezTo>
                <a:lnTo>
                  <a:pt x="3568389" y="13576"/>
                </a:lnTo>
                <a:cubicBezTo>
                  <a:pt x="3579310" y="19318"/>
                  <a:pt x="3590168" y="14433"/>
                  <a:pt x="3604089" y="6980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: Shape 65">
            <a:extLst>
              <a:ext uri="{FF2B5EF4-FFF2-40B4-BE49-F238E27FC236}">
                <a16:creationId xmlns:a16="http://schemas.microsoft.com/office/drawing/2014/main" id="{EC863F36-0F48-41B7-9BE9-293E1494F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578738"/>
            <a:ext cx="5647427" cy="5068688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12700" dir="30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4" name="Rectangle 6">
            <a:extLst>
              <a:ext uri="{FF2B5EF4-FFF2-40B4-BE49-F238E27FC236}">
                <a16:creationId xmlns:a16="http://schemas.microsoft.com/office/drawing/2014/main" id="{A133C5F2-62E8-4CED-A258-6C8C07DC7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5159" y="255475"/>
            <a:ext cx="1367625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5" name="Picture 3">
            <a:extLst>
              <a:ext uri="{FF2B5EF4-FFF2-40B4-BE49-F238E27FC236}">
                <a16:creationId xmlns:a16="http://schemas.microsoft.com/office/drawing/2014/main" id="{15BD131B-AB4F-4D47-8A78-C169B31CF39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r="5"/>
          <a:stretch/>
        </p:blipFill>
        <p:spPr>
          <a:xfrm>
            <a:off x="6417733" y="1698234"/>
            <a:ext cx="5003962" cy="281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5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1495EF-1932-409F-A01C-45A47FD9B5F1}"/>
              </a:ext>
            </a:extLst>
          </p:cNvPr>
          <p:cNvSpPr txBox="1"/>
          <p:nvPr/>
        </p:nvSpPr>
        <p:spPr>
          <a:xfrm>
            <a:off x="4724400" y="320039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085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0C0CCF94-9536-4A63-8FF2-E37827C92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10">
            <a:extLst>
              <a:ext uri="{FF2B5EF4-FFF2-40B4-BE49-F238E27FC236}">
                <a16:creationId xmlns:a16="http://schemas.microsoft.com/office/drawing/2014/main" id="{C970655A-F4C2-4D7E-BAB6-D3BFC5CAE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18174"/>
            <a:ext cx="12192000" cy="4939827"/>
          </a:xfrm>
          <a:custGeom>
            <a:avLst/>
            <a:gdLst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435843 w 12192000"/>
              <a:gd name="connsiteY143" fmla="*/ 234325 h 4939827"/>
              <a:gd name="connsiteX144" fmla="*/ 4499101 w 12192000"/>
              <a:gd name="connsiteY144" fmla="*/ 232983 h 4939827"/>
              <a:gd name="connsiteX145" fmla="*/ 4558432 w 12192000"/>
              <a:gd name="connsiteY145" fmla="*/ 269194 h 4939827"/>
              <a:gd name="connsiteX146" fmla="*/ 4635061 w 12192000"/>
              <a:gd name="connsiteY146" fmla="*/ 280682 h 4939827"/>
              <a:gd name="connsiteX147" fmla="*/ 4680829 w 12192000"/>
              <a:gd name="connsiteY147" fmla="*/ 287953 h 4939827"/>
              <a:gd name="connsiteX148" fmla="*/ 4807427 w 12192000"/>
              <a:gd name="connsiteY148" fmla="*/ 276835 h 4939827"/>
              <a:gd name="connsiteX149" fmla="*/ 5028933 w 12192000"/>
              <a:gd name="connsiteY149" fmla="*/ 183887 h 4939827"/>
              <a:gd name="connsiteX150" fmla="*/ 5093642 w 12192000"/>
              <a:gd name="connsiteY150" fmla="*/ 177214 h 4939827"/>
              <a:gd name="connsiteX151" fmla="*/ 5102642 w 12192000"/>
              <a:gd name="connsiteY151" fmla="*/ 186816 h 4939827"/>
              <a:gd name="connsiteX152" fmla="*/ 5193590 w 12192000"/>
              <a:gd name="connsiteY152" fmla="*/ 136361 h 4939827"/>
              <a:gd name="connsiteX153" fmla="*/ 5323922 w 12192000"/>
              <a:gd name="connsiteY153" fmla="*/ 146332 h 4939827"/>
              <a:gd name="connsiteX154" fmla="*/ 5421860 w 12192000"/>
              <a:gd name="connsiteY154" fmla="*/ 167298 h 4939827"/>
              <a:gd name="connsiteX155" fmla="*/ 5476948 w 12192000"/>
              <a:gd name="connsiteY155" fmla="*/ 173249 h 4939827"/>
              <a:gd name="connsiteX156" fmla="*/ 5516842 w 12192000"/>
              <a:gd name="connsiteY156" fmla="*/ 184018 h 4939827"/>
              <a:gd name="connsiteX157" fmla="*/ 5619415 w 12192000"/>
              <a:gd name="connsiteY157" fmla="*/ 176781 h 4939827"/>
              <a:gd name="connsiteX158" fmla="*/ 5789867 w 12192000"/>
              <a:gd name="connsiteY158" fmla="*/ 150304 h 4939827"/>
              <a:gd name="connsiteX159" fmla="*/ 5825953 w 12192000"/>
              <a:gd name="connsiteY159" fmla="*/ 147907 h 4939827"/>
              <a:gd name="connsiteX160" fmla="*/ 5856168 w 12192000"/>
              <a:gd name="connsiteY160" fmla="*/ 158719 h 4939827"/>
              <a:gd name="connsiteX161" fmla="*/ 5862476 w 12192000"/>
              <a:gd name="connsiteY161" fmla="*/ 172447 h 4939827"/>
              <a:gd name="connsiteX162" fmla="*/ 5882195 w 12192000"/>
              <a:gd name="connsiteY162" fmla="*/ 173195 h 4939827"/>
              <a:gd name="connsiteX163" fmla="*/ 5887271 w 12192000"/>
              <a:gd name="connsiteY163" fmla="*/ 176084 h 4939827"/>
              <a:gd name="connsiteX164" fmla="*/ 5916552 w 12192000"/>
              <a:gd name="connsiteY164" fmla="*/ 189955 h 4939827"/>
              <a:gd name="connsiteX165" fmla="*/ 5983240 w 12192000"/>
              <a:gd name="connsiteY165" fmla="*/ 152755 h 4939827"/>
              <a:gd name="connsiteX166" fmla="*/ 6061852 w 12192000"/>
              <a:gd name="connsiteY166" fmla="*/ 161953 h 4939827"/>
              <a:gd name="connsiteX167" fmla="*/ 6408386 w 12192000"/>
              <a:gd name="connsiteY167" fmla="*/ 157590 h 4939827"/>
              <a:gd name="connsiteX168" fmla="*/ 6531386 w 12192000"/>
              <a:gd name="connsiteY168" fmla="*/ 156103 h 4939827"/>
              <a:gd name="connsiteX169" fmla="*/ 6721509 w 12192000"/>
              <a:gd name="connsiteY169" fmla="*/ 54829 h 4939827"/>
              <a:gd name="connsiteX170" fmla="*/ 6947884 w 12192000"/>
              <a:gd name="connsiteY170" fmla="*/ 47587 h 4939827"/>
              <a:gd name="connsiteX171" fmla="*/ 6965101 w 12192000"/>
              <a:gd name="connsiteY171" fmla="*/ 25718 h 4939827"/>
              <a:gd name="connsiteX172" fmla="*/ 6986370 w 12192000"/>
              <a:gd name="connsiteY172" fmla="*/ 12659 h 4939827"/>
              <a:gd name="connsiteX173" fmla="*/ 6989536 w 12192000"/>
              <a:gd name="connsiteY173" fmla="*/ 14528 h 4939827"/>
              <a:gd name="connsiteX174" fmla="*/ 7015933 w 12192000"/>
              <a:gd name="connsiteY174" fmla="*/ 9653 h 4939827"/>
              <a:gd name="connsiteX175" fmla="*/ 7020592 w 12192000"/>
              <a:gd name="connsiteY175" fmla="*/ 1651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435843 w 12192000"/>
              <a:gd name="connsiteY143" fmla="*/ 234325 h 4939827"/>
              <a:gd name="connsiteX144" fmla="*/ 4558432 w 12192000"/>
              <a:gd name="connsiteY144" fmla="*/ 269194 h 4939827"/>
              <a:gd name="connsiteX145" fmla="*/ 4635061 w 12192000"/>
              <a:gd name="connsiteY145" fmla="*/ 280682 h 4939827"/>
              <a:gd name="connsiteX146" fmla="*/ 4680829 w 12192000"/>
              <a:gd name="connsiteY146" fmla="*/ 287953 h 4939827"/>
              <a:gd name="connsiteX147" fmla="*/ 4807427 w 12192000"/>
              <a:gd name="connsiteY147" fmla="*/ 276835 h 4939827"/>
              <a:gd name="connsiteX148" fmla="*/ 5028933 w 12192000"/>
              <a:gd name="connsiteY148" fmla="*/ 183887 h 4939827"/>
              <a:gd name="connsiteX149" fmla="*/ 5093642 w 12192000"/>
              <a:gd name="connsiteY149" fmla="*/ 177214 h 4939827"/>
              <a:gd name="connsiteX150" fmla="*/ 5102642 w 12192000"/>
              <a:gd name="connsiteY150" fmla="*/ 186816 h 4939827"/>
              <a:gd name="connsiteX151" fmla="*/ 5193590 w 12192000"/>
              <a:gd name="connsiteY151" fmla="*/ 136361 h 4939827"/>
              <a:gd name="connsiteX152" fmla="*/ 5323922 w 12192000"/>
              <a:gd name="connsiteY152" fmla="*/ 146332 h 4939827"/>
              <a:gd name="connsiteX153" fmla="*/ 5421860 w 12192000"/>
              <a:gd name="connsiteY153" fmla="*/ 167298 h 4939827"/>
              <a:gd name="connsiteX154" fmla="*/ 5476948 w 12192000"/>
              <a:gd name="connsiteY154" fmla="*/ 173249 h 4939827"/>
              <a:gd name="connsiteX155" fmla="*/ 5516842 w 12192000"/>
              <a:gd name="connsiteY155" fmla="*/ 184018 h 4939827"/>
              <a:gd name="connsiteX156" fmla="*/ 5619415 w 12192000"/>
              <a:gd name="connsiteY156" fmla="*/ 176781 h 4939827"/>
              <a:gd name="connsiteX157" fmla="*/ 5789867 w 12192000"/>
              <a:gd name="connsiteY157" fmla="*/ 150304 h 4939827"/>
              <a:gd name="connsiteX158" fmla="*/ 5825953 w 12192000"/>
              <a:gd name="connsiteY158" fmla="*/ 147907 h 4939827"/>
              <a:gd name="connsiteX159" fmla="*/ 5856168 w 12192000"/>
              <a:gd name="connsiteY159" fmla="*/ 158719 h 4939827"/>
              <a:gd name="connsiteX160" fmla="*/ 5862476 w 12192000"/>
              <a:gd name="connsiteY160" fmla="*/ 172447 h 4939827"/>
              <a:gd name="connsiteX161" fmla="*/ 5882195 w 12192000"/>
              <a:gd name="connsiteY161" fmla="*/ 173195 h 4939827"/>
              <a:gd name="connsiteX162" fmla="*/ 5887271 w 12192000"/>
              <a:gd name="connsiteY162" fmla="*/ 176084 h 4939827"/>
              <a:gd name="connsiteX163" fmla="*/ 5916552 w 12192000"/>
              <a:gd name="connsiteY163" fmla="*/ 189955 h 4939827"/>
              <a:gd name="connsiteX164" fmla="*/ 5983240 w 12192000"/>
              <a:gd name="connsiteY164" fmla="*/ 152755 h 4939827"/>
              <a:gd name="connsiteX165" fmla="*/ 6061852 w 12192000"/>
              <a:gd name="connsiteY165" fmla="*/ 161953 h 4939827"/>
              <a:gd name="connsiteX166" fmla="*/ 6408386 w 12192000"/>
              <a:gd name="connsiteY166" fmla="*/ 157590 h 4939827"/>
              <a:gd name="connsiteX167" fmla="*/ 6531386 w 12192000"/>
              <a:gd name="connsiteY167" fmla="*/ 156103 h 4939827"/>
              <a:gd name="connsiteX168" fmla="*/ 6721509 w 12192000"/>
              <a:gd name="connsiteY168" fmla="*/ 54829 h 4939827"/>
              <a:gd name="connsiteX169" fmla="*/ 6947884 w 12192000"/>
              <a:gd name="connsiteY169" fmla="*/ 47587 h 4939827"/>
              <a:gd name="connsiteX170" fmla="*/ 6965101 w 12192000"/>
              <a:gd name="connsiteY170" fmla="*/ 25718 h 4939827"/>
              <a:gd name="connsiteX171" fmla="*/ 6986370 w 12192000"/>
              <a:gd name="connsiteY171" fmla="*/ 12659 h 4939827"/>
              <a:gd name="connsiteX172" fmla="*/ 6989536 w 12192000"/>
              <a:gd name="connsiteY172" fmla="*/ 14528 h 4939827"/>
              <a:gd name="connsiteX173" fmla="*/ 7015933 w 12192000"/>
              <a:gd name="connsiteY173" fmla="*/ 9653 h 4939827"/>
              <a:gd name="connsiteX174" fmla="*/ 7020592 w 12192000"/>
              <a:gd name="connsiteY174" fmla="*/ 1651 h 4939827"/>
              <a:gd name="connsiteX175" fmla="*/ 7025905 w 12192000"/>
              <a:gd name="connsiteY175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680829 w 12192000"/>
              <a:gd name="connsiteY145" fmla="*/ 287953 h 4939827"/>
              <a:gd name="connsiteX146" fmla="*/ 4807427 w 12192000"/>
              <a:gd name="connsiteY146" fmla="*/ 276835 h 4939827"/>
              <a:gd name="connsiteX147" fmla="*/ 5028933 w 12192000"/>
              <a:gd name="connsiteY147" fmla="*/ 183887 h 4939827"/>
              <a:gd name="connsiteX148" fmla="*/ 5093642 w 12192000"/>
              <a:gd name="connsiteY148" fmla="*/ 177214 h 4939827"/>
              <a:gd name="connsiteX149" fmla="*/ 5102642 w 12192000"/>
              <a:gd name="connsiteY149" fmla="*/ 186816 h 4939827"/>
              <a:gd name="connsiteX150" fmla="*/ 5193590 w 12192000"/>
              <a:gd name="connsiteY150" fmla="*/ 136361 h 4939827"/>
              <a:gd name="connsiteX151" fmla="*/ 5323922 w 12192000"/>
              <a:gd name="connsiteY151" fmla="*/ 146332 h 4939827"/>
              <a:gd name="connsiteX152" fmla="*/ 5421860 w 12192000"/>
              <a:gd name="connsiteY152" fmla="*/ 167298 h 4939827"/>
              <a:gd name="connsiteX153" fmla="*/ 5476948 w 12192000"/>
              <a:gd name="connsiteY153" fmla="*/ 173249 h 4939827"/>
              <a:gd name="connsiteX154" fmla="*/ 5516842 w 12192000"/>
              <a:gd name="connsiteY154" fmla="*/ 184018 h 4939827"/>
              <a:gd name="connsiteX155" fmla="*/ 5619415 w 12192000"/>
              <a:gd name="connsiteY155" fmla="*/ 176781 h 4939827"/>
              <a:gd name="connsiteX156" fmla="*/ 5789867 w 12192000"/>
              <a:gd name="connsiteY156" fmla="*/ 150304 h 4939827"/>
              <a:gd name="connsiteX157" fmla="*/ 5825953 w 12192000"/>
              <a:gd name="connsiteY157" fmla="*/ 147907 h 4939827"/>
              <a:gd name="connsiteX158" fmla="*/ 5856168 w 12192000"/>
              <a:gd name="connsiteY158" fmla="*/ 158719 h 4939827"/>
              <a:gd name="connsiteX159" fmla="*/ 5862476 w 12192000"/>
              <a:gd name="connsiteY159" fmla="*/ 172447 h 4939827"/>
              <a:gd name="connsiteX160" fmla="*/ 5882195 w 12192000"/>
              <a:gd name="connsiteY160" fmla="*/ 173195 h 4939827"/>
              <a:gd name="connsiteX161" fmla="*/ 5887271 w 12192000"/>
              <a:gd name="connsiteY161" fmla="*/ 176084 h 4939827"/>
              <a:gd name="connsiteX162" fmla="*/ 5916552 w 12192000"/>
              <a:gd name="connsiteY162" fmla="*/ 189955 h 4939827"/>
              <a:gd name="connsiteX163" fmla="*/ 5983240 w 12192000"/>
              <a:gd name="connsiteY163" fmla="*/ 152755 h 4939827"/>
              <a:gd name="connsiteX164" fmla="*/ 6061852 w 12192000"/>
              <a:gd name="connsiteY164" fmla="*/ 161953 h 4939827"/>
              <a:gd name="connsiteX165" fmla="*/ 6408386 w 12192000"/>
              <a:gd name="connsiteY165" fmla="*/ 157590 h 4939827"/>
              <a:gd name="connsiteX166" fmla="*/ 6531386 w 12192000"/>
              <a:gd name="connsiteY166" fmla="*/ 156103 h 4939827"/>
              <a:gd name="connsiteX167" fmla="*/ 6721509 w 12192000"/>
              <a:gd name="connsiteY167" fmla="*/ 54829 h 4939827"/>
              <a:gd name="connsiteX168" fmla="*/ 6947884 w 12192000"/>
              <a:gd name="connsiteY168" fmla="*/ 47587 h 4939827"/>
              <a:gd name="connsiteX169" fmla="*/ 6965101 w 12192000"/>
              <a:gd name="connsiteY169" fmla="*/ 25718 h 4939827"/>
              <a:gd name="connsiteX170" fmla="*/ 6986370 w 12192000"/>
              <a:gd name="connsiteY170" fmla="*/ 12659 h 4939827"/>
              <a:gd name="connsiteX171" fmla="*/ 6989536 w 12192000"/>
              <a:gd name="connsiteY171" fmla="*/ 14528 h 4939827"/>
              <a:gd name="connsiteX172" fmla="*/ 7015933 w 12192000"/>
              <a:gd name="connsiteY172" fmla="*/ 9653 h 4939827"/>
              <a:gd name="connsiteX173" fmla="*/ 7020592 w 12192000"/>
              <a:gd name="connsiteY173" fmla="*/ 1651 h 4939827"/>
              <a:gd name="connsiteX174" fmla="*/ 7025905 w 12192000"/>
              <a:gd name="connsiteY174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408386 w 12192000"/>
              <a:gd name="connsiteY164" fmla="*/ 157590 h 4939827"/>
              <a:gd name="connsiteX165" fmla="*/ 6531386 w 12192000"/>
              <a:gd name="connsiteY165" fmla="*/ 156103 h 4939827"/>
              <a:gd name="connsiteX166" fmla="*/ 6721509 w 12192000"/>
              <a:gd name="connsiteY166" fmla="*/ 54829 h 4939827"/>
              <a:gd name="connsiteX167" fmla="*/ 6947884 w 12192000"/>
              <a:gd name="connsiteY167" fmla="*/ 47587 h 4939827"/>
              <a:gd name="connsiteX168" fmla="*/ 6965101 w 12192000"/>
              <a:gd name="connsiteY168" fmla="*/ 25718 h 4939827"/>
              <a:gd name="connsiteX169" fmla="*/ 6986370 w 12192000"/>
              <a:gd name="connsiteY169" fmla="*/ 12659 h 4939827"/>
              <a:gd name="connsiteX170" fmla="*/ 6989536 w 12192000"/>
              <a:gd name="connsiteY170" fmla="*/ 14528 h 4939827"/>
              <a:gd name="connsiteX171" fmla="*/ 7015933 w 12192000"/>
              <a:gd name="connsiteY171" fmla="*/ 9653 h 4939827"/>
              <a:gd name="connsiteX172" fmla="*/ 7020592 w 12192000"/>
              <a:gd name="connsiteY172" fmla="*/ 1651 h 4939827"/>
              <a:gd name="connsiteX173" fmla="*/ 7025905 w 12192000"/>
              <a:gd name="connsiteY173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531386 w 12192000"/>
              <a:gd name="connsiteY164" fmla="*/ 156103 h 4939827"/>
              <a:gd name="connsiteX165" fmla="*/ 6721509 w 12192000"/>
              <a:gd name="connsiteY165" fmla="*/ 54829 h 4939827"/>
              <a:gd name="connsiteX166" fmla="*/ 6947884 w 12192000"/>
              <a:gd name="connsiteY166" fmla="*/ 47587 h 4939827"/>
              <a:gd name="connsiteX167" fmla="*/ 6965101 w 12192000"/>
              <a:gd name="connsiteY167" fmla="*/ 25718 h 4939827"/>
              <a:gd name="connsiteX168" fmla="*/ 6986370 w 12192000"/>
              <a:gd name="connsiteY168" fmla="*/ 12659 h 4939827"/>
              <a:gd name="connsiteX169" fmla="*/ 6989536 w 12192000"/>
              <a:gd name="connsiteY169" fmla="*/ 14528 h 4939827"/>
              <a:gd name="connsiteX170" fmla="*/ 7015933 w 12192000"/>
              <a:gd name="connsiteY170" fmla="*/ 9653 h 4939827"/>
              <a:gd name="connsiteX171" fmla="*/ 7020592 w 12192000"/>
              <a:gd name="connsiteY171" fmla="*/ 1651 h 4939827"/>
              <a:gd name="connsiteX172" fmla="*/ 7025905 w 12192000"/>
              <a:gd name="connsiteY172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531386 w 12192000"/>
              <a:gd name="connsiteY164" fmla="*/ 156103 h 4939827"/>
              <a:gd name="connsiteX165" fmla="*/ 6947884 w 12192000"/>
              <a:gd name="connsiteY165" fmla="*/ 47587 h 4939827"/>
              <a:gd name="connsiteX166" fmla="*/ 6965101 w 12192000"/>
              <a:gd name="connsiteY166" fmla="*/ 25718 h 4939827"/>
              <a:gd name="connsiteX167" fmla="*/ 6986370 w 12192000"/>
              <a:gd name="connsiteY167" fmla="*/ 12659 h 4939827"/>
              <a:gd name="connsiteX168" fmla="*/ 6989536 w 12192000"/>
              <a:gd name="connsiteY168" fmla="*/ 14528 h 4939827"/>
              <a:gd name="connsiteX169" fmla="*/ 7015933 w 12192000"/>
              <a:gd name="connsiteY169" fmla="*/ 9653 h 4939827"/>
              <a:gd name="connsiteX170" fmla="*/ 7020592 w 12192000"/>
              <a:gd name="connsiteY170" fmla="*/ 1651 h 4939827"/>
              <a:gd name="connsiteX171" fmla="*/ 7025905 w 12192000"/>
              <a:gd name="connsiteY17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531386 w 12192000"/>
              <a:gd name="connsiteY164" fmla="*/ 156103 h 4939827"/>
              <a:gd name="connsiteX165" fmla="*/ 6756965 w 12192000"/>
              <a:gd name="connsiteY165" fmla="*/ 57636 h 4939827"/>
              <a:gd name="connsiteX166" fmla="*/ 6965101 w 12192000"/>
              <a:gd name="connsiteY166" fmla="*/ 25718 h 4939827"/>
              <a:gd name="connsiteX167" fmla="*/ 6986370 w 12192000"/>
              <a:gd name="connsiteY167" fmla="*/ 12659 h 4939827"/>
              <a:gd name="connsiteX168" fmla="*/ 6989536 w 12192000"/>
              <a:gd name="connsiteY168" fmla="*/ 14528 h 4939827"/>
              <a:gd name="connsiteX169" fmla="*/ 7015933 w 12192000"/>
              <a:gd name="connsiteY169" fmla="*/ 9653 h 4939827"/>
              <a:gd name="connsiteX170" fmla="*/ 7020592 w 12192000"/>
              <a:gd name="connsiteY170" fmla="*/ 1651 h 4939827"/>
              <a:gd name="connsiteX171" fmla="*/ 7025905 w 12192000"/>
              <a:gd name="connsiteY17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415830 w 12192000"/>
              <a:gd name="connsiteY164" fmla="*/ 136006 h 4939827"/>
              <a:gd name="connsiteX165" fmla="*/ 6756965 w 12192000"/>
              <a:gd name="connsiteY165" fmla="*/ 57636 h 4939827"/>
              <a:gd name="connsiteX166" fmla="*/ 6965101 w 12192000"/>
              <a:gd name="connsiteY166" fmla="*/ 25718 h 4939827"/>
              <a:gd name="connsiteX167" fmla="*/ 6986370 w 12192000"/>
              <a:gd name="connsiteY167" fmla="*/ 12659 h 4939827"/>
              <a:gd name="connsiteX168" fmla="*/ 6989536 w 12192000"/>
              <a:gd name="connsiteY168" fmla="*/ 14528 h 4939827"/>
              <a:gd name="connsiteX169" fmla="*/ 7015933 w 12192000"/>
              <a:gd name="connsiteY169" fmla="*/ 9653 h 4939827"/>
              <a:gd name="connsiteX170" fmla="*/ 7020592 w 12192000"/>
              <a:gd name="connsiteY170" fmla="*/ 1651 h 4939827"/>
              <a:gd name="connsiteX171" fmla="*/ 7025905 w 12192000"/>
              <a:gd name="connsiteY17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152287 w 12192000"/>
              <a:gd name="connsiteY163" fmla="*/ 116736 h 4939827"/>
              <a:gd name="connsiteX164" fmla="*/ 6415830 w 12192000"/>
              <a:gd name="connsiteY164" fmla="*/ 136006 h 4939827"/>
              <a:gd name="connsiteX165" fmla="*/ 6756965 w 12192000"/>
              <a:gd name="connsiteY165" fmla="*/ 57636 h 4939827"/>
              <a:gd name="connsiteX166" fmla="*/ 6965101 w 12192000"/>
              <a:gd name="connsiteY166" fmla="*/ 25718 h 4939827"/>
              <a:gd name="connsiteX167" fmla="*/ 6986370 w 12192000"/>
              <a:gd name="connsiteY167" fmla="*/ 12659 h 4939827"/>
              <a:gd name="connsiteX168" fmla="*/ 6989536 w 12192000"/>
              <a:gd name="connsiteY168" fmla="*/ 14528 h 4939827"/>
              <a:gd name="connsiteX169" fmla="*/ 7015933 w 12192000"/>
              <a:gd name="connsiteY169" fmla="*/ 9653 h 4939827"/>
              <a:gd name="connsiteX170" fmla="*/ 7020592 w 12192000"/>
              <a:gd name="connsiteY170" fmla="*/ 1651 h 4939827"/>
              <a:gd name="connsiteX171" fmla="*/ 7025905 w 12192000"/>
              <a:gd name="connsiteY17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36361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16552 w 12192000"/>
              <a:gd name="connsiteY160" fmla="*/ 189955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965101 w 12192000"/>
              <a:gd name="connsiteY165" fmla="*/ 25718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36361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16552 w 12192000"/>
              <a:gd name="connsiteY160" fmla="*/ 189955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965101 w 12192000"/>
              <a:gd name="connsiteY165" fmla="*/ 25718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36361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16552 w 12192000"/>
              <a:gd name="connsiteY160" fmla="*/ 189955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819400 w 12192000"/>
              <a:gd name="connsiteY165" fmla="*/ 30742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36361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21577 w 12192000"/>
              <a:gd name="connsiteY160" fmla="*/ 169858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819400 w 12192000"/>
              <a:gd name="connsiteY165" fmla="*/ 30742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56458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21577 w 12192000"/>
              <a:gd name="connsiteY160" fmla="*/ 169858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819400 w 12192000"/>
              <a:gd name="connsiteY165" fmla="*/ 30742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4028476 w 12192000"/>
              <a:gd name="connsiteY136" fmla="*/ 223679 h 4939827"/>
              <a:gd name="connsiteX137" fmla="*/ 4191582 w 12192000"/>
              <a:gd name="connsiteY137" fmla="*/ 238952 h 4939827"/>
              <a:gd name="connsiteX138" fmla="*/ 4251024 w 12192000"/>
              <a:gd name="connsiteY138" fmla="*/ 240874 h 4939827"/>
              <a:gd name="connsiteX139" fmla="*/ 4355275 w 12192000"/>
              <a:gd name="connsiteY139" fmla="*/ 260205 h 4939827"/>
              <a:gd name="connsiteX140" fmla="*/ 4423807 w 12192000"/>
              <a:gd name="connsiteY140" fmla="*/ 270366 h 4939827"/>
              <a:gd name="connsiteX141" fmla="*/ 4558432 w 12192000"/>
              <a:gd name="connsiteY141" fmla="*/ 269194 h 4939827"/>
              <a:gd name="connsiteX142" fmla="*/ 4635061 w 12192000"/>
              <a:gd name="connsiteY142" fmla="*/ 280682 h 4939827"/>
              <a:gd name="connsiteX143" fmla="*/ 4807427 w 12192000"/>
              <a:gd name="connsiteY143" fmla="*/ 276835 h 4939827"/>
              <a:gd name="connsiteX144" fmla="*/ 5028933 w 12192000"/>
              <a:gd name="connsiteY144" fmla="*/ 183887 h 4939827"/>
              <a:gd name="connsiteX145" fmla="*/ 5093642 w 12192000"/>
              <a:gd name="connsiteY145" fmla="*/ 177214 h 4939827"/>
              <a:gd name="connsiteX146" fmla="*/ 5102642 w 12192000"/>
              <a:gd name="connsiteY146" fmla="*/ 186816 h 4939827"/>
              <a:gd name="connsiteX147" fmla="*/ 5193590 w 12192000"/>
              <a:gd name="connsiteY147" fmla="*/ 156458 h 4939827"/>
              <a:gd name="connsiteX148" fmla="*/ 5323922 w 12192000"/>
              <a:gd name="connsiteY148" fmla="*/ 146332 h 4939827"/>
              <a:gd name="connsiteX149" fmla="*/ 5421860 w 12192000"/>
              <a:gd name="connsiteY149" fmla="*/ 167298 h 4939827"/>
              <a:gd name="connsiteX150" fmla="*/ 5476948 w 12192000"/>
              <a:gd name="connsiteY150" fmla="*/ 173249 h 4939827"/>
              <a:gd name="connsiteX151" fmla="*/ 5516842 w 12192000"/>
              <a:gd name="connsiteY151" fmla="*/ 184018 h 4939827"/>
              <a:gd name="connsiteX152" fmla="*/ 5619415 w 12192000"/>
              <a:gd name="connsiteY152" fmla="*/ 176781 h 4939827"/>
              <a:gd name="connsiteX153" fmla="*/ 5789867 w 12192000"/>
              <a:gd name="connsiteY153" fmla="*/ 150304 h 4939827"/>
              <a:gd name="connsiteX154" fmla="*/ 5825953 w 12192000"/>
              <a:gd name="connsiteY154" fmla="*/ 147907 h 4939827"/>
              <a:gd name="connsiteX155" fmla="*/ 5856168 w 12192000"/>
              <a:gd name="connsiteY155" fmla="*/ 158719 h 4939827"/>
              <a:gd name="connsiteX156" fmla="*/ 5862476 w 12192000"/>
              <a:gd name="connsiteY156" fmla="*/ 172447 h 4939827"/>
              <a:gd name="connsiteX157" fmla="*/ 5882195 w 12192000"/>
              <a:gd name="connsiteY157" fmla="*/ 173195 h 4939827"/>
              <a:gd name="connsiteX158" fmla="*/ 5887271 w 12192000"/>
              <a:gd name="connsiteY158" fmla="*/ 176084 h 4939827"/>
              <a:gd name="connsiteX159" fmla="*/ 5921577 w 12192000"/>
              <a:gd name="connsiteY159" fmla="*/ 169858 h 4939827"/>
              <a:gd name="connsiteX160" fmla="*/ 5983240 w 12192000"/>
              <a:gd name="connsiteY160" fmla="*/ 152755 h 4939827"/>
              <a:gd name="connsiteX161" fmla="*/ 6152287 w 12192000"/>
              <a:gd name="connsiteY161" fmla="*/ 116736 h 4939827"/>
              <a:gd name="connsiteX162" fmla="*/ 6415830 w 12192000"/>
              <a:gd name="connsiteY162" fmla="*/ 136006 h 4939827"/>
              <a:gd name="connsiteX163" fmla="*/ 6756965 w 12192000"/>
              <a:gd name="connsiteY163" fmla="*/ 57636 h 4939827"/>
              <a:gd name="connsiteX164" fmla="*/ 6819400 w 12192000"/>
              <a:gd name="connsiteY164" fmla="*/ 30742 h 4939827"/>
              <a:gd name="connsiteX165" fmla="*/ 6986370 w 12192000"/>
              <a:gd name="connsiteY165" fmla="*/ 12659 h 4939827"/>
              <a:gd name="connsiteX166" fmla="*/ 6989536 w 12192000"/>
              <a:gd name="connsiteY166" fmla="*/ 14528 h 4939827"/>
              <a:gd name="connsiteX167" fmla="*/ 7015933 w 12192000"/>
              <a:gd name="connsiteY167" fmla="*/ 9653 h 4939827"/>
              <a:gd name="connsiteX168" fmla="*/ 7020592 w 12192000"/>
              <a:gd name="connsiteY168" fmla="*/ 1651 h 4939827"/>
              <a:gd name="connsiteX169" fmla="*/ 7025905 w 12192000"/>
              <a:gd name="connsiteY169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922756 w 12192000"/>
              <a:gd name="connsiteY135" fmla="*/ 194044 h 4939827"/>
              <a:gd name="connsiteX136" fmla="*/ 4028476 w 12192000"/>
              <a:gd name="connsiteY136" fmla="*/ 223679 h 4939827"/>
              <a:gd name="connsiteX137" fmla="*/ 4191582 w 12192000"/>
              <a:gd name="connsiteY137" fmla="*/ 238952 h 4939827"/>
              <a:gd name="connsiteX138" fmla="*/ 4251024 w 12192000"/>
              <a:gd name="connsiteY138" fmla="*/ 240874 h 4939827"/>
              <a:gd name="connsiteX139" fmla="*/ 4355275 w 12192000"/>
              <a:gd name="connsiteY139" fmla="*/ 260205 h 4939827"/>
              <a:gd name="connsiteX140" fmla="*/ 4423807 w 12192000"/>
              <a:gd name="connsiteY140" fmla="*/ 270366 h 4939827"/>
              <a:gd name="connsiteX141" fmla="*/ 4558432 w 12192000"/>
              <a:gd name="connsiteY141" fmla="*/ 269194 h 4939827"/>
              <a:gd name="connsiteX142" fmla="*/ 4635061 w 12192000"/>
              <a:gd name="connsiteY142" fmla="*/ 280682 h 4939827"/>
              <a:gd name="connsiteX143" fmla="*/ 4807427 w 12192000"/>
              <a:gd name="connsiteY143" fmla="*/ 276835 h 4939827"/>
              <a:gd name="connsiteX144" fmla="*/ 5028933 w 12192000"/>
              <a:gd name="connsiteY144" fmla="*/ 183887 h 4939827"/>
              <a:gd name="connsiteX145" fmla="*/ 5093642 w 12192000"/>
              <a:gd name="connsiteY145" fmla="*/ 177214 h 4939827"/>
              <a:gd name="connsiteX146" fmla="*/ 5102642 w 12192000"/>
              <a:gd name="connsiteY146" fmla="*/ 186816 h 4939827"/>
              <a:gd name="connsiteX147" fmla="*/ 5193590 w 12192000"/>
              <a:gd name="connsiteY147" fmla="*/ 156458 h 4939827"/>
              <a:gd name="connsiteX148" fmla="*/ 5323922 w 12192000"/>
              <a:gd name="connsiteY148" fmla="*/ 146332 h 4939827"/>
              <a:gd name="connsiteX149" fmla="*/ 5421860 w 12192000"/>
              <a:gd name="connsiteY149" fmla="*/ 167298 h 4939827"/>
              <a:gd name="connsiteX150" fmla="*/ 5476948 w 12192000"/>
              <a:gd name="connsiteY150" fmla="*/ 173249 h 4939827"/>
              <a:gd name="connsiteX151" fmla="*/ 5516842 w 12192000"/>
              <a:gd name="connsiteY151" fmla="*/ 184018 h 4939827"/>
              <a:gd name="connsiteX152" fmla="*/ 5619415 w 12192000"/>
              <a:gd name="connsiteY152" fmla="*/ 176781 h 4939827"/>
              <a:gd name="connsiteX153" fmla="*/ 5789867 w 12192000"/>
              <a:gd name="connsiteY153" fmla="*/ 150304 h 4939827"/>
              <a:gd name="connsiteX154" fmla="*/ 5825953 w 12192000"/>
              <a:gd name="connsiteY154" fmla="*/ 147907 h 4939827"/>
              <a:gd name="connsiteX155" fmla="*/ 5856168 w 12192000"/>
              <a:gd name="connsiteY155" fmla="*/ 158719 h 4939827"/>
              <a:gd name="connsiteX156" fmla="*/ 5862476 w 12192000"/>
              <a:gd name="connsiteY156" fmla="*/ 172447 h 4939827"/>
              <a:gd name="connsiteX157" fmla="*/ 5882195 w 12192000"/>
              <a:gd name="connsiteY157" fmla="*/ 173195 h 4939827"/>
              <a:gd name="connsiteX158" fmla="*/ 5887271 w 12192000"/>
              <a:gd name="connsiteY158" fmla="*/ 176084 h 4939827"/>
              <a:gd name="connsiteX159" fmla="*/ 5921577 w 12192000"/>
              <a:gd name="connsiteY159" fmla="*/ 169858 h 4939827"/>
              <a:gd name="connsiteX160" fmla="*/ 5983240 w 12192000"/>
              <a:gd name="connsiteY160" fmla="*/ 152755 h 4939827"/>
              <a:gd name="connsiteX161" fmla="*/ 6152287 w 12192000"/>
              <a:gd name="connsiteY161" fmla="*/ 116736 h 4939827"/>
              <a:gd name="connsiteX162" fmla="*/ 6415830 w 12192000"/>
              <a:gd name="connsiteY162" fmla="*/ 136006 h 4939827"/>
              <a:gd name="connsiteX163" fmla="*/ 6756965 w 12192000"/>
              <a:gd name="connsiteY163" fmla="*/ 57636 h 4939827"/>
              <a:gd name="connsiteX164" fmla="*/ 6819400 w 12192000"/>
              <a:gd name="connsiteY164" fmla="*/ 30742 h 4939827"/>
              <a:gd name="connsiteX165" fmla="*/ 6986370 w 12192000"/>
              <a:gd name="connsiteY165" fmla="*/ 12659 h 4939827"/>
              <a:gd name="connsiteX166" fmla="*/ 6989536 w 12192000"/>
              <a:gd name="connsiteY166" fmla="*/ 14528 h 4939827"/>
              <a:gd name="connsiteX167" fmla="*/ 7015933 w 12192000"/>
              <a:gd name="connsiteY167" fmla="*/ 9653 h 4939827"/>
              <a:gd name="connsiteX168" fmla="*/ 7020592 w 12192000"/>
              <a:gd name="connsiteY168" fmla="*/ 1651 h 4939827"/>
              <a:gd name="connsiteX169" fmla="*/ 7025905 w 12192000"/>
              <a:gd name="connsiteY169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98001 w 12192000"/>
              <a:gd name="connsiteY124" fmla="*/ 231941 h 4939827"/>
              <a:gd name="connsiteX125" fmla="*/ 3561557 w 12192000"/>
              <a:gd name="connsiteY125" fmla="*/ 228095 h 4939827"/>
              <a:gd name="connsiteX126" fmla="*/ 3611920 w 12192000"/>
              <a:gd name="connsiteY126" fmla="*/ 218094 h 4939827"/>
              <a:gd name="connsiteX127" fmla="*/ 3620528 w 12192000"/>
              <a:gd name="connsiteY127" fmla="*/ 218788 h 4939827"/>
              <a:gd name="connsiteX128" fmla="*/ 3620766 w 12192000"/>
              <a:gd name="connsiteY128" fmla="*/ 218511 h 4939827"/>
              <a:gd name="connsiteX129" fmla="*/ 3629977 w 12192000"/>
              <a:gd name="connsiteY129" fmla="*/ 218664 h 4939827"/>
              <a:gd name="connsiteX130" fmla="*/ 3636217 w 12192000"/>
              <a:gd name="connsiteY130" fmla="*/ 220048 h 4939827"/>
              <a:gd name="connsiteX131" fmla="*/ 3709484 w 12192000"/>
              <a:gd name="connsiteY131" fmla="*/ 186927 h 4939827"/>
              <a:gd name="connsiteX132" fmla="*/ 3761342 w 12192000"/>
              <a:gd name="connsiteY132" fmla="*/ 177474 h 4939827"/>
              <a:gd name="connsiteX133" fmla="*/ 3799748 w 12192000"/>
              <a:gd name="connsiteY133" fmla="*/ 167154 h 4939827"/>
              <a:gd name="connsiteX134" fmla="*/ 3922756 w 12192000"/>
              <a:gd name="connsiteY134" fmla="*/ 194044 h 4939827"/>
              <a:gd name="connsiteX135" fmla="*/ 4028476 w 12192000"/>
              <a:gd name="connsiteY135" fmla="*/ 223679 h 4939827"/>
              <a:gd name="connsiteX136" fmla="*/ 4191582 w 12192000"/>
              <a:gd name="connsiteY136" fmla="*/ 238952 h 4939827"/>
              <a:gd name="connsiteX137" fmla="*/ 4251024 w 12192000"/>
              <a:gd name="connsiteY137" fmla="*/ 240874 h 4939827"/>
              <a:gd name="connsiteX138" fmla="*/ 4355275 w 12192000"/>
              <a:gd name="connsiteY138" fmla="*/ 260205 h 4939827"/>
              <a:gd name="connsiteX139" fmla="*/ 4423807 w 12192000"/>
              <a:gd name="connsiteY139" fmla="*/ 270366 h 4939827"/>
              <a:gd name="connsiteX140" fmla="*/ 4558432 w 12192000"/>
              <a:gd name="connsiteY140" fmla="*/ 269194 h 4939827"/>
              <a:gd name="connsiteX141" fmla="*/ 4635061 w 12192000"/>
              <a:gd name="connsiteY141" fmla="*/ 280682 h 4939827"/>
              <a:gd name="connsiteX142" fmla="*/ 4807427 w 12192000"/>
              <a:gd name="connsiteY142" fmla="*/ 276835 h 4939827"/>
              <a:gd name="connsiteX143" fmla="*/ 5028933 w 12192000"/>
              <a:gd name="connsiteY143" fmla="*/ 183887 h 4939827"/>
              <a:gd name="connsiteX144" fmla="*/ 5093642 w 12192000"/>
              <a:gd name="connsiteY144" fmla="*/ 177214 h 4939827"/>
              <a:gd name="connsiteX145" fmla="*/ 5102642 w 12192000"/>
              <a:gd name="connsiteY145" fmla="*/ 186816 h 4939827"/>
              <a:gd name="connsiteX146" fmla="*/ 5193590 w 12192000"/>
              <a:gd name="connsiteY146" fmla="*/ 156458 h 4939827"/>
              <a:gd name="connsiteX147" fmla="*/ 5323922 w 12192000"/>
              <a:gd name="connsiteY147" fmla="*/ 146332 h 4939827"/>
              <a:gd name="connsiteX148" fmla="*/ 5421860 w 12192000"/>
              <a:gd name="connsiteY148" fmla="*/ 167298 h 4939827"/>
              <a:gd name="connsiteX149" fmla="*/ 5476948 w 12192000"/>
              <a:gd name="connsiteY149" fmla="*/ 173249 h 4939827"/>
              <a:gd name="connsiteX150" fmla="*/ 5516842 w 12192000"/>
              <a:gd name="connsiteY150" fmla="*/ 184018 h 4939827"/>
              <a:gd name="connsiteX151" fmla="*/ 5619415 w 12192000"/>
              <a:gd name="connsiteY151" fmla="*/ 176781 h 4939827"/>
              <a:gd name="connsiteX152" fmla="*/ 5789867 w 12192000"/>
              <a:gd name="connsiteY152" fmla="*/ 150304 h 4939827"/>
              <a:gd name="connsiteX153" fmla="*/ 5825953 w 12192000"/>
              <a:gd name="connsiteY153" fmla="*/ 147907 h 4939827"/>
              <a:gd name="connsiteX154" fmla="*/ 5856168 w 12192000"/>
              <a:gd name="connsiteY154" fmla="*/ 158719 h 4939827"/>
              <a:gd name="connsiteX155" fmla="*/ 5862476 w 12192000"/>
              <a:gd name="connsiteY155" fmla="*/ 172447 h 4939827"/>
              <a:gd name="connsiteX156" fmla="*/ 5882195 w 12192000"/>
              <a:gd name="connsiteY156" fmla="*/ 173195 h 4939827"/>
              <a:gd name="connsiteX157" fmla="*/ 5887271 w 12192000"/>
              <a:gd name="connsiteY157" fmla="*/ 176084 h 4939827"/>
              <a:gd name="connsiteX158" fmla="*/ 5921577 w 12192000"/>
              <a:gd name="connsiteY158" fmla="*/ 169858 h 4939827"/>
              <a:gd name="connsiteX159" fmla="*/ 5983240 w 12192000"/>
              <a:gd name="connsiteY159" fmla="*/ 152755 h 4939827"/>
              <a:gd name="connsiteX160" fmla="*/ 6152287 w 12192000"/>
              <a:gd name="connsiteY160" fmla="*/ 116736 h 4939827"/>
              <a:gd name="connsiteX161" fmla="*/ 6415830 w 12192000"/>
              <a:gd name="connsiteY161" fmla="*/ 136006 h 4939827"/>
              <a:gd name="connsiteX162" fmla="*/ 6756965 w 12192000"/>
              <a:gd name="connsiteY162" fmla="*/ 57636 h 4939827"/>
              <a:gd name="connsiteX163" fmla="*/ 6819400 w 12192000"/>
              <a:gd name="connsiteY163" fmla="*/ 30742 h 4939827"/>
              <a:gd name="connsiteX164" fmla="*/ 6986370 w 12192000"/>
              <a:gd name="connsiteY164" fmla="*/ 12659 h 4939827"/>
              <a:gd name="connsiteX165" fmla="*/ 6989536 w 12192000"/>
              <a:gd name="connsiteY165" fmla="*/ 14528 h 4939827"/>
              <a:gd name="connsiteX166" fmla="*/ 7015933 w 12192000"/>
              <a:gd name="connsiteY166" fmla="*/ 9653 h 4939827"/>
              <a:gd name="connsiteX167" fmla="*/ 7020592 w 12192000"/>
              <a:gd name="connsiteY167" fmla="*/ 1651 h 4939827"/>
              <a:gd name="connsiteX168" fmla="*/ 7025905 w 12192000"/>
              <a:gd name="connsiteY168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103677 w 12192000"/>
              <a:gd name="connsiteY116" fmla="*/ 209527 h 4939827"/>
              <a:gd name="connsiteX117" fmla="*/ 3126759 w 12192000"/>
              <a:gd name="connsiteY117" fmla="*/ 211226 h 4939827"/>
              <a:gd name="connsiteX118" fmla="*/ 3164020 w 12192000"/>
              <a:gd name="connsiteY118" fmla="*/ 212779 h 4939827"/>
              <a:gd name="connsiteX119" fmla="*/ 3285019 w 12192000"/>
              <a:gd name="connsiteY119" fmla="*/ 220535 h 4939827"/>
              <a:gd name="connsiteX120" fmla="*/ 3365154 w 12192000"/>
              <a:gd name="connsiteY120" fmla="*/ 226416 h 4939827"/>
              <a:gd name="connsiteX121" fmla="*/ 3367507 w 12192000"/>
              <a:gd name="connsiteY121" fmla="*/ 225416 h 4939827"/>
              <a:gd name="connsiteX122" fmla="*/ 3387567 w 12192000"/>
              <a:gd name="connsiteY122" fmla="*/ 227103 h 4939827"/>
              <a:gd name="connsiteX123" fmla="*/ 3498001 w 12192000"/>
              <a:gd name="connsiteY123" fmla="*/ 231941 h 4939827"/>
              <a:gd name="connsiteX124" fmla="*/ 3561557 w 12192000"/>
              <a:gd name="connsiteY124" fmla="*/ 228095 h 4939827"/>
              <a:gd name="connsiteX125" fmla="*/ 3611920 w 12192000"/>
              <a:gd name="connsiteY125" fmla="*/ 218094 h 4939827"/>
              <a:gd name="connsiteX126" fmla="*/ 3620528 w 12192000"/>
              <a:gd name="connsiteY126" fmla="*/ 218788 h 4939827"/>
              <a:gd name="connsiteX127" fmla="*/ 3620766 w 12192000"/>
              <a:gd name="connsiteY127" fmla="*/ 218511 h 4939827"/>
              <a:gd name="connsiteX128" fmla="*/ 3629977 w 12192000"/>
              <a:gd name="connsiteY128" fmla="*/ 218664 h 4939827"/>
              <a:gd name="connsiteX129" fmla="*/ 3636217 w 12192000"/>
              <a:gd name="connsiteY129" fmla="*/ 220048 h 4939827"/>
              <a:gd name="connsiteX130" fmla="*/ 3709484 w 12192000"/>
              <a:gd name="connsiteY130" fmla="*/ 186927 h 4939827"/>
              <a:gd name="connsiteX131" fmla="*/ 3761342 w 12192000"/>
              <a:gd name="connsiteY131" fmla="*/ 177474 h 4939827"/>
              <a:gd name="connsiteX132" fmla="*/ 3799748 w 12192000"/>
              <a:gd name="connsiteY132" fmla="*/ 167154 h 4939827"/>
              <a:gd name="connsiteX133" fmla="*/ 3922756 w 12192000"/>
              <a:gd name="connsiteY133" fmla="*/ 194044 h 4939827"/>
              <a:gd name="connsiteX134" fmla="*/ 4028476 w 12192000"/>
              <a:gd name="connsiteY134" fmla="*/ 223679 h 4939827"/>
              <a:gd name="connsiteX135" fmla="*/ 4191582 w 12192000"/>
              <a:gd name="connsiteY135" fmla="*/ 238952 h 4939827"/>
              <a:gd name="connsiteX136" fmla="*/ 4251024 w 12192000"/>
              <a:gd name="connsiteY136" fmla="*/ 240874 h 4939827"/>
              <a:gd name="connsiteX137" fmla="*/ 4355275 w 12192000"/>
              <a:gd name="connsiteY137" fmla="*/ 260205 h 4939827"/>
              <a:gd name="connsiteX138" fmla="*/ 4423807 w 12192000"/>
              <a:gd name="connsiteY138" fmla="*/ 270366 h 4939827"/>
              <a:gd name="connsiteX139" fmla="*/ 4558432 w 12192000"/>
              <a:gd name="connsiteY139" fmla="*/ 269194 h 4939827"/>
              <a:gd name="connsiteX140" fmla="*/ 4635061 w 12192000"/>
              <a:gd name="connsiteY140" fmla="*/ 280682 h 4939827"/>
              <a:gd name="connsiteX141" fmla="*/ 4807427 w 12192000"/>
              <a:gd name="connsiteY141" fmla="*/ 276835 h 4939827"/>
              <a:gd name="connsiteX142" fmla="*/ 5028933 w 12192000"/>
              <a:gd name="connsiteY142" fmla="*/ 183887 h 4939827"/>
              <a:gd name="connsiteX143" fmla="*/ 5093642 w 12192000"/>
              <a:gd name="connsiteY143" fmla="*/ 177214 h 4939827"/>
              <a:gd name="connsiteX144" fmla="*/ 5102642 w 12192000"/>
              <a:gd name="connsiteY144" fmla="*/ 186816 h 4939827"/>
              <a:gd name="connsiteX145" fmla="*/ 5193590 w 12192000"/>
              <a:gd name="connsiteY145" fmla="*/ 156458 h 4939827"/>
              <a:gd name="connsiteX146" fmla="*/ 5323922 w 12192000"/>
              <a:gd name="connsiteY146" fmla="*/ 146332 h 4939827"/>
              <a:gd name="connsiteX147" fmla="*/ 5421860 w 12192000"/>
              <a:gd name="connsiteY147" fmla="*/ 167298 h 4939827"/>
              <a:gd name="connsiteX148" fmla="*/ 5476948 w 12192000"/>
              <a:gd name="connsiteY148" fmla="*/ 173249 h 4939827"/>
              <a:gd name="connsiteX149" fmla="*/ 5516842 w 12192000"/>
              <a:gd name="connsiteY149" fmla="*/ 184018 h 4939827"/>
              <a:gd name="connsiteX150" fmla="*/ 5619415 w 12192000"/>
              <a:gd name="connsiteY150" fmla="*/ 176781 h 4939827"/>
              <a:gd name="connsiteX151" fmla="*/ 5789867 w 12192000"/>
              <a:gd name="connsiteY151" fmla="*/ 150304 h 4939827"/>
              <a:gd name="connsiteX152" fmla="*/ 5825953 w 12192000"/>
              <a:gd name="connsiteY152" fmla="*/ 147907 h 4939827"/>
              <a:gd name="connsiteX153" fmla="*/ 5856168 w 12192000"/>
              <a:gd name="connsiteY153" fmla="*/ 158719 h 4939827"/>
              <a:gd name="connsiteX154" fmla="*/ 5862476 w 12192000"/>
              <a:gd name="connsiteY154" fmla="*/ 172447 h 4939827"/>
              <a:gd name="connsiteX155" fmla="*/ 5882195 w 12192000"/>
              <a:gd name="connsiteY155" fmla="*/ 173195 h 4939827"/>
              <a:gd name="connsiteX156" fmla="*/ 5887271 w 12192000"/>
              <a:gd name="connsiteY156" fmla="*/ 176084 h 4939827"/>
              <a:gd name="connsiteX157" fmla="*/ 5921577 w 12192000"/>
              <a:gd name="connsiteY157" fmla="*/ 169858 h 4939827"/>
              <a:gd name="connsiteX158" fmla="*/ 5983240 w 12192000"/>
              <a:gd name="connsiteY158" fmla="*/ 152755 h 4939827"/>
              <a:gd name="connsiteX159" fmla="*/ 6152287 w 12192000"/>
              <a:gd name="connsiteY159" fmla="*/ 116736 h 4939827"/>
              <a:gd name="connsiteX160" fmla="*/ 6415830 w 12192000"/>
              <a:gd name="connsiteY160" fmla="*/ 136006 h 4939827"/>
              <a:gd name="connsiteX161" fmla="*/ 6756965 w 12192000"/>
              <a:gd name="connsiteY161" fmla="*/ 57636 h 4939827"/>
              <a:gd name="connsiteX162" fmla="*/ 6819400 w 12192000"/>
              <a:gd name="connsiteY162" fmla="*/ 30742 h 4939827"/>
              <a:gd name="connsiteX163" fmla="*/ 6986370 w 12192000"/>
              <a:gd name="connsiteY163" fmla="*/ 12659 h 4939827"/>
              <a:gd name="connsiteX164" fmla="*/ 6989536 w 12192000"/>
              <a:gd name="connsiteY164" fmla="*/ 14528 h 4939827"/>
              <a:gd name="connsiteX165" fmla="*/ 7015933 w 12192000"/>
              <a:gd name="connsiteY165" fmla="*/ 9653 h 4939827"/>
              <a:gd name="connsiteX166" fmla="*/ 7020592 w 12192000"/>
              <a:gd name="connsiteY166" fmla="*/ 1651 h 4939827"/>
              <a:gd name="connsiteX167" fmla="*/ 7025905 w 12192000"/>
              <a:gd name="connsiteY167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30844 w 12192000"/>
              <a:gd name="connsiteY115" fmla="*/ 225861 h 4939827"/>
              <a:gd name="connsiteX116" fmla="*/ 3103677 w 12192000"/>
              <a:gd name="connsiteY116" fmla="*/ 209527 h 4939827"/>
              <a:gd name="connsiteX117" fmla="*/ 3126759 w 12192000"/>
              <a:gd name="connsiteY117" fmla="*/ 211226 h 4939827"/>
              <a:gd name="connsiteX118" fmla="*/ 3164020 w 12192000"/>
              <a:gd name="connsiteY118" fmla="*/ 212779 h 4939827"/>
              <a:gd name="connsiteX119" fmla="*/ 3285019 w 12192000"/>
              <a:gd name="connsiteY119" fmla="*/ 220535 h 4939827"/>
              <a:gd name="connsiteX120" fmla="*/ 3365154 w 12192000"/>
              <a:gd name="connsiteY120" fmla="*/ 226416 h 4939827"/>
              <a:gd name="connsiteX121" fmla="*/ 3367507 w 12192000"/>
              <a:gd name="connsiteY121" fmla="*/ 225416 h 4939827"/>
              <a:gd name="connsiteX122" fmla="*/ 3387567 w 12192000"/>
              <a:gd name="connsiteY122" fmla="*/ 227103 h 4939827"/>
              <a:gd name="connsiteX123" fmla="*/ 3498001 w 12192000"/>
              <a:gd name="connsiteY123" fmla="*/ 231941 h 4939827"/>
              <a:gd name="connsiteX124" fmla="*/ 3561557 w 12192000"/>
              <a:gd name="connsiteY124" fmla="*/ 228095 h 4939827"/>
              <a:gd name="connsiteX125" fmla="*/ 3611920 w 12192000"/>
              <a:gd name="connsiteY125" fmla="*/ 218094 h 4939827"/>
              <a:gd name="connsiteX126" fmla="*/ 3620528 w 12192000"/>
              <a:gd name="connsiteY126" fmla="*/ 218788 h 4939827"/>
              <a:gd name="connsiteX127" fmla="*/ 3620766 w 12192000"/>
              <a:gd name="connsiteY127" fmla="*/ 218511 h 4939827"/>
              <a:gd name="connsiteX128" fmla="*/ 3629977 w 12192000"/>
              <a:gd name="connsiteY128" fmla="*/ 218664 h 4939827"/>
              <a:gd name="connsiteX129" fmla="*/ 3636217 w 12192000"/>
              <a:gd name="connsiteY129" fmla="*/ 220048 h 4939827"/>
              <a:gd name="connsiteX130" fmla="*/ 3709484 w 12192000"/>
              <a:gd name="connsiteY130" fmla="*/ 186927 h 4939827"/>
              <a:gd name="connsiteX131" fmla="*/ 3761342 w 12192000"/>
              <a:gd name="connsiteY131" fmla="*/ 177474 h 4939827"/>
              <a:gd name="connsiteX132" fmla="*/ 3799748 w 12192000"/>
              <a:gd name="connsiteY132" fmla="*/ 167154 h 4939827"/>
              <a:gd name="connsiteX133" fmla="*/ 3922756 w 12192000"/>
              <a:gd name="connsiteY133" fmla="*/ 194044 h 4939827"/>
              <a:gd name="connsiteX134" fmla="*/ 4028476 w 12192000"/>
              <a:gd name="connsiteY134" fmla="*/ 223679 h 4939827"/>
              <a:gd name="connsiteX135" fmla="*/ 4191582 w 12192000"/>
              <a:gd name="connsiteY135" fmla="*/ 238952 h 4939827"/>
              <a:gd name="connsiteX136" fmla="*/ 4251024 w 12192000"/>
              <a:gd name="connsiteY136" fmla="*/ 240874 h 4939827"/>
              <a:gd name="connsiteX137" fmla="*/ 4355275 w 12192000"/>
              <a:gd name="connsiteY137" fmla="*/ 260205 h 4939827"/>
              <a:gd name="connsiteX138" fmla="*/ 4423807 w 12192000"/>
              <a:gd name="connsiteY138" fmla="*/ 270366 h 4939827"/>
              <a:gd name="connsiteX139" fmla="*/ 4558432 w 12192000"/>
              <a:gd name="connsiteY139" fmla="*/ 269194 h 4939827"/>
              <a:gd name="connsiteX140" fmla="*/ 4635061 w 12192000"/>
              <a:gd name="connsiteY140" fmla="*/ 280682 h 4939827"/>
              <a:gd name="connsiteX141" fmla="*/ 4807427 w 12192000"/>
              <a:gd name="connsiteY141" fmla="*/ 276835 h 4939827"/>
              <a:gd name="connsiteX142" fmla="*/ 5028933 w 12192000"/>
              <a:gd name="connsiteY142" fmla="*/ 183887 h 4939827"/>
              <a:gd name="connsiteX143" fmla="*/ 5093642 w 12192000"/>
              <a:gd name="connsiteY143" fmla="*/ 177214 h 4939827"/>
              <a:gd name="connsiteX144" fmla="*/ 5102642 w 12192000"/>
              <a:gd name="connsiteY144" fmla="*/ 186816 h 4939827"/>
              <a:gd name="connsiteX145" fmla="*/ 5193590 w 12192000"/>
              <a:gd name="connsiteY145" fmla="*/ 156458 h 4939827"/>
              <a:gd name="connsiteX146" fmla="*/ 5323922 w 12192000"/>
              <a:gd name="connsiteY146" fmla="*/ 146332 h 4939827"/>
              <a:gd name="connsiteX147" fmla="*/ 5421860 w 12192000"/>
              <a:gd name="connsiteY147" fmla="*/ 167298 h 4939827"/>
              <a:gd name="connsiteX148" fmla="*/ 5476948 w 12192000"/>
              <a:gd name="connsiteY148" fmla="*/ 173249 h 4939827"/>
              <a:gd name="connsiteX149" fmla="*/ 5516842 w 12192000"/>
              <a:gd name="connsiteY149" fmla="*/ 184018 h 4939827"/>
              <a:gd name="connsiteX150" fmla="*/ 5619415 w 12192000"/>
              <a:gd name="connsiteY150" fmla="*/ 176781 h 4939827"/>
              <a:gd name="connsiteX151" fmla="*/ 5789867 w 12192000"/>
              <a:gd name="connsiteY151" fmla="*/ 150304 h 4939827"/>
              <a:gd name="connsiteX152" fmla="*/ 5825953 w 12192000"/>
              <a:gd name="connsiteY152" fmla="*/ 147907 h 4939827"/>
              <a:gd name="connsiteX153" fmla="*/ 5856168 w 12192000"/>
              <a:gd name="connsiteY153" fmla="*/ 158719 h 4939827"/>
              <a:gd name="connsiteX154" fmla="*/ 5862476 w 12192000"/>
              <a:gd name="connsiteY154" fmla="*/ 172447 h 4939827"/>
              <a:gd name="connsiteX155" fmla="*/ 5882195 w 12192000"/>
              <a:gd name="connsiteY155" fmla="*/ 173195 h 4939827"/>
              <a:gd name="connsiteX156" fmla="*/ 5887271 w 12192000"/>
              <a:gd name="connsiteY156" fmla="*/ 176084 h 4939827"/>
              <a:gd name="connsiteX157" fmla="*/ 5921577 w 12192000"/>
              <a:gd name="connsiteY157" fmla="*/ 169858 h 4939827"/>
              <a:gd name="connsiteX158" fmla="*/ 5983240 w 12192000"/>
              <a:gd name="connsiteY158" fmla="*/ 152755 h 4939827"/>
              <a:gd name="connsiteX159" fmla="*/ 6152287 w 12192000"/>
              <a:gd name="connsiteY159" fmla="*/ 116736 h 4939827"/>
              <a:gd name="connsiteX160" fmla="*/ 6415830 w 12192000"/>
              <a:gd name="connsiteY160" fmla="*/ 136006 h 4939827"/>
              <a:gd name="connsiteX161" fmla="*/ 6756965 w 12192000"/>
              <a:gd name="connsiteY161" fmla="*/ 57636 h 4939827"/>
              <a:gd name="connsiteX162" fmla="*/ 6819400 w 12192000"/>
              <a:gd name="connsiteY162" fmla="*/ 30742 h 4939827"/>
              <a:gd name="connsiteX163" fmla="*/ 6986370 w 12192000"/>
              <a:gd name="connsiteY163" fmla="*/ 12659 h 4939827"/>
              <a:gd name="connsiteX164" fmla="*/ 6989536 w 12192000"/>
              <a:gd name="connsiteY164" fmla="*/ 14528 h 4939827"/>
              <a:gd name="connsiteX165" fmla="*/ 7015933 w 12192000"/>
              <a:gd name="connsiteY165" fmla="*/ 9653 h 4939827"/>
              <a:gd name="connsiteX166" fmla="*/ 7020592 w 12192000"/>
              <a:gd name="connsiteY166" fmla="*/ 1651 h 4939827"/>
              <a:gd name="connsiteX167" fmla="*/ 7025905 w 12192000"/>
              <a:gd name="connsiteY167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3030844 w 12192000"/>
              <a:gd name="connsiteY114" fmla="*/ 225861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79617 w 12192000"/>
              <a:gd name="connsiteY112" fmla="*/ 305383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79617 w 12192000"/>
              <a:gd name="connsiteY112" fmla="*/ 305383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79617 w 12192000"/>
              <a:gd name="connsiteY112" fmla="*/ 305383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79617 w 12192000"/>
              <a:gd name="connsiteY112" fmla="*/ 305383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87089 w 12192000"/>
              <a:gd name="connsiteY55" fmla="*/ 303891 h 4939827"/>
              <a:gd name="connsiteX56" fmla="*/ 9371484 w 12192000"/>
              <a:gd name="connsiteY56" fmla="*/ 329634 h 4939827"/>
              <a:gd name="connsiteX57" fmla="*/ 9404829 w 12192000"/>
              <a:gd name="connsiteY57" fmla="*/ 339038 h 4939827"/>
              <a:gd name="connsiteX58" fmla="*/ 9427021 w 12192000"/>
              <a:gd name="connsiteY58" fmla="*/ 358784 h 4939827"/>
              <a:gd name="connsiteX59" fmla="*/ 9670844 w 12192000"/>
              <a:gd name="connsiteY59" fmla="*/ 405128 h 4939827"/>
              <a:gd name="connsiteX60" fmla="*/ 9816083 w 12192000"/>
              <a:gd name="connsiteY60" fmla="*/ 416573 h 4939827"/>
              <a:gd name="connsiteX61" fmla="*/ 9936741 w 12192000"/>
              <a:gd name="connsiteY61" fmla="*/ 437044 h 4939827"/>
              <a:gd name="connsiteX62" fmla="*/ 10050093 w 12192000"/>
              <a:gd name="connsiteY62" fmla="*/ 443783 h 4939827"/>
              <a:gd name="connsiteX63" fmla="*/ 10130090 w 12192000"/>
              <a:gd name="connsiteY63" fmla="*/ 459520 h 4939827"/>
              <a:gd name="connsiteX64" fmla="*/ 10173456 w 12192000"/>
              <a:gd name="connsiteY64" fmla="*/ 457749 h 4939827"/>
              <a:gd name="connsiteX65" fmla="*/ 10218232 w 12192000"/>
              <a:gd name="connsiteY65" fmla="*/ 459820 h 4939827"/>
              <a:gd name="connsiteX66" fmla="*/ 10354176 w 12192000"/>
              <a:gd name="connsiteY66" fmla="*/ 471377 h 4939827"/>
              <a:gd name="connsiteX67" fmla="*/ 10430681 w 12192000"/>
              <a:gd name="connsiteY67" fmla="*/ 481226 h 4939827"/>
              <a:gd name="connsiteX68" fmla="*/ 10478169 w 12192000"/>
              <a:gd name="connsiteY68" fmla="*/ 481774 h 4939827"/>
              <a:gd name="connsiteX69" fmla="*/ 10540907 w 12192000"/>
              <a:gd name="connsiteY69" fmla="*/ 485607 h 4939827"/>
              <a:gd name="connsiteX70" fmla="*/ 10614941 w 12192000"/>
              <a:gd name="connsiteY70" fmla="*/ 487592 h 4939827"/>
              <a:gd name="connsiteX71" fmla="*/ 10674098 w 12192000"/>
              <a:gd name="connsiteY71" fmla="*/ 521656 h 4939827"/>
              <a:gd name="connsiteX72" fmla="*/ 10874834 w 12192000"/>
              <a:gd name="connsiteY72" fmla="*/ 574867 h 4939827"/>
              <a:gd name="connsiteX73" fmla="*/ 10944981 w 12192000"/>
              <a:gd name="connsiteY73" fmla="*/ 615042 h 4939827"/>
              <a:gd name="connsiteX74" fmla="*/ 11006376 w 12192000"/>
              <a:gd name="connsiteY74" fmla="*/ 645957 h 4939827"/>
              <a:gd name="connsiteX75" fmla="*/ 11076308 w 12192000"/>
              <a:gd name="connsiteY75" fmla="*/ 675698 h 4939827"/>
              <a:gd name="connsiteX76" fmla="*/ 11148789 w 12192000"/>
              <a:gd name="connsiteY76" fmla="*/ 685041 h 4939827"/>
              <a:gd name="connsiteX77" fmla="*/ 11249129 w 12192000"/>
              <a:gd name="connsiteY77" fmla="*/ 684218 h 4939827"/>
              <a:gd name="connsiteX78" fmla="*/ 11299915 w 12192000"/>
              <a:gd name="connsiteY78" fmla="*/ 692177 h 4939827"/>
              <a:gd name="connsiteX79" fmla="*/ 11386973 w 12192000"/>
              <a:gd name="connsiteY79" fmla="*/ 708209 h 4939827"/>
              <a:gd name="connsiteX80" fmla="*/ 11500105 w 12192000"/>
              <a:gd name="connsiteY80" fmla="*/ 735014 h 4939827"/>
              <a:gd name="connsiteX81" fmla="*/ 11621735 w 12192000"/>
              <a:gd name="connsiteY81" fmla="*/ 789584 h 4939827"/>
              <a:gd name="connsiteX82" fmla="*/ 11691200 w 12192000"/>
              <a:gd name="connsiteY82" fmla="*/ 867902 h 4939827"/>
              <a:gd name="connsiteX83" fmla="*/ 11819427 w 12192000"/>
              <a:gd name="connsiteY83" fmla="*/ 911634 h 4939827"/>
              <a:gd name="connsiteX84" fmla="*/ 11969720 w 12192000"/>
              <a:gd name="connsiteY84" fmla="*/ 964737 h 4939827"/>
              <a:gd name="connsiteX85" fmla="*/ 12055766 w 12192000"/>
              <a:gd name="connsiteY85" fmla="*/ 991268 h 4939827"/>
              <a:gd name="connsiteX86" fmla="*/ 12171539 w 12192000"/>
              <a:gd name="connsiteY86" fmla="*/ 995427 h 4939827"/>
              <a:gd name="connsiteX87" fmla="*/ 12187831 w 12192000"/>
              <a:gd name="connsiteY87" fmla="*/ 996580 h 4939827"/>
              <a:gd name="connsiteX88" fmla="*/ 12192000 w 12192000"/>
              <a:gd name="connsiteY88" fmla="*/ 996726 h 4939827"/>
              <a:gd name="connsiteX89" fmla="*/ 12192000 w 12192000"/>
              <a:gd name="connsiteY89" fmla="*/ 4939827 h 4939827"/>
              <a:gd name="connsiteX90" fmla="*/ 0 w 12192000"/>
              <a:gd name="connsiteY90" fmla="*/ 4939827 h 4939827"/>
              <a:gd name="connsiteX91" fmla="*/ 0 w 12192000"/>
              <a:gd name="connsiteY91" fmla="*/ 512043 h 4939827"/>
              <a:gd name="connsiteX92" fmla="*/ 7381 w 12192000"/>
              <a:gd name="connsiteY92" fmla="*/ 512580 h 4939827"/>
              <a:gd name="connsiteX93" fmla="*/ 100029 w 12192000"/>
              <a:gd name="connsiteY93" fmla="*/ 504758 h 4939827"/>
              <a:gd name="connsiteX94" fmla="*/ 155244 w 12192000"/>
              <a:gd name="connsiteY94" fmla="*/ 525130 h 4939827"/>
              <a:gd name="connsiteX95" fmla="*/ 254366 w 12192000"/>
              <a:gd name="connsiteY95" fmla="*/ 534449 h 4939827"/>
              <a:gd name="connsiteX96" fmla="*/ 447292 w 12192000"/>
              <a:gd name="connsiteY96" fmla="*/ 542725 h 4939827"/>
              <a:gd name="connsiteX97" fmla="*/ 628105 w 12192000"/>
              <a:gd name="connsiteY97" fmla="*/ 547853 h 4939827"/>
              <a:gd name="connsiteX98" fmla="*/ 783146 w 12192000"/>
              <a:gd name="connsiteY98" fmla="*/ 591799 h 4939827"/>
              <a:gd name="connsiteX99" fmla="*/ 1043676 w 12192000"/>
              <a:gd name="connsiteY99" fmla="*/ 591887 h 4939827"/>
              <a:gd name="connsiteX100" fmla="*/ 1281816 w 12192000"/>
              <a:gd name="connsiteY100" fmla="*/ 520946 h 4939827"/>
              <a:gd name="connsiteX101" fmla="*/ 1486347 w 12192000"/>
              <a:gd name="connsiteY101" fmla="*/ 487310 h 4939827"/>
              <a:gd name="connsiteX102" fmla="*/ 1568079 w 12192000"/>
              <a:gd name="connsiteY102" fmla="*/ 462531 h 4939827"/>
              <a:gd name="connsiteX103" fmla="*/ 1622516 w 12192000"/>
              <a:gd name="connsiteY103" fmla="*/ 466058 h 4939827"/>
              <a:gd name="connsiteX104" fmla="*/ 1655457 w 12192000"/>
              <a:gd name="connsiteY104" fmla="*/ 465359 h 4939827"/>
              <a:gd name="connsiteX105" fmla="*/ 1717454 w 12192000"/>
              <a:gd name="connsiteY105" fmla="*/ 417203 h 4939827"/>
              <a:gd name="connsiteX106" fmla="*/ 1913794 w 12192000"/>
              <a:gd name="connsiteY106" fmla="*/ 365255 h 4939827"/>
              <a:gd name="connsiteX107" fmla="*/ 2129762 w 12192000"/>
              <a:gd name="connsiteY107" fmla="*/ 367832 h 4939827"/>
              <a:gd name="connsiteX108" fmla="*/ 2376970 w 12192000"/>
              <a:gd name="connsiteY108" fmla="*/ 350129 h 4939827"/>
              <a:gd name="connsiteX109" fmla="*/ 2480155 w 12192000"/>
              <a:gd name="connsiteY109" fmla="*/ 359227 h 4939827"/>
              <a:gd name="connsiteX110" fmla="*/ 2586782 w 12192000"/>
              <a:gd name="connsiteY110" fmla="*/ 339352 h 4939827"/>
              <a:gd name="connsiteX111" fmla="*/ 2679617 w 12192000"/>
              <a:gd name="connsiteY111" fmla="*/ 305383 h 4939827"/>
              <a:gd name="connsiteX112" fmla="*/ 2788947 w 12192000"/>
              <a:gd name="connsiteY112" fmla="*/ 250375 h 4939827"/>
              <a:gd name="connsiteX113" fmla="*/ 2965530 w 12192000"/>
              <a:gd name="connsiteY113" fmla="*/ 245958 h 4939827"/>
              <a:gd name="connsiteX114" fmla="*/ 3103677 w 12192000"/>
              <a:gd name="connsiteY114" fmla="*/ 209527 h 4939827"/>
              <a:gd name="connsiteX115" fmla="*/ 3126759 w 12192000"/>
              <a:gd name="connsiteY115" fmla="*/ 211226 h 4939827"/>
              <a:gd name="connsiteX116" fmla="*/ 3164020 w 12192000"/>
              <a:gd name="connsiteY116" fmla="*/ 212779 h 4939827"/>
              <a:gd name="connsiteX117" fmla="*/ 3285019 w 12192000"/>
              <a:gd name="connsiteY117" fmla="*/ 220535 h 4939827"/>
              <a:gd name="connsiteX118" fmla="*/ 3365154 w 12192000"/>
              <a:gd name="connsiteY118" fmla="*/ 226416 h 4939827"/>
              <a:gd name="connsiteX119" fmla="*/ 3367507 w 12192000"/>
              <a:gd name="connsiteY119" fmla="*/ 225416 h 4939827"/>
              <a:gd name="connsiteX120" fmla="*/ 3387567 w 12192000"/>
              <a:gd name="connsiteY120" fmla="*/ 227103 h 4939827"/>
              <a:gd name="connsiteX121" fmla="*/ 3498001 w 12192000"/>
              <a:gd name="connsiteY121" fmla="*/ 231941 h 4939827"/>
              <a:gd name="connsiteX122" fmla="*/ 3561557 w 12192000"/>
              <a:gd name="connsiteY122" fmla="*/ 228095 h 4939827"/>
              <a:gd name="connsiteX123" fmla="*/ 3611920 w 12192000"/>
              <a:gd name="connsiteY123" fmla="*/ 218094 h 4939827"/>
              <a:gd name="connsiteX124" fmla="*/ 3620528 w 12192000"/>
              <a:gd name="connsiteY124" fmla="*/ 218788 h 4939827"/>
              <a:gd name="connsiteX125" fmla="*/ 3620766 w 12192000"/>
              <a:gd name="connsiteY125" fmla="*/ 218511 h 4939827"/>
              <a:gd name="connsiteX126" fmla="*/ 3629977 w 12192000"/>
              <a:gd name="connsiteY126" fmla="*/ 218664 h 4939827"/>
              <a:gd name="connsiteX127" fmla="*/ 3636217 w 12192000"/>
              <a:gd name="connsiteY127" fmla="*/ 220048 h 4939827"/>
              <a:gd name="connsiteX128" fmla="*/ 3709484 w 12192000"/>
              <a:gd name="connsiteY128" fmla="*/ 186927 h 4939827"/>
              <a:gd name="connsiteX129" fmla="*/ 3761342 w 12192000"/>
              <a:gd name="connsiteY129" fmla="*/ 177474 h 4939827"/>
              <a:gd name="connsiteX130" fmla="*/ 3799748 w 12192000"/>
              <a:gd name="connsiteY130" fmla="*/ 167154 h 4939827"/>
              <a:gd name="connsiteX131" fmla="*/ 3922756 w 12192000"/>
              <a:gd name="connsiteY131" fmla="*/ 194044 h 4939827"/>
              <a:gd name="connsiteX132" fmla="*/ 4028476 w 12192000"/>
              <a:gd name="connsiteY132" fmla="*/ 223679 h 4939827"/>
              <a:gd name="connsiteX133" fmla="*/ 4191582 w 12192000"/>
              <a:gd name="connsiteY133" fmla="*/ 238952 h 4939827"/>
              <a:gd name="connsiteX134" fmla="*/ 4251024 w 12192000"/>
              <a:gd name="connsiteY134" fmla="*/ 240874 h 4939827"/>
              <a:gd name="connsiteX135" fmla="*/ 4355275 w 12192000"/>
              <a:gd name="connsiteY135" fmla="*/ 260205 h 4939827"/>
              <a:gd name="connsiteX136" fmla="*/ 4423807 w 12192000"/>
              <a:gd name="connsiteY136" fmla="*/ 270366 h 4939827"/>
              <a:gd name="connsiteX137" fmla="*/ 4558432 w 12192000"/>
              <a:gd name="connsiteY137" fmla="*/ 269194 h 4939827"/>
              <a:gd name="connsiteX138" fmla="*/ 4635061 w 12192000"/>
              <a:gd name="connsiteY138" fmla="*/ 280682 h 4939827"/>
              <a:gd name="connsiteX139" fmla="*/ 4807427 w 12192000"/>
              <a:gd name="connsiteY139" fmla="*/ 276835 h 4939827"/>
              <a:gd name="connsiteX140" fmla="*/ 5028933 w 12192000"/>
              <a:gd name="connsiteY140" fmla="*/ 183887 h 4939827"/>
              <a:gd name="connsiteX141" fmla="*/ 5093642 w 12192000"/>
              <a:gd name="connsiteY141" fmla="*/ 177214 h 4939827"/>
              <a:gd name="connsiteX142" fmla="*/ 5102642 w 12192000"/>
              <a:gd name="connsiteY142" fmla="*/ 186816 h 4939827"/>
              <a:gd name="connsiteX143" fmla="*/ 5193590 w 12192000"/>
              <a:gd name="connsiteY143" fmla="*/ 156458 h 4939827"/>
              <a:gd name="connsiteX144" fmla="*/ 5323922 w 12192000"/>
              <a:gd name="connsiteY144" fmla="*/ 146332 h 4939827"/>
              <a:gd name="connsiteX145" fmla="*/ 5421860 w 12192000"/>
              <a:gd name="connsiteY145" fmla="*/ 167298 h 4939827"/>
              <a:gd name="connsiteX146" fmla="*/ 5476948 w 12192000"/>
              <a:gd name="connsiteY146" fmla="*/ 173249 h 4939827"/>
              <a:gd name="connsiteX147" fmla="*/ 5516842 w 12192000"/>
              <a:gd name="connsiteY147" fmla="*/ 184018 h 4939827"/>
              <a:gd name="connsiteX148" fmla="*/ 5619415 w 12192000"/>
              <a:gd name="connsiteY148" fmla="*/ 176781 h 4939827"/>
              <a:gd name="connsiteX149" fmla="*/ 5789867 w 12192000"/>
              <a:gd name="connsiteY149" fmla="*/ 150304 h 4939827"/>
              <a:gd name="connsiteX150" fmla="*/ 5825953 w 12192000"/>
              <a:gd name="connsiteY150" fmla="*/ 147907 h 4939827"/>
              <a:gd name="connsiteX151" fmla="*/ 5856168 w 12192000"/>
              <a:gd name="connsiteY151" fmla="*/ 158719 h 4939827"/>
              <a:gd name="connsiteX152" fmla="*/ 5862476 w 12192000"/>
              <a:gd name="connsiteY152" fmla="*/ 172447 h 4939827"/>
              <a:gd name="connsiteX153" fmla="*/ 5882195 w 12192000"/>
              <a:gd name="connsiteY153" fmla="*/ 173195 h 4939827"/>
              <a:gd name="connsiteX154" fmla="*/ 5887271 w 12192000"/>
              <a:gd name="connsiteY154" fmla="*/ 176084 h 4939827"/>
              <a:gd name="connsiteX155" fmla="*/ 5921577 w 12192000"/>
              <a:gd name="connsiteY155" fmla="*/ 169858 h 4939827"/>
              <a:gd name="connsiteX156" fmla="*/ 5983240 w 12192000"/>
              <a:gd name="connsiteY156" fmla="*/ 152755 h 4939827"/>
              <a:gd name="connsiteX157" fmla="*/ 6152287 w 12192000"/>
              <a:gd name="connsiteY157" fmla="*/ 116736 h 4939827"/>
              <a:gd name="connsiteX158" fmla="*/ 6415830 w 12192000"/>
              <a:gd name="connsiteY158" fmla="*/ 136006 h 4939827"/>
              <a:gd name="connsiteX159" fmla="*/ 6756965 w 12192000"/>
              <a:gd name="connsiteY159" fmla="*/ 57636 h 4939827"/>
              <a:gd name="connsiteX160" fmla="*/ 6819400 w 12192000"/>
              <a:gd name="connsiteY160" fmla="*/ 30742 h 4939827"/>
              <a:gd name="connsiteX161" fmla="*/ 6986370 w 12192000"/>
              <a:gd name="connsiteY161" fmla="*/ 12659 h 4939827"/>
              <a:gd name="connsiteX162" fmla="*/ 6989536 w 12192000"/>
              <a:gd name="connsiteY162" fmla="*/ 14528 h 4939827"/>
              <a:gd name="connsiteX163" fmla="*/ 7015933 w 12192000"/>
              <a:gd name="connsiteY163" fmla="*/ 9653 h 4939827"/>
              <a:gd name="connsiteX164" fmla="*/ 7020592 w 12192000"/>
              <a:gd name="connsiteY164" fmla="*/ 1651 h 4939827"/>
              <a:gd name="connsiteX165" fmla="*/ 7025905 w 12192000"/>
              <a:gd name="connsiteY165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371484 w 12192000"/>
              <a:gd name="connsiteY55" fmla="*/ 329634 h 4939827"/>
              <a:gd name="connsiteX56" fmla="*/ 9404829 w 12192000"/>
              <a:gd name="connsiteY56" fmla="*/ 339038 h 4939827"/>
              <a:gd name="connsiteX57" fmla="*/ 9427021 w 12192000"/>
              <a:gd name="connsiteY57" fmla="*/ 358784 h 4939827"/>
              <a:gd name="connsiteX58" fmla="*/ 9670844 w 12192000"/>
              <a:gd name="connsiteY58" fmla="*/ 405128 h 4939827"/>
              <a:gd name="connsiteX59" fmla="*/ 9816083 w 12192000"/>
              <a:gd name="connsiteY59" fmla="*/ 416573 h 4939827"/>
              <a:gd name="connsiteX60" fmla="*/ 9936741 w 12192000"/>
              <a:gd name="connsiteY60" fmla="*/ 437044 h 4939827"/>
              <a:gd name="connsiteX61" fmla="*/ 10050093 w 12192000"/>
              <a:gd name="connsiteY61" fmla="*/ 443783 h 4939827"/>
              <a:gd name="connsiteX62" fmla="*/ 10130090 w 12192000"/>
              <a:gd name="connsiteY62" fmla="*/ 459520 h 4939827"/>
              <a:gd name="connsiteX63" fmla="*/ 10173456 w 12192000"/>
              <a:gd name="connsiteY63" fmla="*/ 457749 h 4939827"/>
              <a:gd name="connsiteX64" fmla="*/ 10218232 w 12192000"/>
              <a:gd name="connsiteY64" fmla="*/ 459820 h 4939827"/>
              <a:gd name="connsiteX65" fmla="*/ 10354176 w 12192000"/>
              <a:gd name="connsiteY65" fmla="*/ 471377 h 4939827"/>
              <a:gd name="connsiteX66" fmla="*/ 10430681 w 12192000"/>
              <a:gd name="connsiteY66" fmla="*/ 481226 h 4939827"/>
              <a:gd name="connsiteX67" fmla="*/ 10478169 w 12192000"/>
              <a:gd name="connsiteY67" fmla="*/ 481774 h 4939827"/>
              <a:gd name="connsiteX68" fmla="*/ 10540907 w 12192000"/>
              <a:gd name="connsiteY68" fmla="*/ 485607 h 4939827"/>
              <a:gd name="connsiteX69" fmla="*/ 10614941 w 12192000"/>
              <a:gd name="connsiteY69" fmla="*/ 487592 h 4939827"/>
              <a:gd name="connsiteX70" fmla="*/ 10674098 w 12192000"/>
              <a:gd name="connsiteY70" fmla="*/ 521656 h 4939827"/>
              <a:gd name="connsiteX71" fmla="*/ 10874834 w 12192000"/>
              <a:gd name="connsiteY71" fmla="*/ 574867 h 4939827"/>
              <a:gd name="connsiteX72" fmla="*/ 10944981 w 12192000"/>
              <a:gd name="connsiteY72" fmla="*/ 615042 h 4939827"/>
              <a:gd name="connsiteX73" fmla="*/ 11006376 w 12192000"/>
              <a:gd name="connsiteY73" fmla="*/ 645957 h 4939827"/>
              <a:gd name="connsiteX74" fmla="*/ 11076308 w 12192000"/>
              <a:gd name="connsiteY74" fmla="*/ 675698 h 4939827"/>
              <a:gd name="connsiteX75" fmla="*/ 11148789 w 12192000"/>
              <a:gd name="connsiteY75" fmla="*/ 685041 h 4939827"/>
              <a:gd name="connsiteX76" fmla="*/ 11249129 w 12192000"/>
              <a:gd name="connsiteY76" fmla="*/ 684218 h 4939827"/>
              <a:gd name="connsiteX77" fmla="*/ 11299915 w 12192000"/>
              <a:gd name="connsiteY77" fmla="*/ 692177 h 4939827"/>
              <a:gd name="connsiteX78" fmla="*/ 11386973 w 12192000"/>
              <a:gd name="connsiteY78" fmla="*/ 708209 h 4939827"/>
              <a:gd name="connsiteX79" fmla="*/ 11500105 w 12192000"/>
              <a:gd name="connsiteY79" fmla="*/ 735014 h 4939827"/>
              <a:gd name="connsiteX80" fmla="*/ 11621735 w 12192000"/>
              <a:gd name="connsiteY80" fmla="*/ 789584 h 4939827"/>
              <a:gd name="connsiteX81" fmla="*/ 11691200 w 12192000"/>
              <a:gd name="connsiteY81" fmla="*/ 867902 h 4939827"/>
              <a:gd name="connsiteX82" fmla="*/ 11819427 w 12192000"/>
              <a:gd name="connsiteY82" fmla="*/ 911634 h 4939827"/>
              <a:gd name="connsiteX83" fmla="*/ 11969720 w 12192000"/>
              <a:gd name="connsiteY83" fmla="*/ 964737 h 4939827"/>
              <a:gd name="connsiteX84" fmla="*/ 12055766 w 12192000"/>
              <a:gd name="connsiteY84" fmla="*/ 991268 h 4939827"/>
              <a:gd name="connsiteX85" fmla="*/ 12171539 w 12192000"/>
              <a:gd name="connsiteY85" fmla="*/ 995427 h 4939827"/>
              <a:gd name="connsiteX86" fmla="*/ 12187831 w 12192000"/>
              <a:gd name="connsiteY86" fmla="*/ 996580 h 4939827"/>
              <a:gd name="connsiteX87" fmla="*/ 12192000 w 12192000"/>
              <a:gd name="connsiteY87" fmla="*/ 996726 h 4939827"/>
              <a:gd name="connsiteX88" fmla="*/ 12192000 w 12192000"/>
              <a:gd name="connsiteY88" fmla="*/ 4939827 h 4939827"/>
              <a:gd name="connsiteX89" fmla="*/ 0 w 12192000"/>
              <a:gd name="connsiteY89" fmla="*/ 4939827 h 4939827"/>
              <a:gd name="connsiteX90" fmla="*/ 0 w 12192000"/>
              <a:gd name="connsiteY90" fmla="*/ 512043 h 4939827"/>
              <a:gd name="connsiteX91" fmla="*/ 7381 w 12192000"/>
              <a:gd name="connsiteY91" fmla="*/ 512580 h 4939827"/>
              <a:gd name="connsiteX92" fmla="*/ 100029 w 12192000"/>
              <a:gd name="connsiteY92" fmla="*/ 504758 h 4939827"/>
              <a:gd name="connsiteX93" fmla="*/ 155244 w 12192000"/>
              <a:gd name="connsiteY93" fmla="*/ 525130 h 4939827"/>
              <a:gd name="connsiteX94" fmla="*/ 254366 w 12192000"/>
              <a:gd name="connsiteY94" fmla="*/ 534449 h 4939827"/>
              <a:gd name="connsiteX95" fmla="*/ 447292 w 12192000"/>
              <a:gd name="connsiteY95" fmla="*/ 542725 h 4939827"/>
              <a:gd name="connsiteX96" fmla="*/ 628105 w 12192000"/>
              <a:gd name="connsiteY96" fmla="*/ 547853 h 4939827"/>
              <a:gd name="connsiteX97" fmla="*/ 783146 w 12192000"/>
              <a:gd name="connsiteY97" fmla="*/ 591799 h 4939827"/>
              <a:gd name="connsiteX98" fmla="*/ 1043676 w 12192000"/>
              <a:gd name="connsiteY98" fmla="*/ 591887 h 4939827"/>
              <a:gd name="connsiteX99" fmla="*/ 1281816 w 12192000"/>
              <a:gd name="connsiteY99" fmla="*/ 520946 h 4939827"/>
              <a:gd name="connsiteX100" fmla="*/ 1486347 w 12192000"/>
              <a:gd name="connsiteY100" fmla="*/ 487310 h 4939827"/>
              <a:gd name="connsiteX101" fmla="*/ 1568079 w 12192000"/>
              <a:gd name="connsiteY101" fmla="*/ 462531 h 4939827"/>
              <a:gd name="connsiteX102" fmla="*/ 1622516 w 12192000"/>
              <a:gd name="connsiteY102" fmla="*/ 466058 h 4939827"/>
              <a:gd name="connsiteX103" fmla="*/ 1655457 w 12192000"/>
              <a:gd name="connsiteY103" fmla="*/ 465359 h 4939827"/>
              <a:gd name="connsiteX104" fmla="*/ 1717454 w 12192000"/>
              <a:gd name="connsiteY104" fmla="*/ 417203 h 4939827"/>
              <a:gd name="connsiteX105" fmla="*/ 1913794 w 12192000"/>
              <a:gd name="connsiteY105" fmla="*/ 365255 h 4939827"/>
              <a:gd name="connsiteX106" fmla="*/ 2129762 w 12192000"/>
              <a:gd name="connsiteY106" fmla="*/ 367832 h 4939827"/>
              <a:gd name="connsiteX107" fmla="*/ 2376970 w 12192000"/>
              <a:gd name="connsiteY107" fmla="*/ 350129 h 4939827"/>
              <a:gd name="connsiteX108" fmla="*/ 2480155 w 12192000"/>
              <a:gd name="connsiteY108" fmla="*/ 359227 h 4939827"/>
              <a:gd name="connsiteX109" fmla="*/ 2586782 w 12192000"/>
              <a:gd name="connsiteY109" fmla="*/ 339352 h 4939827"/>
              <a:gd name="connsiteX110" fmla="*/ 2679617 w 12192000"/>
              <a:gd name="connsiteY110" fmla="*/ 305383 h 4939827"/>
              <a:gd name="connsiteX111" fmla="*/ 2788947 w 12192000"/>
              <a:gd name="connsiteY111" fmla="*/ 250375 h 4939827"/>
              <a:gd name="connsiteX112" fmla="*/ 2965530 w 12192000"/>
              <a:gd name="connsiteY112" fmla="*/ 245958 h 4939827"/>
              <a:gd name="connsiteX113" fmla="*/ 3103677 w 12192000"/>
              <a:gd name="connsiteY113" fmla="*/ 209527 h 4939827"/>
              <a:gd name="connsiteX114" fmla="*/ 3126759 w 12192000"/>
              <a:gd name="connsiteY114" fmla="*/ 211226 h 4939827"/>
              <a:gd name="connsiteX115" fmla="*/ 3164020 w 12192000"/>
              <a:gd name="connsiteY115" fmla="*/ 212779 h 4939827"/>
              <a:gd name="connsiteX116" fmla="*/ 3285019 w 12192000"/>
              <a:gd name="connsiteY116" fmla="*/ 220535 h 4939827"/>
              <a:gd name="connsiteX117" fmla="*/ 3365154 w 12192000"/>
              <a:gd name="connsiteY117" fmla="*/ 226416 h 4939827"/>
              <a:gd name="connsiteX118" fmla="*/ 3367507 w 12192000"/>
              <a:gd name="connsiteY118" fmla="*/ 225416 h 4939827"/>
              <a:gd name="connsiteX119" fmla="*/ 3387567 w 12192000"/>
              <a:gd name="connsiteY119" fmla="*/ 227103 h 4939827"/>
              <a:gd name="connsiteX120" fmla="*/ 3498001 w 12192000"/>
              <a:gd name="connsiteY120" fmla="*/ 231941 h 4939827"/>
              <a:gd name="connsiteX121" fmla="*/ 3561557 w 12192000"/>
              <a:gd name="connsiteY121" fmla="*/ 228095 h 4939827"/>
              <a:gd name="connsiteX122" fmla="*/ 3611920 w 12192000"/>
              <a:gd name="connsiteY122" fmla="*/ 218094 h 4939827"/>
              <a:gd name="connsiteX123" fmla="*/ 3620528 w 12192000"/>
              <a:gd name="connsiteY123" fmla="*/ 218788 h 4939827"/>
              <a:gd name="connsiteX124" fmla="*/ 3620766 w 12192000"/>
              <a:gd name="connsiteY124" fmla="*/ 218511 h 4939827"/>
              <a:gd name="connsiteX125" fmla="*/ 3629977 w 12192000"/>
              <a:gd name="connsiteY125" fmla="*/ 218664 h 4939827"/>
              <a:gd name="connsiteX126" fmla="*/ 3636217 w 12192000"/>
              <a:gd name="connsiteY126" fmla="*/ 220048 h 4939827"/>
              <a:gd name="connsiteX127" fmla="*/ 3709484 w 12192000"/>
              <a:gd name="connsiteY127" fmla="*/ 186927 h 4939827"/>
              <a:gd name="connsiteX128" fmla="*/ 3761342 w 12192000"/>
              <a:gd name="connsiteY128" fmla="*/ 177474 h 4939827"/>
              <a:gd name="connsiteX129" fmla="*/ 3799748 w 12192000"/>
              <a:gd name="connsiteY129" fmla="*/ 167154 h 4939827"/>
              <a:gd name="connsiteX130" fmla="*/ 3922756 w 12192000"/>
              <a:gd name="connsiteY130" fmla="*/ 194044 h 4939827"/>
              <a:gd name="connsiteX131" fmla="*/ 4028476 w 12192000"/>
              <a:gd name="connsiteY131" fmla="*/ 223679 h 4939827"/>
              <a:gd name="connsiteX132" fmla="*/ 4191582 w 12192000"/>
              <a:gd name="connsiteY132" fmla="*/ 238952 h 4939827"/>
              <a:gd name="connsiteX133" fmla="*/ 4251024 w 12192000"/>
              <a:gd name="connsiteY133" fmla="*/ 240874 h 4939827"/>
              <a:gd name="connsiteX134" fmla="*/ 4355275 w 12192000"/>
              <a:gd name="connsiteY134" fmla="*/ 260205 h 4939827"/>
              <a:gd name="connsiteX135" fmla="*/ 4423807 w 12192000"/>
              <a:gd name="connsiteY135" fmla="*/ 270366 h 4939827"/>
              <a:gd name="connsiteX136" fmla="*/ 4558432 w 12192000"/>
              <a:gd name="connsiteY136" fmla="*/ 269194 h 4939827"/>
              <a:gd name="connsiteX137" fmla="*/ 4635061 w 12192000"/>
              <a:gd name="connsiteY137" fmla="*/ 280682 h 4939827"/>
              <a:gd name="connsiteX138" fmla="*/ 4807427 w 12192000"/>
              <a:gd name="connsiteY138" fmla="*/ 276835 h 4939827"/>
              <a:gd name="connsiteX139" fmla="*/ 5028933 w 12192000"/>
              <a:gd name="connsiteY139" fmla="*/ 183887 h 4939827"/>
              <a:gd name="connsiteX140" fmla="*/ 5093642 w 12192000"/>
              <a:gd name="connsiteY140" fmla="*/ 177214 h 4939827"/>
              <a:gd name="connsiteX141" fmla="*/ 5102642 w 12192000"/>
              <a:gd name="connsiteY141" fmla="*/ 186816 h 4939827"/>
              <a:gd name="connsiteX142" fmla="*/ 5193590 w 12192000"/>
              <a:gd name="connsiteY142" fmla="*/ 156458 h 4939827"/>
              <a:gd name="connsiteX143" fmla="*/ 5323922 w 12192000"/>
              <a:gd name="connsiteY143" fmla="*/ 146332 h 4939827"/>
              <a:gd name="connsiteX144" fmla="*/ 5421860 w 12192000"/>
              <a:gd name="connsiteY144" fmla="*/ 167298 h 4939827"/>
              <a:gd name="connsiteX145" fmla="*/ 5476948 w 12192000"/>
              <a:gd name="connsiteY145" fmla="*/ 173249 h 4939827"/>
              <a:gd name="connsiteX146" fmla="*/ 5516842 w 12192000"/>
              <a:gd name="connsiteY146" fmla="*/ 184018 h 4939827"/>
              <a:gd name="connsiteX147" fmla="*/ 5619415 w 12192000"/>
              <a:gd name="connsiteY147" fmla="*/ 176781 h 4939827"/>
              <a:gd name="connsiteX148" fmla="*/ 5789867 w 12192000"/>
              <a:gd name="connsiteY148" fmla="*/ 150304 h 4939827"/>
              <a:gd name="connsiteX149" fmla="*/ 5825953 w 12192000"/>
              <a:gd name="connsiteY149" fmla="*/ 147907 h 4939827"/>
              <a:gd name="connsiteX150" fmla="*/ 5856168 w 12192000"/>
              <a:gd name="connsiteY150" fmla="*/ 158719 h 4939827"/>
              <a:gd name="connsiteX151" fmla="*/ 5862476 w 12192000"/>
              <a:gd name="connsiteY151" fmla="*/ 172447 h 4939827"/>
              <a:gd name="connsiteX152" fmla="*/ 5882195 w 12192000"/>
              <a:gd name="connsiteY152" fmla="*/ 173195 h 4939827"/>
              <a:gd name="connsiteX153" fmla="*/ 5887271 w 12192000"/>
              <a:gd name="connsiteY153" fmla="*/ 176084 h 4939827"/>
              <a:gd name="connsiteX154" fmla="*/ 5921577 w 12192000"/>
              <a:gd name="connsiteY154" fmla="*/ 169858 h 4939827"/>
              <a:gd name="connsiteX155" fmla="*/ 5983240 w 12192000"/>
              <a:gd name="connsiteY155" fmla="*/ 152755 h 4939827"/>
              <a:gd name="connsiteX156" fmla="*/ 6152287 w 12192000"/>
              <a:gd name="connsiteY156" fmla="*/ 116736 h 4939827"/>
              <a:gd name="connsiteX157" fmla="*/ 6415830 w 12192000"/>
              <a:gd name="connsiteY157" fmla="*/ 136006 h 4939827"/>
              <a:gd name="connsiteX158" fmla="*/ 6756965 w 12192000"/>
              <a:gd name="connsiteY158" fmla="*/ 57636 h 4939827"/>
              <a:gd name="connsiteX159" fmla="*/ 6819400 w 12192000"/>
              <a:gd name="connsiteY159" fmla="*/ 30742 h 4939827"/>
              <a:gd name="connsiteX160" fmla="*/ 6986370 w 12192000"/>
              <a:gd name="connsiteY160" fmla="*/ 12659 h 4939827"/>
              <a:gd name="connsiteX161" fmla="*/ 6989536 w 12192000"/>
              <a:gd name="connsiteY161" fmla="*/ 14528 h 4939827"/>
              <a:gd name="connsiteX162" fmla="*/ 7015933 w 12192000"/>
              <a:gd name="connsiteY162" fmla="*/ 9653 h 4939827"/>
              <a:gd name="connsiteX163" fmla="*/ 7020592 w 12192000"/>
              <a:gd name="connsiteY163" fmla="*/ 1651 h 4939827"/>
              <a:gd name="connsiteX164" fmla="*/ 7025905 w 12192000"/>
              <a:gd name="connsiteY164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877301 w 12192000"/>
              <a:gd name="connsiteY15" fmla="*/ 186153 h 4939827"/>
              <a:gd name="connsiteX16" fmla="*/ 7952584 w 12192000"/>
              <a:gd name="connsiteY16" fmla="*/ 170181 h 4939827"/>
              <a:gd name="connsiteX17" fmla="*/ 8009534 w 12192000"/>
              <a:gd name="connsiteY17" fmla="*/ 176441 h 4939827"/>
              <a:gd name="connsiteX18" fmla="*/ 8058681 w 12192000"/>
              <a:gd name="connsiteY18" fmla="*/ 219431 h 4939827"/>
              <a:gd name="connsiteX19" fmla="*/ 8126175 w 12192000"/>
              <a:gd name="connsiteY19" fmla="*/ 240005 h 4939827"/>
              <a:gd name="connsiteX20" fmla="*/ 8166439 w 12192000"/>
              <a:gd name="connsiteY20" fmla="*/ 252699 h 4939827"/>
              <a:gd name="connsiteX21" fmla="*/ 8281371 w 12192000"/>
              <a:gd name="connsiteY21" fmla="*/ 256875 h 4939827"/>
              <a:gd name="connsiteX22" fmla="*/ 8381609 w 12192000"/>
              <a:gd name="connsiteY22" fmla="*/ 240618 h 4939827"/>
              <a:gd name="connsiteX23" fmla="*/ 8406759 w 12192000"/>
              <a:gd name="connsiteY23" fmla="*/ 232517 h 4939827"/>
              <a:gd name="connsiteX24" fmla="*/ 8426506 w 12192000"/>
              <a:gd name="connsiteY24" fmla="*/ 241842 h 4939827"/>
              <a:gd name="connsiteX25" fmla="*/ 8427949 w 12192000"/>
              <a:gd name="connsiteY25" fmla="*/ 240981 h 4939827"/>
              <a:gd name="connsiteX26" fmla="*/ 8441468 w 12192000"/>
              <a:gd name="connsiteY26" fmla="*/ 241157 h 4939827"/>
              <a:gd name="connsiteX27" fmla="*/ 8565757 w 12192000"/>
              <a:gd name="connsiteY27" fmla="*/ 255317 h 4939827"/>
              <a:gd name="connsiteX28" fmla="*/ 8573171 w 12192000"/>
              <a:gd name="connsiteY28" fmla="*/ 258426 h 4939827"/>
              <a:gd name="connsiteX29" fmla="*/ 8573548 w 12192000"/>
              <a:gd name="connsiteY29" fmla="*/ 258241 h 4939827"/>
              <a:gd name="connsiteX30" fmla="*/ 8581827 w 12192000"/>
              <a:gd name="connsiteY30" fmla="*/ 261028 h 4939827"/>
              <a:gd name="connsiteX31" fmla="*/ 8586687 w 12192000"/>
              <a:gd name="connsiteY31" fmla="*/ 264089 h 4939827"/>
              <a:gd name="connsiteX32" fmla="*/ 8601067 w 12192000"/>
              <a:gd name="connsiteY32" fmla="*/ 270114 h 4939827"/>
              <a:gd name="connsiteX33" fmla="*/ 8672650 w 12192000"/>
              <a:gd name="connsiteY33" fmla="*/ 254821 h 4939827"/>
              <a:gd name="connsiteX34" fmla="*/ 8785543 w 12192000"/>
              <a:gd name="connsiteY34" fmla="*/ 263406 h 4939827"/>
              <a:gd name="connsiteX35" fmla="*/ 8830588 w 12192000"/>
              <a:gd name="connsiteY35" fmla="*/ 265483 h 4939827"/>
              <a:gd name="connsiteX36" fmla="*/ 8905142 w 12192000"/>
              <a:gd name="connsiteY36" fmla="*/ 264958 h 4939827"/>
              <a:gd name="connsiteX37" fmla="*/ 8968582 w 12192000"/>
              <a:gd name="connsiteY37" fmla="*/ 262728 h 4939827"/>
              <a:gd name="connsiteX38" fmla="*/ 8972994 w 12192000"/>
              <a:gd name="connsiteY38" fmla="*/ 263284 h 4939827"/>
              <a:gd name="connsiteX39" fmla="*/ 9004605 w 12192000"/>
              <a:gd name="connsiteY39" fmla="*/ 258041 h 4939827"/>
              <a:gd name="connsiteX40" fmla="*/ 9016165 w 12192000"/>
              <a:gd name="connsiteY40" fmla="*/ 261258 h 4939827"/>
              <a:gd name="connsiteX41" fmla="*/ 9043297 w 12192000"/>
              <a:gd name="connsiteY41" fmla="*/ 281547 h 4939827"/>
              <a:gd name="connsiteX42" fmla="*/ 9048315 w 12192000"/>
              <a:gd name="connsiteY42" fmla="*/ 279264 h 4939827"/>
              <a:gd name="connsiteX43" fmla="*/ 9054706 w 12192000"/>
              <a:gd name="connsiteY43" fmla="*/ 278538 h 4939827"/>
              <a:gd name="connsiteX44" fmla="*/ 9070919 w 12192000"/>
              <a:gd name="connsiteY44" fmla="*/ 281810 h 4939827"/>
              <a:gd name="connsiteX45" fmla="*/ 9076813 w 12192000"/>
              <a:gd name="connsiteY45" fmla="*/ 283909 h 4939827"/>
              <a:gd name="connsiteX46" fmla="*/ 9085871 w 12192000"/>
              <a:gd name="connsiteY46" fmla="*/ 285133 h 4939827"/>
              <a:gd name="connsiteX47" fmla="*/ 9086159 w 12192000"/>
              <a:gd name="connsiteY47" fmla="*/ 284887 h 4939827"/>
              <a:gd name="connsiteX48" fmla="*/ 9134606 w 12192000"/>
              <a:gd name="connsiteY48" fmla="*/ 288168 h 4939827"/>
              <a:gd name="connsiteX49" fmla="*/ 9195590 w 12192000"/>
              <a:gd name="connsiteY49" fmla="*/ 279568 h 4939827"/>
              <a:gd name="connsiteX50" fmla="*/ 9219336 w 12192000"/>
              <a:gd name="connsiteY50" fmla="*/ 278133 h 4939827"/>
              <a:gd name="connsiteX51" fmla="*/ 9232362 w 12192000"/>
              <a:gd name="connsiteY51" fmla="*/ 275894 h 4939827"/>
              <a:gd name="connsiteX52" fmla="*/ 9233396 w 12192000"/>
              <a:gd name="connsiteY52" fmla="*/ 274803 h 4939827"/>
              <a:gd name="connsiteX53" fmla="*/ 9256213 w 12192000"/>
              <a:gd name="connsiteY53" fmla="*/ 281576 h 4939827"/>
              <a:gd name="connsiteX54" fmla="*/ 9371484 w 12192000"/>
              <a:gd name="connsiteY54" fmla="*/ 329634 h 4939827"/>
              <a:gd name="connsiteX55" fmla="*/ 9404829 w 12192000"/>
              <a:gd name="connsiteY55" fmla="*/ 339038 h 4939827"/>
              <a:gd name="connsiteX56" fmla="*/ 9427021 w 12192000"/>
              <a:gd name="connsiteY56" fmla="*/ 358784 h 4939827"/>
              <a:gd name="connsiteX57" fmla="*/ 9670844 w 12192000"/>
              <a:gd name="connsiteY57" fmla="*/ 405128 h 4939827"/>
              <a:gd name="connsiteX58" fmla="*/ 9816083 w 12192000"/>
              <a:gd name="connsiteY58" fmla="*/ 416573 h 4939827"/>
              <a:gd name="connsiteX59" fmla="*/ 9936741 w 12192000"/>
              <a:gd name="connsiteY59" fmla="*/ 437044 h 4939827"/>
              <a:gd name="connsiteX60" fmla="*/ 10050093 w 12192000"/>
              <a:gd name="connsiteY60" fmla="*/ 443783 h 4939827"/>
              <a:gd name="connsiteX61" fmla="*/ 10130090 w 12192000"/>
              <a:gd name="connsiteY61" fmla="*/ 459520 h 4939827"/>
              <a:gd name="connsiteX62" fmla="*/ 10173456 w 12192000"/>
              <a:gd name="connsiteY62" fmla="*/ 457749 h 4939827"/>
              <a:gd name="connsiteX63" fmla="*/ 10218232 w 12192000"/>
              <a:gd name="connsiteY63" fmla="*/ 459820 h 4939827"/>
              <a:gd name="connsiteX64" fmla="*/ 10354176 w 12192000"/>
              <a:gd name="connsiteY64" fmla="*/ 471377 h 4939827"/>
              <a:gd name="connsiteX65" fmla="*/ 10430681 w 12192000"/>
              <a:gd name="connsiteY65" fmla="*/ 481226 h 4939827"/>
              <a:gd name="connsiteX66" fmla="*/ 10478169 w 12192000"/>
              <a:gd name="connsiteY66" fmla="*/ 481774 h 4939827"/>
              <a:gd name="connsiteX67" fmla="*/ 10540907 w 12192000"/>
              <a:gd name="connsiteY67" fmla="*/ 485607 h 4939827"/>
              <a:gd name="connsiteX68" fmla="*/ 10614941 w 12192000"/>
              <a:gd name="connsiteY68" fmla="*/ 487592 h 4939827"/>
              <a:gd name="connsiteX69" fmla="*/ 10674098 w 12192000"/>
              <a:gd name="connsiteY69" fmla="*/ 521656 h 4939827"/>
              <a:gd name="connsiteX70" fmla="*/ 10874834 w 12192000"/>
              <a:gd name="connsiteY70" fmla="*/ 574867 h 4939827"/>
              <a:gd name="connsiteX71" fmla="*/ 10944981 w 12192000"/>
              <a:gd name="connsiteY71" fmla="*/ 615042 h 4939827"/>
              <a:gd name="connsiteX72" fmla="*/ 11006376 w 12192000"/>
              <a:gd name="connsiteY72" fmla="*/ 645957 h 4939827"/>
              <a:gd name="connsiteX73" fmla="*/ 11076308 w 12192000"/>
              <a:gd name="connsiteY73" fmla="*/ 675698 h 4939827"/>
              <a:gd name="connsiteX74" fmla="*/ 11148789 w 12192000"/>
              <a:gd name="connsiteY74" fmla="*/ 685041 h 4939827"/>
              <a:gd name="connsiteX75" fmla="*/ 11249129 w 12192000"/>
              <a:gd name="connsiteY75" fmla="*/ 684218 h 4939827"/>
              <a:gd name="connsiteX76" fmla="*/ 11299915 w 12192000"/>
              <a:gd name="connsiteY76" fmla="*/ 692177 h 4939827"/>
              <a:gd name="connsiteX77" fmla="*/ 11386973 w 12192000"/>
              <a:gd name="connsiteY77" fmla="*/ 708209 h 4939827"/>
              <a:gd name="connsiteX78" fmla="*/ 11500105 w 12192000"/>
              <a:gd name="connsiteY78" fmla="*/ 735014 h 4939827"/>
              <a:gd name="connsiteX79" fmla="*/ 11621735 w 12192000"/>
              <a:gd name="connsiteY79" fmla="*/ 789584 h 4939827"/>
              <a:gd name="connsiteX80" fmla="*/ 11691200 w 12192000"/>
              <a:gd name="connsiteY80" fmla="*/ 867902 h 4939827"/>
              <a:gd name="connsiteX81" fmla="*/ 11819427 w 12192000"/>
              <a:gd name="connsiteY81" fmla="*/ 911634 h 4939827"/>
              <a:gd name="connsiteX82" fmla="*/ 11969720 w 12192000"/>
              <a:gd name="connsiteY82" fmla="*/ 964737 h 4939827"/>
              <a:gd name="connsiteX83" fmla="*/ 12055766 w 12192000"/>
              <a:gd name="connsiteY83" fmla="*/ 991268 h 4939827"/>
              <a:gd name="connsiteX84" fmla="*/ 12171539 w 12192000"/>
              <a:gd name="connsiteY84" fmla="*/ 995427 h 4939827"/>
              <a:gd name="connsiteX85" fmla="*/ 12187831 w 12192000"/>
              <a:gd name="connsiteY85" fmla="*/ 996580 h 4939827"/>
              <a:gd name="connsiteX86" fmla="*/ 12192000 w 12192000"/>
              <a:gd name="connsiteY86" fmla="*/ 996726 h 4939827"/>
              <a:gd name="connsiteX87" fmla="*/ 12192000 w 12192000"/>
              <a:gd name="connsiteY87" fmla="*/ 4939827 h 4939827"/>
              <a:gd name="connsiteX88" fmla="*/ 0 w 12192000"/>
              <a:gd name="connsiteY88" fmla="*/ 4939827 h 4939827"/>
              <a:gd name="connsiteX89" fmla="*/ 0 w 12192000"/>
              <a:gd name="connsiteY89" fmla="*/ 512043 h 4939827"/>
              <a:gd name="connsiteX90" fmla="*/ 7381 w 12192000"/>
              <a:gd name="connsiteY90" fmla="*/ 512580 h 4939827"/>
              <a:gd name="connsiteX91" fmla="*/ 100029 w 12192000"/>
              <a:gd name="connsiteY91" fmla="*/ 504758 h 4939827"/>
              <a:gd name="connsiteX92" fmla="*/ 155244 w 12192000"/>
              <a:gd name="connsiteY92" fmla="*/ 525130 h 4939827"/>
              <a:gd name="connsiteX93" fmla="*/ 254366 w 12192000"/>
              <a:gd name="connsiteY93" fmla="*/ 534449 h 4939827"/>
              <a:gd name="connsiteX94" fmla="*/ 447292 w 12192000"/>
              <a:gd name="connsiteY94" fmla="*/ 542725 h 4939827"/>
              <a:gd name="connsiteX95" fmla="*/ 628105 w 12192000"/>
              <a:gd name="connsiteY95" fmla="*/ 547853 h 4939827"/>
              <a:gd name="connsiteX96" fmla="*/ 783146 w 12192000"/>
              <a:gd name="connsiteY96" fmla="*/ 591799 h 4939827"/>
              <a:gd name="connsiteX97" fmla="*/ 1043676 w 12192000"/>
              <a:gd name="connsiteY97" fmla="*/ 591887 h 4939827"/>
              <a:gd name="connsiteX98" fmla="*/ 1281816 w 12192000"/>
              <a:gd name="connsiteY98" fmla="*/ 520946 h 4939827"/>
              <a:gd name="connsiteX99" fmla="*/ 1486347 w 12192000"/>
              <a:gd name="connsiteY99" fmla="*/ 487310 h 4939827"/>
              <a:gd name="connsiteX100" fmla="*/ 1568079 w 12192000"/>
              <a:gd name="connsiteY100" fmla="*/ 462531 h 4939827"/>
              <a:gd name="connsiteX101" fmla="*/ 1622516 w 12192000"/>
              <a:gd name="connsiteY101" fmla="*/ 466058 h 4939827"/>
              <a:gd name="connsiteX102" fmla="*/ 1655457 w 12192000"/>
              <a:gd name="connsiteY102" fmla="*/ 465359 h 4939827"/>
              <a:gd name="connsiteX103" fmla="*/ 1717454 w 12192000"/>
              <a:gd name="connsiteY103" fmla="*/ 417203 h 4939827"/>
              <a:gd name="connsiteX104" fmla="*/ 1913794 w 12192000"/>
              <a:gd name="connsiteY104" fmla="*/ 365255 h 4939827"/>
              <a:gd name="connsiteX105" fmla="*/ 2129762 w 12192000"/>
              <a:gd name="connsiteY105" fmla="*/ 367832 h 4939827"/>
              <a:gd name="connsiteX106" fmla="*/ 2376970 w 12192000"/>
              <a:gd name="connsiteY106" fmla="*/ 350129 h 4939827"/>
              <a:gd name="connsiteX107" fmla="*/ 2480155 w 12192000"/>
              <a:gd name="connsiteY107" fmla="*/ 359227 h 4939827"/>
              <a:gd name="connsiteX108" fmla="*/ 2586782 w 12192000"/>
              <a:gd name="connsiteY108" fmla="*/ 339352 h 4939827"/>
              <a:gd name="connsiteX109" fmla="*/ 2679617 w 12192000"/>
              <a:gd name="connsiteY109" fmla="*/ 305383 h 4939827"/>
              <a:gd name="connsiteX110" fmla="*/ 2788947 w 12192000"/>
              <a:gd name="connsiteY110" fmla="*/ 250375 h 4939827"/>
              <a:gd name="connsiteX111" fmla="*/ 2965530 w 12192000"/>
              <a:gd name="connsiteY111" fmla="*/ 245958 h 4939827"/>
              <a:gd name="connsiteX112" fmla="*/ 3103677 w 12192000"/>
              <a:gd name="connsiteY112" fmla="*/ 209527 h 4939827"/>
              <a:gd name="connsiteX113" fmla="*/ 3126759 w 12192000"/>
              <a:gd name="connsiteY113" fmla="*/ 211226 h 4939827"/>
              <a:gd name="connsiteX114" fmla="*/ 3164020 w 12192000"/>
              <a:gd name="connsiteY114" fmla="*/ 212779 h 4939827"/>
              <a:gd name="connsiteX115" fmla="*/ 3285019 w 12192000"/>
              <a:gd name="connsiteY115" fmla="*/ 220535 h 4939827"/>
              <a:gd name="connsiteX116" fmla="*/ 3365154 w 12192000"/>
              <a:gd name="connsiteY116" fmla="*/ 226416 h 4939827"/>
              <a:gd name="connsiteX117" fmla="*/ 3367507 w 12192000"/>
              <a:gd name="connsiteY117" fmla="*/ 225416 h 4939827"/>
              <a:gd name="connsiteX118" fmla="*/ 3387567 w 12192000"/>
              <a:gd name="connsiteY118" fmla="*/ 227103 h 4939827"/>
              <a:gd name="connsiteX119" fmla="*/ 3498001 w 12192000"/>
              <a:gd name="connsiteY119" fmla="*/ 231941 h 4939827"/>
              <a:gd name="connsiteX120" fmla="*/ 3561557 w 12192000"/>
              <a:gd name="connsiteY120" fmla="*/ 228095 h 4939827"/>
              <a:gd name="connsiteX121" fmla="*/ 3611920 w 12192000"/>
              <a:gd name="connsiteY121" fmla="*/ 218094 h 4939827"/>
              <a:gd name="connsiteX122" fmla="*/ 3620528 w 12192000"/>
              <a:gd name="connsiteY122" fmla="*/ 218788 h 4939827"/>
              <a:gd name="connsiteX123" fmla="*/ 3620766 w 12192000"/>
              <a:gd name="connsiteY123" fmla="*/ 218511 h 4939827"/>
              <a:gd name="connsiteX124" fmla="*/ 3629977 w 12192000"/>
              <a:gd name="connsiteY124" fmla="*/ 218664 h 4939827"/>
              <a:gd name="connsiteX125" fmla="*/ 3636217 w 12192000"/>
              <a:gd name="connsiteY125" fmla="*/ 220048 h 4939827"/>
              <a:gd name="connsiteX126" fmla="*/ 3709484 w 12192000"/>
              <a:gd name="connsiteY126" fmla="*/ 186927 h 4939827"/>
              <a:gd name="connsiteX127" fmla="*/ 3761342 w 12192000"/>
              <a:gd name="connsiteY127" fmla="*/ 177474 h 4939827"/>
              <a:gd name="connsiteX128" fmla="*/ 3799748 w 12192000"/>
              <a:gd name="connsiteY128" fmla="*/ 167154 h 4939827"/>
              <a:gd name="connsiteX129" fmla="*/ 3922756 w 12192000"/>
              <a:gd name="connsiteY129" fmla="*/ 194044 h 4939827"/>
              <a:gd name="connsiteX130" fmla="*/ 4028476 w 12192000"/>
              <a:gd name="connsiteY130" fmla="*/ 223679 h 4939827"/>
              <a:gd name="connsiteX131" fmla="*/ 4191582 w 12192000"/>
              <a:gd name="connsiteY131" fmla="*/ 238952 h 4939827"/>
              <a:gd name="connsiteX132" fmla="*/ 4251024 w 12192000"/>
              <a:gd name="connsiteY132" fmla="*/ 240874 h 4939827"/>
              <a:gd name="connsiteX133" fmla="*/ 4355275 w 12192000"/>
              <a:gd name="connsiteY133" fmla="*/ 260205 h 4939827"/>
              <a:gd name="connsiteX134" fmla="*/ 4423807 w 12192000"/>
              <a:gd name="connsiteY134" fmla="*/ 270366 h 4939827"/>
              <a:gd name="connsiteX135" fmla="*/ 4558432 w 12192000"/>
              <a:gd name="connsiteY135" fmla="*/ 269194 h 4939827"/>
              <a:gd name="connsiteX136" fmla="*/ 4635061 w 12192000"/>
              <a:gd name="connsiteY136" fmla="*/ 280682 h 4939827"/>
              <a:gd name="connsiteX137" fmla="*/ 4807427 w 12192000"/>
              <a:gd name="connsiteY137" fmla="*/ 276835 h 4939827"/>
              <a:gd name="connsiteX138" fmla="*/ 5028933 w 12192000"/>
              <a:gd name="connsiteY138" fmla="*/ 183887 h 4939827"/>
              <a:gd name="connsiteX139" fmla="*/ 5093642 w 12192000"/>
              <a:gd name="connsiteY139" fmla="*/ 177214 h 4939827"/>
              <a:gd name="connsiteX140" fmla="*/ 5102642 w 12192000"/>
              <a:gd name="connsiteY140" fmla="*/ 186816 h 4939827"/>
              <a:gd name="connsiteX141" fmla="*/ 5193590 w 12192000"/>
              <a:gd name="connsiteY141" fmla="*/ 156458 h 4939827"/>
              <a:gd name="connsiteX142" fmla="*/ 5323922 w 12192000"/>
              <a:gd name="connsiteY142" fmla="*/ 146332 h 4939827"/>
              <a:gd name="connsiteX143" fmla="*/ 5421860 w 12192000"/>
              <a:gd name="connsiteY143" fmla="*/ 167298 h 4939827"/>
              <a:gd name="connsiteX144" fmla="*/ 5476948 w 12192000"/>
              <a:gd name="connsiteY144" fmla="*/ 173249 h 4939827"/>
              <a:gd name="connsiteX145" fmla="*/ 5516842 w 12192000"/>
              <a:gd name="connsiteY145" fmla="*/ 184018 h 4939827"/>
              <a:gd name="connsiteX146" fmla="*/ 5619415 w 12192000"/>
              <a:gd name="connsiteY146" fmla="*/ 176781 h 4939827"/>
              <a:gd name="connsiteX147" fmla="*/ 5789867 w 12192000"/>
              <a:gd name="connsiteY147" fmla="*/ 150304 h 4939827"/>
              <a:gd name="connsiteX148" fmla="*/ 5825953 w 12192000"/>
              <a:gd name="connsiteY148" fmla="*/ 147907 h 4939827"/>
              <a:gd name="connsiteX149" fmla="*/ 5856168 w 12192000"/>
              <a:gd name="connsiteY149" fmla="*/ 158719 h 4939827"/>
              <a:gd name="connsiteX150" fmla="*/ 5862476 w 12192000"/>
              <a:gd name="connsiteY150" fmla="*/ 172447 h 4939827"/>
              <a:gd name="connsiteX151" fmla="*/ 5882195 w 12192000"/>
              <a:gd name="connsiteY151" fmla="*/ 173195 h 4939827"/>
              <a:gd name="connsiteX152" fmla="*/ 5887271 w 12192000"/>
              <a:gd name="connsiteY152" fmla="*/ 176084 h 4939827"/>
              <a:gd name="connsiteX153" fmla="*/ 5921577 w 12192000"/>
              <a:gd name="connsiteY153" fmla="*/ 169858 h 4939827"/>
              <a:gd name="connsiteX154" fmla="*/ 5983240 w 12192000"/>
              <a:gd name="connsiteY154" fmla="*/ 152755 h 4939827"/>
              <a:gd name="connsiteX155" fmla="*/ 6152287 w 12192000"/>
              <a:gd name="connsiteY155" fmla="*/ 116736 h 4939827"/>
              <a:gd name="connsiteX156" fmla="*/ 6415830 w 12192000"/>
              <a:gd name="connsiteY156" fmla="*/ 136006 h 4939827"/>
              <a:gd name="connsiteX157" fmla="*/ 6756965 w 12192000"/>
              <a:gd name="connsiteY157" fmla="*/ 57636 h 4939827"/>
              <a:gd name="connsiteX158" fmla="*/ 6819400 w 12192000"/>
              <a:gd name="connsiteY158" fmla="*/ 30742 h 4939827"/>
              <a:gd name="connsiteX159" fmla="*/ 6986370 w 12192000"/>
              <a:gd name="connsiteY159" fmla="*/ 12659 h 4939827"/>
              <a:gd name="connsiteX160" fmla="*/ 6989536 w 12192000"/>
              <a:gd name="connsiteY160" fmla="*/ 14528 h 4939827"/>
              <a:gd name="connsiteX161" fmla="*/ 7015933 w 12192000"/>
              <a:gd name="connsiteY161" fmla="*/ 9653 h 4939827"/>
              <a:gd name="connsiteX162" fmla="*/ 7020592 w 12192000"/>
              <a:gd name="connsiteY162" fmla="*/ 1651 h 4939827"/>
              <a:gd name="connsiteX163" fmla="*/ 7025905 w 12192000"/>
              <a:gd name="connsiteY163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5921577 w 12192000"/>
              <a:gd name="connsiteY152" fmla="*/ 169858 h 4939827"/>
              <a:gd name="connsiteX153" fmla="*/ 5983240 w 12192000"/>
              <a:gd name="connsiteY153" fmla="*/ 152755 h 4939827"/>
              <a:gd name="connsiteX154" fmla="*/ 6152287 w 12192000"/>
              <a:gd name="connsiteY154" fmla="*/ 116736 h 4939827"/>
              <a:gd name="connsiteX155" fmla="*/ 6415830 w 12192000"/>
              <a:gd name="connsiteY155" fmla="*/ 136006 h 4939827"/>
              <a:gd name="connsiteX156" fmla="*/ 6756965 w 12192000"/>
              <a:gd name="connsiteY156" fmla="*/ 57636 h 4939827"/>
              <a:gd name="connsiteX157" fmla="*/ 6819400 w 12192000"/>
              <a:gd name="connsiteY157" fmla="*/ 30742 h 4939827"/>
              <a:gd name="connsiteX158" fmla="*/ 6986370 w 12192000"/>
              <a:gd name="connsiteY158" fmla="*/ 12659 h 4939827"/>
              <a:gd name="connsiteX159" fmla="*/ 6989536 w 12192000"/>
              <a:gd name="connsiteY159" fmla="*/ 14528 h 4939827"/>
              <a:gd name="connsiteX160" fmla="*/ 7015933 w 12192000"/>
              <a:gd name="connsiteY160" fmla="*/ 9653 h 4939827"/>
              <a:gd name="connsiteX161" fmla="*/ 7020592 w 12192000"/>
              <a:gd name="connsiteY161" fmla="*/ 1651 h 4939827"/>
              <a:gd name="connsiteX162" fmla="*/ 7025905 w 12192000"/>
              <a:gd name="connsiteY162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5921577 w 12192000"/>
              <a:gd name="connsiteY152" fmla="*/ 169858 h 4939827"/>
              <a:gd name="connsiteX153" fmla="*/ 5983240 w 12192000"/>
              <a:gd name="connsiteY153" fmla="*/ 152755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5921577 w 12192000"/>
              <a:gd name="connsiteY152" fmla="*/ 169858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5921577 w 12192000"/>
              <a:gd name="connsiteY152" fmla="*/ 169858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6001964 w 12192000"/>
              <a:gd name="connsiteY152" fmla="*/ 154786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6001964 w 12192000"/>
              <a:gd name="connsiteY152" fmla="*/ 154786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952585 w 12192000"/>
              <a:gd name="connsiteY151" fmla="*/ 161012 h 4939827"/>
              <a:gd name="connsiteX152" fmla="*/ 6001964 w 12192000"/>
              <a:gd name="connsiteY152" fmla="*/ 154786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952585 w 12192000"/>
              <a:gd name="connsiteY151" fmla="*/ 161012 h 4939827"/>
              <a:gd name="connsiteX152" fmla="*/ 6001964 w 12192000"/>
              <a:gd name="connsiteY152" fmla="*/ 154786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72650 w 12192000"/>
              <a:gd name="connsiteY31" fmla="*/ 254821 h 4939827"/>
              <a:gd name="connsiteX32" fmla="*/ 8785543 w 12192000"/>
              <a:gd name="connsiteY32" fmla="*/ 263406 h 4939827"/>
              <a:gd name="connsiteX33" fmla="*/ 8830588 w 12192000"/>
              <a:gd name="connsiteY33" fmla="*/ 265483 h 4939827"/>
              <a:gd name="connsiteX34" fmla="*/ 8905142 w 12192000"/>
              <a:gd name="connsiteY34" fmla="*/ 264958 h 4939827"/>
              <a:gd name="connsiteX35" fmla="*/ 8968582 w 12192000"/>
              <a:gd name="connsiteY35" fmla="*/ 262728 h 4939827"/>
              <a:gd name="connsiteX36" fmla="*/ 8972994 w 12192000"/>
              <a:gd name="connsiteY36" fmla="*/ 263284 h 4939827"/>
              <a:gd name="connsiteX37" fmla="*/ 9004605 w 12192000"/>
              <a:gd name="connsiteY37" fmla="*/ 258041 h 4939827"/>
              <a:gd name="connsiteX38" fmla="*/ 9016165 w 12192000"/>
              <a:gd name="connsiteY38" fmla="*/ 261258 h 4939827"/>
              <a:gd name="connsiteX39" fmla="*/ 9043297 w 12192000"/>
              <a:gd name="connsiteY39" fmla="*/ 281547 h 4939827"/>
              <a:gd name="connsiteX40" fmla="*/ 9048315 w 12192000"/>
              <a:gd name="connsiteY40" fmla="*/ 279264 h 4939827"/>
              <a:gd name="connsiteX41" fmla="*/ 9054706 w 12192000"/>
              <a:gd name="connsiteY41" fmla="*/ 278538 h 4939827"/>
              <a:gd name="connsiteX42" fmla="*/ 9070919 w 12192000"/>
              <a:gd name="connsiteY42" fmla="*/ 281810 h 4939827"/>
              <a:gd name="connsiteX43" fmla="*/ 9076813 w 12192000"/>
              <a:gd name="connsiteY43" fmla="*/ 283909 h 4939827"/>
              <a:gd name="connsiteX44" fmla="*/ 9085871 w 12192000"/>
              <a:gd name="connsiteY44" fmla="*/ 285133 h 4939827"/>
              <a:gd name="connsiteX45" fmla="*/ 9086159 w 12192000"/>
              <a:gd name="connsiteY45" fmla="*/ 284887 h 4939827"/>
              <a:gd name="connsiteX46" fmla="*/ 9134606 w 12192000"/>
              <a:gd name="connsiteY46" fmla="*/ 288168 h 4939827"/>
              <a:gd name="connsiteX47" fmla="*/ 9195590 w 12192000"/>
              <a:gd name="connsiteY47" fmla="*/ 279568 h 4939827"/>
              <a:gd name="connsiteX48" fmla="*/ 9219336 w 12192000"/>
              <a:gd name="connsiteY48" fmla="*/ 278133 h 4939827"/>
              <a:gd name="connsiteX49" fmla="*/ 9232362 w 12192000"/>
              <a:gd name="connsiteY49" fmla="*/ 275894 h 4939827"/>
              <a:gd name="connsiteX50" fmla="*/ 9233396 w 12192000"/>
              <a:gd name="connsiteY50" fmla="*/ 274803 h 4939827"/>
              <a:gd name="connsiteX51" fmla="*/ 9256213 w 12192000"/>
              <a:gd name="connsiteY51" fmla="*/ 281576 h 4939827"/>
              <a:gd name="connsiteX52" fmla="*/ 9371484 w 12192000"/>
              <a:gd name="connsiteY52" fmla="*/ 329634 h 4939827"/>
              <a:gd name="connsiteX53" fmla="*/ 9404829 w 12192000"/>
              <a:gd name="connsiteY53" fmla="*/ 339038 h 4939827"/>
              <a:gd name="connsiteX54" fmla="*/ 9427021 w 12192000"/>
              <a:gd name="connsiteY54" fmla="*/ 358784 h 4939827"/>
              <a:gd name="connsiteX55" fmla="*/ 9670844 w 12192000"/>
              <a:gd name="connsiteY55" fmla="*/ 405128 h 4939827"/>
              <a:gd name="connsiteX56" fmla="*/ 9816083 w 12192000"/>
              <a:gd name="connsiteY56" fmla="*/ 416573 h 4939827"/>
              <a:gd name="connsiteX57" fmla="*/ 9936741 w 12192000"/>
              <a:gd name="connsiteY57" fmla="*/ 437044 h 4939827"/>
              <a:gd name="connsiteX58" fmla="*/ 10050093 w 12192000"/>
              <a:gd name="connsiteY58" fmla="*/ 443783 h 4939827"/>
              <a:gd name="connsiteX59" fmla="*/ 10130090 w 12192000"/>
              <a:gd name="connsiteY59" fmla="*/ 459520 h 4939827"/>
              <a:gd name="connsiteX60" fmla="*/ 10173456 w 12192000"/>
              <a:gd name="connsiteY60" fmla="*/ 457749 h 4939827"/>
              <a:gd name="connsiteX61" fmla="*/ 10218232 w 12192000"/>
              <a:gd name="connsiteY61" fmla="*/ 459820 h 4939827"/>
              <a:gd name="connsiteX62" fmla="*/ 10354176 w 12192000"/>
              <a:gd name="connsiteY62" fmla="*/ 471377 h 4939827"/>
              <a:gd name="connsiteX63" fmla="*/ 10430681 w 12192000"/>
              <a:gd name="connsiteY63" fmla="*/ 481226 h 4939827"/>
              <a:gd name="connsiteX64" fmla="*/ 10478169 w 12192000"/>
              <a:gd name="connsiteY64" fmla="*/ 481774 h 4939827"/>
              <a:gd name="connsiteX65" fmla="*/ 10540907 w 12192000"/>
              <a:gd name="connsiteY65" fmla="*/ 485607 h 4939827"/>
              <a:gd name="connsiteX66" fmla="*/ 10614941 w 12192000"/>
              <a:gd name="connsiteY66" fmla="*/ 487592 h 4939827"/>
              <a:gd name="connsiteX67" fmla="*/ 10674098 w 12192000"/>
              <a:gd name="connsiteY67" fmla="*/ 521656 h 4939827"/>
              <a:gd name="connsiteX68" fmla="*/ 10874834 w 12192000"/>
              <a:gd name="connsiteY68" fmla="*/ 574867 h 4939827"/>
              <a:gd name="connsiteX69" fmla="*/ 10944981 w 12192000"/>
              <a:gd name="connsiteY69" fmla="*/ 615042 h 4939827"/>
              <a:gd name="connsiteX70" fmla="*/ 11006376 w 12192000"/>
              <a:gd name="connsiteY70" fmla="*/ 645957 h 4939827"/>
              <a:gd name="connsiteX71" fmla="*/ 11076308 w 12192000"/>
              <a:gd name="connsiteY71" fmla="*/ 675698 h 4939827"/>
              <a:gd name="connsiteX72" fmla="*/ 11148789 w 12192000"/>
              <a:gd name="connsiteY72" fmla="*/ 685041 h 4939827"/>
              <a:gd name="connsiteX73" fmla="*/ 11249129 w 12192000"/>
              <a:gd name="connsiteY73" fmla="*/ 684218 h 4939827"/>
              <a:gd name="connsiteX74" fmla="*/ 11299915 w 12192000"/>
              <a:gd name="connsiteY74" fmla="*/ 692177 h 4939827"/>
              <a:gd name="connsiteX75" fmla="*/ 11386973 w 12192000"/>
              <a:gd name="connsiteY75" fmla="*/ 708209 h 4939827"/>
              <a:gd name="connsiteX76" fmla="*/ 11500105 w 12192000"/>
              <a:gd name="connsiteY76" fmla="*/ 735014 h 4939827"/>
              <a:gd name="connsiteX77" fmla="*/ 11621735 w 12192000"/>
              <a:gd name="connsiteY77" fmla="*/ 789584 h 4939827"/>
              <a:gd name="connsiteX78" fmla="*/ 11691200 w 12192000"/>
              <a:gd name="connsiteY78" fmla="*/ 867902 h 4939827"/>
              <a:gd name="connsiteX79" fmla="*/ 11819427 w 12192000"/>
              <a:gd name="connsiteY79" fmla="*/ 911634 h 4939827"/>
              <a:gd name="connsiteX80" fmla="*/ 11969720 w 12192000"/>
              <a:gd name="connsiteY80" fmla="*/ 964737 h 4939827"/>
              <a:gd name="connsiteX81" fmla="*/ 12055766 w 12192000"/>
              <a:gd name="connsiteY81" fmla="*/ 991268 h 4939827"/>
              <a:gd name="connsiteX82" fmla="*/ 12171539 w 12192000"/>
              <a:gd name="connsiteY82" fmla="*/ 995427 h 4939827"/>
              <a:gd name="connsiteX83" fmla="*/ 12187831 w 12192000"/>
              <a:gd name="connsiteY83" fmla="*/ 996580 h 4939827"/>
              <a:gd name="connsiteX84" fmla="*/ 12192000 w 12192000"/>
              <a:gd name="connsiteY84" fmla="*/ 996726 h 4939827"/>
              <a:gd name="connsiteX85" fmla="*/ 12192000 w 12192000"/>
              <a:gd name="connsiteY85" fmla="*/ 4939827 h 4939827"/>
              <a:gd name="connsiteX86" fmla="*/ 0 w 12192000"/>
              <a:gd name="connsiteY86" fmla="*/ 4939827 h 4939827"/>
              <a:gd name="connsiteX87" fmla="*/ 0 w 12192000"/>
              <a:gd name="connsiteY87" fmla="*/ 512043 h 4939827"/>
              <a:gd name="connsiteX88" fmla="*/ 7381 w 12192000"/>
              <a:gd name="connsiteY88" fmla="*/ 512580 h 4939827"/>
              <a:gd name="connsiteX89" fmla="*/ 100029 w 12192000"/>
              <a:gd name="connsiteY89" fmla="*/ 504758 h 4939827"/>
              <a:gd name="connsiteX90" fmla="*/ 155244 w 12192000"/>
              <a:gd name="connsiteY90" fmla="*/ 525130 h 4939827"/>
              <a:gd name="connsiteX91" fmla="*/ 254366 w 12192000"/>
              <a:gd name="connsiteY91" fmla="*/ 534449 h 4939827"/>
              <a:gd name="connsiteX92" fmla="*/ 447292 w 12192000"/>
              <a:gd name="connsiteY92" fmla="*/ 542725 h 4939827"/>
              <a:gd name="connsiteX93" fmla="*/ 628105 w 12192000"/>
              <a:gd name="connsiteY93" fmla="*/ 547853 h 4939827"/>
              <a:gd name="connsiteX94" fmla="*/ 783146 w 12192000"/>
              <a:gd name="connsiteY94" fmla="*/ 591799 h 4939827"/>
              <a:gd name="connsiteX95" fmla="*/ 1043676 w 12192000"/>
              <a:gd name="connsiteY95" fmla="*/ 591887 h 4939827"/>
              <a:gd name="connsiteX96" fmla="*/ 1281816 w 12192000"/>
              <a:gd name="connsiteY96" fmla="*/ 520946 h 4939827"/>
              <a:gd name="connsiteX97" fmla="*/ 1486347 w 12192000"/>
              <a:gd name="connsiteY97" fmla="*/ 487310 h 4939827"/>
              <a:gd name="connsiteX98" fmla="*/ 1568079 w 12192000"/>
              <a:gd name="connsiteY98" fmla="*/ 462531 h 4939827"/>
              <a:gd name="connsiteX99" fmla="*/ 1622516 w 12192000"/>
              <a:gd name="connsiteY99" fmla="*/ 466058 h 4939827"/>
              <a:gd name="connsiteX100" fmla="*/ 1655457 w 12192000"/>
              <a:gd name="connsiteY100" fmla="*/ 465359 h 4939827"/>
              <a:gd name="connsiteX101" fmla="*/ 1717454 w 12192000"/>
              <a:gd name="connsiteY101" fmla="*/ 417203 h 4939827"/>
              <a:gd name="connsiteX102" fmla="*/ 1913794 w 12192000"/>
              <a:gd name="connsiteY102" fmla="*/ 365255 h 4939827"/>
              <a:gd name="connsiteX103" fmla="*/ 2129762 w 12192000"/>
              <a:gd name="connsiteY103" fmla="*/ 367832 h 4939827"/>
              <a:gd name="connsiteX104" fmla="*/ 2376970 w 12192000"/>
              <a:gd name="connsiteY104" fmla="*/ 350129 h 4939827"/>
              <a:gd name="connsiteX105" fmla="*/ 2480155 w 12192000"/>
              <a:gd name="connsiteY105" fmla="*/ 359227 h 4939827"/>
              <a:gd name="connsiteX106" fmla="*/ 2586782 w 12192000"/>
              <a:gd name="connsiteY106" fmla="*/ 339352 h 4939827"/>
              <a:gd name="connsiteX107" fmla="*/ 2679617 w 12192000"/>
              <a:gd name="connsiteY107" fmla="*/ 305383 h 4939827"/>
              <a:gd name="connsiteX108" fmla="*/ 2788947 w 12192000"/>
              <a:gd name="connsiteY108" fmla="*/ 250375 h 4939827"/>
              <a:gd name="connsiteX109" fmla="*/ 2965530 w 12192000"/>
              <a:gd name="connsiteY109" fmla="*/ 245958 h 4939827"/>
              <a:gd name="connsiteX110" fmla="*/ 3103677 w 12192000"/>
              <a:gd name="connsiteY110" fmla="*/ 209527 h 4939827"/>
              <a:gd name="connsiteX111" fmla="*/ 3126759 w 12192000"/>
              <a:gd name="connsiteY111" fmla="*/ 211226 h 4939827"/>
              <a:gd name="connsiteX112" fmla="*/ 3164020 w 12192000"/>
              <a:gd name="connsiteY112" fmla="*/ 212779 h 4939827"/>
              <a:gd name="connsiteX113" fmla="*/ 3285019 w 12192000"/>
              <a:gd name="connsiteY113" fmla="*/ 220535 h 4939827"/>
              <a:gd name="connsiteX114" fmla="*/ 3365154 w 12192000"/>
              <a:gd name="connsiteY114" fmla="*/ 226416 h 4939827"/>
              <a:gd name="connsiteX115" fmla="*/ 3367507 w 12192000"/>
              <a:gd name="connsiteY115" fmla="*/ 225416 h 4939827"/>
              <a:gd name="connsiteX116" fmla="*/ 3387567 w 12192000"/>
              <a:gd name="connsiteY116" fmla="*/ 227103 h 4939827"/>
              <a:gd name="connsiteX117" fmla="*/ 3498001 w 12192000"/>
              <a:gd name="connsiteY117" fmla="*/ 231941 h 4939827"/>
              <a:gd name="connsiteX118" fmla="*/ 3561557 w 12192000"/>
              <a:gd name="connsiteY118" fmla="*/ 228095 h 4939827"/>
              <a:gd name="connsiteX119" fmla="*/ 3611920 w 12192000"/>
              <a:gd name="connsiteY119" fmla="*/ 218094 h 4939827"/>
              <a:gd name="connsiteX120" fmla="*/ 3620528 w 12192000"/>
              <a:gd name="connsiteY120" fmla="*/ 218788 h 4939827"/>
              <a:gd name="connsiteX121" fmla="*/ 3620766 w 12192000"/>
              <a:gd name="connsiteY121" fmla="*/ 218511 h 4939827"/>
              <a:gd name="connsiteX122" fmla="*/ 3629977 w 12192000"/>
              <a:gd name="connsiteY122" fmla="*/ 218664 h 4939827"/>
              <a:gd name="connsiteX123" fmla="*/ 3636217 w 12192000"/>
              <a:gd name="connsiteY123" fmla="*/ 220048 h 4939827"/>
              <a:gd name="connsiteX124" fmla="*/ 3709484 w 12192000"/>
              <a:gd name="connsiteY124" fmla="*/ 186927 h 4939827"/>
              <a:gd name="connsiteX125" fmla="*/ 3761342 w 12192000"/>
              <a:gd name="connsiteY125" fmla="*/ 177474 h 4939827"/>
              <a:gd name="connsiteX126" fmla="*/ 3799748 w 12192000"/>
              <a:gd name="connsiteY126" fmla="*/ 167154 h 4939827"/>
              <a:gd name="connsiteX127" fmla="*/ 3922756 w 12192000"/>
              <a:gd name="connsiteY127" fmla="*/ 194044 h 4939827"/>
              <a:gd name="connsiteX128" fmla="*/ 4028476 w 12192000"/>
              <a:gd name="connsiteY128" fmla="*/ 223679 h 4939827"/>
              <a:gd name="connsiteX129" fmla="*/ 4191582 w 12192000"/>
              <a:gd name="connsiteY129" fmla="*/ 238952 h 4939827"/>
              <a:gd name="connsiteX130" fmla="*/ 4251024 w 12192000"/>
              <a:gd name="connsiteY130" fmla="*/ 240874 h 4939827"/>
              <a:gd name="connsiteX131" fmla="*/ 4355275 w 12192000"/>
              <a:gd name="connsiteY131" fmla="*/ 260205 h 4939827"/>
              <a:gd name="connsiteX132" fmla="*/ 4423807 w 12192000"/>
              <a:gd name="connsiteY132" fmla="*/ 270366 h 4939827"/>
              <a:gd name="connsiteX133" fmla="*/ 4558432 w 12192000"/>
              <a:gd name="connsiteY133" fmla="*/ 269194 h 4939827"/>
              <a:gd name="connsiteX134" fmla="*/ 4635061 w 12192000"/>
              <a:gd name="connsiteY134" fmla="*/ 280682 h 4939827"/>
              <a:gd name="connsiteX135" fmla="*/ 4807427 w 12192000"/>
              <a:gd name="connsiteY135" fmla="*/ 276835 h 4939827"/>
              <a:gd name="connsiteX136" fmla="*/ 5028933 w 12192000"/>
              <a:gd name="connsiteY136" fmla="*/ 183887 h 4939827"/>
              <a:gd name="connsiteX137" fmla="*/ 5093642 w 12192000"/>
              <a:gd name="connsiteY137" fmla="*/ 177214 h 4939827"/>
              <a:gd name="connsiteX138" fmla="*/ 5102642 w 12192000"/>
              <a:gd name="connsiteY138" fmla="*/ 186816 h 4939827"/>
              <a:gd name="connsiteX139" fmla="*/ 5193590 w 12192000"/>
              <a:gd name="connsiteY139" fmla="*/ 156458 h 4939827"/>
              <a:gd name="connsiteX140" fmla="*/ 5323922 w 12192000"/>
              <a:gd name="connsiteY140" fmla="*/ 146332 h 4939827"/>
              <a:gd name="connsiteX141" fmla="*/ 5421860 w 12192000"/>
              <a:gd name="connsiteY141" fmla="*/ 167298 h 4939827"/>
              <a:gd name="connsiteX142" fmla="*/ 5476948 w 12192000"/>
              <a:gd name="connsiteY142" fmla="*/ 173249 h 4939827"/>
              <a:gd name="connsiteX143" fmla="*/ 5516842 w 12192000"/>
              <a:gd name="connsiteY143" fmla="*/ 184018 h 4939827"/>
              <a:gd name="connsiteX144" fmla="*/ 5619415 w 12192000"/>
              <a:gd name="connsiteY144" fmla="*/ 176781 h 4939827"/>
              <a:gd name="connsiteX145" fmla="*/ 5789867 w 12192000"/>
              <a:gd name="connsiteY145" fmla="*/ 150304 h 4939827"/>
              <a:gd name="connsiteX146" fmla="*/ 5825953 w 12192000"/>
              <a:gd name="connsiteY146" fmla="*/ 147907 h 4939827"/>
              <a:gd name="connsiteX147" fmla="*/ 5856168 w 12192000"/>
              <a:gd name="connsiteY147" fmla="*/ 158719 h 4939827"/>
              <a:gd name="connsiteX148" fmla="*/ 5862476 w 12192000"/>
              <a:gd name="connsiteY148" fmla="*/ 172447 h 4939827"/>
              <a:gd name="connsiteX149" fmla="*/ 5882195 w 12192000"/>
              <a:gd name="connsiteY149" fmla="*/ 173195 h 4939827"/>
              <a:gd name="connsiteX150" fmla="*/ 5952585 w 12192000"/>
              <a:gd name="connsiteY150" fmla="*/ 161012 h 4939827"/>
              <a:gd name="connsiteX151" fmla="*/ 6001964 w 12192000"/>
              <a:gd name="connsiteY151" fmla="*/ 154786 h 4939827"/>
              <a:gd name="connsiteX152" fmla="*/ 6184207 w 12192000"/>
              <a:gd name="connsiteY152" fmla="*/ 132658 h 4939827"/>
              <a:gd name="connsiteX153" fmla="*/ 6415830 w 12192000"/>
              <a:gd name="connsiteY153" fmla="*/ 136006 h 4939827"/>
              <a:gd name="connsiteX154" fmla="*/ 6756965 w 12192000"/>
              <a:gd name="connsiteY154" fmla="*/ 57636 h 4939827"/>
              <a:gd name="connsiteX155" fmla="*/ 6819400 w 12192000"/>
              <a:gd name="connsiteY155" fmla="*/ 30742 h 4939827"/>
              <a:gd name="connsiteX156" fmla="*/ 6986370 w 12192000"/>
              <a:gd name="connsiteY156" fmla="*/ 12659 h 4939827"/>
              <a:gd name="connsiteX157" fmla="*/ 6989536 w 12192000"/>
              <a:gd name="connsiteY157" fmla="*/ 14528 h 4939827"/>
              <a:gd name="connsiteX158" fmla="*/ 7015933 w 12192000"/>
              <a:gd name="connsiteY158" fmla="*/ 9653 h 4939827"/>
              <a:gd name="connsiteX159" fmla="*/ 7020592 w 12192000"/>
              <a:gd name="connsiteY159" fmla="*/ 1651 h 4939827"/>
              <a:gd name="connsiteX160" fmla="*/ 7025905 w 12192000"/>
              <a:gd name="connsiteY16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72650 w 12192000"/>
              <a:gd name="connsiteY31" fmla="*/ 254821 h 4939827"/>
              <a:gd name="connsiteX32" fmla="*/ 8785543 w 12192000"/>
              <a:gd name="connsiteY32" fmla="*/ 263406 h 4939827"/>
              <a:gd name="connsiteX33" fmla="*/ 8830588 w 12192000"/>
              <a:gd name="connsiteY33" fmla="*/ 265483 h 4939827"/>
              <a:gd name="connsiteX34" fmla="*/ 8905142 w 12192000"/>
              <a:gd name="connsiteY34" fmla="*/ 264958 h 4939827"/>
              <a:gd name="connsiteX35" fmla="*/ 8968582 w 12192000"/>
              <a:gd name="connsiteY35" fmla="*/ 262728 h 4939827"/>
              <a:gd name="connsiteX36" fmla="*/ 8972994 w 12192000"/>
              <a:gd name="connsiteY36" fmla="*/ 263284 h 4939827"/>
              <a:gd name="connsiteX37" fmla="*/ 9004605 w 12192000"/>
              <a:gd name="connsiteY37" fmla="*/ 258041 h 4939827"/>
              <a:gd name="connsiteX38" fmla="*/ 9016165 w 12192000"/>
              <a:gd name="connsiteY38" fmla="*/ 261258 h 4939827"/>
              <a:gd name="connsiteX39" fmla="*/ 9043297 w 12192000"/>
              <a:gd name="connsiteY39" fmla="*/ 281547 h 4939827"/>
              <a:gd name="connsiteX40" fmla="*/ 9048315 w 12192000"/>
              <a:gd name="connsiteY40" fmla="*/ 279264 h 4939827"/>
              <a:gd name="connsiteX41" fmla="*/ 9054706 w 12192000"/>
              <a:gd name="connsiteY41" fmla="*/ 278538 h 4939827"/>
              <a:gd name="connsiteX42" fmla="*/ 9070919 w 12192000"/>
              <a:gd name="connsiteY42" fmla="*/ 281810 h 4939827"/>
              <a:gd name="connsiteX43" fmla="*/ 9076813 w 12192000"/>
              <a:gd name="connsiteY43" fmla="*/ 283909 h 4939827"/>
              <a:gd name="connsiteX44" fmla="*/ 9085871 w 12192000"/>
              <a:gd name="connsiteY44" fmla="*/ 285133 h 4939827"/>
              <a:gd name="connsiteX45" fmla="*/ 9086159 w 12192000"/>
              <a:gd name="connsiteY45" fmla="*/ 284887 h 4939827"/>
              <a:gd name="connsiteX46" fmla="*/ 9134606 w 12192000"/>
              <a:gd name="connsiteY46" fmla="*/ 288168 h 4939827"/>
              <a:gd name="connsiteX47" fmla="*/ 9195590 w 12192000"/>
              <a:gd name="connsiteY47" fmla="*/ 279568 h 4939827"/>
              <a:gd name="connsiteX48" fmla="*/ 9219336 w 12192000"/>
              <a:gd name="connsiteY48" fmla="*/ 278133 h 4939827"/>
              <a:gd name="connsiteX49" fmla="*/ 9232362 w 12192000"/>
              <a:gd name="connsiteY49" fmla="*/ 275894 h 4939827"/>
              <a:gd name="connsiteX50" fmla="*/ 9233396 w 12192000"/>
              <a:gd name="connsiteY50" fmla="*/ 274803 h 4939827"/>
              <a:gd name="connsiteX51" fmla="*/ 9371484 w 12192000"/>
              <a:gd name="connsiteY51" fmla="*/ 329634 h 4939827"/>
              <a:gd name="connsiteX52" fmla="*/ 9404829 w 12192000"/>
              <a:gd name="connsiteY52" fmla="*/ 339038 h 4939827"/>
              <a:gd name="connsiteX53" fmla="*/ 9427021 w 12192000"/>
              <a:gd name="connsiteY53" fmla="*/ 358784 h 4939827"/>
              <a:gd name="connsiteX54" fmla="*/ 9670844 w 12192000"/>
              <a:gd name="connsiteY54" fmla="*/ 405128 h 4939827"/>
              <a:gd name="connsiteX55" fmla="*/ 9816083 w 12192000"/>
              <a:gd name="connsiteY55" fmla="*/ 416573 h 4939827"/>
              <a:gd name="connsiteX56" fmla="*/ 9936741 w 12192000"/>
              <a:gd name="connsiteY56" fmla="*/ 437044 h 4939827"/>
              <a:gd name="connsiteX57" fmla="*/ 10050093 w 12192000"/>
              <a:gd name="connsiteY57" fmla="*/ 443783 h 4939827"/>
              <a:gd name="connsiteX58" fmla="*/ 10130090 w 12192000"/>
              <a:gd name="connsiteY58" fmla="*/ 459520 h 4939827"/>
              <a:gd name="connsiteX59" fmla="*/ 10173456 w 12192000"/>
              <a:gd name="connsiteY59" fmla="*/ 457749 h 4939827"/>
              <a:gd name="connsiteX60" fmla="*/ 10218232 w 12192000"/>
              <a:gd name="connsiteY60" fmla="*/ 459820 h 4939827"/>
              <a:gd name="connsiteX61" fmla="*/ 10354176 w 12192000"/>
              <a:gd name="connsiteY61" fmla="*/ 471377 h 4939827"/>
              <a:gd name="connsiteX62" fmla="*/ 10430681 w 12192000"/>
              <a:gd name="connsiteY62" fmla="*/ 481226 h 4939827"/>
              <a:gd name="connsiteX63" fmla="*/ 10478169 w 12192000"/>
              <a:gd name="connsiteY63" fmla="*/ 481774 h 4939827"/>
              <a:gd name="connsiteX64" fmla="*/ 10540907 w 12192000"/>
              <a:gd name="connsiteY64" fmla="*/ 485607 h 4939827"/>
              <a:gd name="connsiteX65" fmla="*/ 10614941 w 12192000"/>
              <a:gd name="connsiteY65" fmla="*/ 487592 h 4939827"/>
              <a:gd name="connsiteX66" fmla="*/ 10674098 w 12192000"/>
              <a:gd name="connsiteY66" fmla="*/ 521656 h 4939827"/>
              <a:gd name="connsiteX67" fmla="*/ 10874834 w 12192000"/>
              <a:gd name="connsiteY67" fmla="*/ 574867 h 4939827"/>
              <a:gd name="connsiteX68" fmla="*/ 10944981 w 12192000"/>
              <a:gd name="connsiteY68" fmla="*/ 615042 h 4939827"/>
              <a:gd name="connsiteX69" fmla="*/ 11006376 w 12192000"/>
              <a:gd name="connsiteY69" fmla="*/ 645957 h 4939827"/>
              <a:gd name="connsiteX70" fmla="*/ 11076308 w 12192000"/>
              <a:gd name="connsiteY70" fmla="*/ 675698 h 4939827"/>
              <a:gd name="connsiteX71" fmla="*/ 11148789 w 12192000"/>
              <a:gd name="connsiteY71" fmla="*/ 685041 h 4939827"/>
              <a:gd name="connsiteX72" fmla="*/ 11249129 w 12192000"/>
              <a:gd name="connsiteY72" fmla="*/ 684218 h 4939827"/>
              <a:gd name="connsiteX73" fmla="*/ 11299915 w 12192000"/>
              <a:gd name="connsiteY73" fmla="*/ 692177 h 4939827"/>
              <a:gd name="connsiteX74" fmla="*/ 11386973 w 12192000"/>
              <a:gd name="connsiteY74" fmla="*/ 708209 h 4939827"/>
              <a:gd name="connsiteX75" fmla="*/ 11500105 w 12192000"/>
              <a:gd name="connsiteY75" fmla="*/ 735014 h 4939827"/>
              <a:gd name="connsiteX76" fmla="*/ 11621735 w 12192000"/>
              <a:gd name="connsiteY76" fmla="*/ 789584 h 4939827"/>
              <a:gd name="connsiteX77" fmla="*/ 11691200 w 12192000"/>
              <a:gd name="connsiteY77" fmla="*/ 867902 h 4939827"/>
              <a:gd name="connsiteX78" fmla="*/ 11819427 w 12192000"/>
              <a:gd name="connsiteY78" fmla="*/ 911634 h 4939827"/>
              <a:gd name="connsiteX79" fmla="*/ 11969720 w 12192000"/>
              <a:gd name="connsiteY79" fmla="*/ 964737 h 4939827"/>
              <a:gd name="connsiteX80" fmla="*/ 12055766 w 12192000"/>
              <a:gd name="connsiteY80" fmla="*/ 991268 h 4939827"/>
              <a:gd name="connsiteX81" fmla="*/ 12171539 w 12192000"/>
              <a:gd name="connsiteY81" fmla="*/ 995427 h 4939827"/>
              <a:gd name="connsiteX82" fmla="*/ 12187831 w 12192000"/>
              <a:gd name="connsiteY82" fmla="*/ 996580 h 4939827"/>
              <a:gd name="connsiteX83" fmla="*/ 12192000 w 12192000"/>
              <a:gd name="connsiteY83" fmla="*/ 996726 h 4939827"/>
              <a:gd name="connsiteX84" fmla="*/ 12192000 w 12192000"/>
              <a:gd name="connsiteY84" fmla="*/ 4939827 h 4939827"/>
              <a:gd name="connsiteX85" fmla="*/ 0 w 12192000"/>
              <a:gd name="connsiteY85" fmla="*/ 4939827 h 4939827"/>
              <a:gd name="connsiteX86" fmla="*/ 0 w 12192000"/>
              <a:gd name="connsiteY86" fmla="*/ 512043 h 4939827"/>
              <a:gd name="connsiteX87" fmla="*/ 7381 w 12192000"/>
              <a:gd name="connsiteY87" fmla="*/ 512580 h 4939827"/>
              <a:gd name="connsiteX88" fmla="*/ 100029 w 12192000"/>
              <a:gd name="connsiteY88" fmla="*/ 504758 h 4939827"/>
              <a:gd name="connsiteX89" fmla="*/ 155244 w 12192000"/>
              <a:gd name="connsiteY89" fmla="*/ 525130 h 4939827"/>
              <a:gd name="connsiteX90" fmla="*/ 254366 w 12192000"/>
              <a:gd name="connsiteY90" fmla="*/ 534449 h 4939827"/>
              <a:gd name="connsiteX91" fmla="*/ 447292 w 12192000"/>
              <a:gd name="connsiteY91" fmla="*/ 542725 h 4939827"/>
              <a:gd name="connsiteX92" fmla="*/ 628105 w 12192000"/>
              <a:gd name="connsiteY92" fmla="*/ 547853 h 4939827"/>
              <a:gd name="connsiteX93" fmla="*/ 783146 w 12192000"/>
              <a:gd name="connsiteY93" fmla="*/ 591799 h 4939827"/>
              <a:gd name="connsiteX94" fmla="*/ 1043676 w 12192000"/>
              <a:gd name="connsiteY94" fmla="*/ 591887 h 4939827"/>
              <a:gd name="connsiteX95" fmla="*/ 1281816 w 12192000"/>
              <a:gd name="connsiteY95" fmla="*/ 520946 h 4939827"/>
              <a:gd name="connsiteX96" fmla="*/ 1486347 w 12192000"/>
              <a:gd name="connsiteY96" fmla="*/ 487310 h 4939827"/>
              <a:gd name="connsiteX97" fmla="*/ 1568079 w 12192000"/>
              <a:gd name="connsiteY97" fmla="*/ 462531 h 4939827"/>
              <a:gd name="connsiteX98" fmla="*/ 1622516 w 12192000"/>
              <a:gd name="connsiteY98" fmla="*/ 466058 h 4939827"/>
              <a:gd name="connsiteX99" fmla="*/ 1655457 w 12192000"/>
              <a:gd name="connsiteY99" fmla="*/ 465359 h 4939827"/>
              <a:gd name="connsiteX100" fmla="*/ 1717454 w 12192000"/>
              <a:gd name="connsiteY100" fmla="*/ 417203 h 4939827"/>
              <a:gd name="connsiteX101" fmla="*/ 1913794 w 12192000"/>
              <a:gd name="connsiteY101" fmla="*/ 365255 h 4939827"/>
              <a:gd name="connsiteX102" fmla="*/ 2129762 w 12192000"/>
              <a:gd name="connsiteY102" fmla="*/ 367832 h 4939827"/>
              <a:gd name="connsiteX103" fmla="*/ 2376970 w 12192000"/>
              <a:gd name="connsiteY103" fmla="*/ 350129 h 4939827"/>
              <a:gd name="connsiteX104" fmla="*/ 2480155 w 12192000"/>
              <a:gd name="connsiteY104" fmla="*/ 359227 h 4939827"/>
              <a:gd name="connsiteX105" fmla="*/ 2586782 w 12192000"/>
              <a:gd name="connsiteY105" fmla="*/ 339352 h 4939827"/>
              <a:gd name="connsiteX106" fmla="*/ 2679617 w 12192000"/>
              <a:gd name="connsiteY106" fmla="*/ 305383 h 4939827"/>
              <a:gd name="connsiteX107" fmla="*/ 2788947 w 12192000"/>
              <a:gd name="connsiteY107" fmla="*/ 250375 h 4939827"/>
              <a:gd name="connsiteX108" fmla="*/ 2965530 w 12192000"/>
              <a:gd name="connsiteY108" fmla="*/ 245958 h 4939827"/>
              <a:gd name="connsiteX109" fmla="*/ 3103677 w 12192000"/>
              <a:gd name="connsiteY109" fmla="*/ 209527 h 4939827"/>
              <a:gd name="connsiteX110" fmla="*/ 3126759 w 12192000"/>
              <a:gd name="connsiteY110" fmla="*/ 211226 h 4939827"/>
              <a:gd name="connsiteX111" fmla="*/ 3164020 w 12192000"/>
              <a:gd name="connsiteY111" fmla="*/ 212779 h 4939827"/>
              <a:gd name="connsiteX112" fmla="*/ 3285019 w 12192000"/>
              <a:gd name="connsiteY112" fmla="*/ 220535 h 4939827"/>
              <a:gd name="connsiteX113" fmla="*/ 3365154 w 12192000"/>
              <a:gd name="connsiteY113" fmla="*/ 226416 h 4939827"/>
              <a:gd name="connsiteX114" fmla="*/ 3367507 w 12192000"/>
              <a:gd name="connsiteY114" fmla="*/ 225416 h 4939827"/>
              <a:gd name="connsiteX115" fmla="*/ 3387567 w 12192000"/>
              <a:gd name="connsiteY115" fmla="*/ 227103 h 4939827"/>
              <a:gd name="connsiteX116" fmla="*/ 3498001 w 12192000"/>
              <a:gd name="connsiteY116" fmla="*/ 231941 h 4939827"/>
              <a:gd name="connsiteX117" fmla="*/ 3561557 w 12192000"/>
              <a:gd name="connsiteY117" fmla="*/ 228095 h 4939827"/>
              <a:gd name="connsiteX118" fmla="*/ 3611920 w 12192000"/>
              <a:gd name="connsiteY118" fmla="*/ 218094 h 4939827"/>
              <a:gd name="connsiteX119" fmla="*/ 3620528 w 12192000"/>
              <a:gd name="connsiteY119" fmla="*/ 218788 h 4939827"/>
              <a:gd name="connsiteX120" fmla="*/ 3620766 w 12192000"/>
              <a:gd name="connsiteY120" fmla="*/ 218511 h 4939827"/>
              <a:gd name="connsiteX121" fmla="*/ 3629977 w 12192000"/>
              <a:gd name="connsiteY121" fmla="*/ 218664 h 4939827"/>
              <a:gd name="connsiteX122" fmla="*/ 3636217 w 12192000"/>
              <a:gd name="connsiteY122" fmla="*/ 220048 h 4939827"/>
              <a:gd name="connsiteX123" fmla="*/ 3709484 w 12192000"/>
              <a:gd name="connsiteY123" fmla="*/ 186927 h 4939827"/>
              <a:gd name="connsiteX124" fmla="*/ 3761342 w 12192000"/>
              <a:gd name="connsiteY124" fmla="*/ 177474 h 4939827"/>
              <a:gd name="connsiteX125" fmla="*/ 3799748 w 12192000"/>
              <a:gd name="connsiteY125" fmla="*/ 167154 h 4939827"/>
              <a:gd name="connsiteX126" fmla="*/ 3922756 w 12192000"/>
              <a:gd name="connsiteY126" fmla="*/ 194044 h 4939827"/>
              <a:gd name="connsiteX127" fmla="*/ 4028476 w 12192000"/>
              <a:gd name="connsiteY127" fmla="*/ 223679 h 4939827"/>
              <a:gd name="connsiteX128" fmla="*/ 4191582 w 12192000"/>
              <a:gd name="connsiteY128" fmla="*/ 238952 h 4939827"/>
              <a:gd name="connsiteX129" fmla="*/ 4251024 w 12192000"/>
              <a:gd name="connsiteY129" fmla="*/ 240874 h 4939827"/>
              <a:gd name="connsiteX130" fmla="*/ 4355275 w 12192000"/>
              <a:gd name="connsiteY130" fmla="*/ 260205 h 4939827"/>
              <a:gd name="connsiteX131" fmla="*/ 4423807 w 12192000"/>
              <a:gd name="connsiteY131" fmla="*/ 270366 h 4939827"/>
              <a:gd name="connsiteX132" fmla="*/ 4558432 w 12192000"/>
              <a:gd name="connsiteY132" fmla="*/ 269194 h 4939827"/>
              <a:gd name="connsiteX133" fmla="*/ 4635061 w 12192000"/>
              <a:gd name="connsiteY133" fmla="*/ 280682 h 4939827"/>
              <a:gd name="connsiteX134" fmla="*/ 4807427 w 12192000"/>
              <a:gd name="connsiteY134" fmla="*/ 276835 h 4939827"/>
              <a:gd name="connsiteX135" fmla="*/ 5028933 w 12192000"/>
              <a:gd name="connsiteY135" fmla="*/ 183887 h 4939827"/>
              <a:gd name="connsiteX136" fmla="*/ 5093642 w 12192000"/>
              <a:gd name="connsiteY136" fmla="*/ 177214 h 4939827"/>
              <a:gd name="connsiteX137" fmla="*/ 5102642 w 12192000"/>
              <a:gd name="connsiteY137" fmla="*/ 186816 h 4939827"/>
              <a:gd name="connsiteX138" fmla="*/ 5193590 w 12192000"/>
              <a:gd name="connsiteY138" fmla="*/ 156458 h 4939827"/>
              <a:gd name="connsiteX139" fmla="*/ 5323922 w 12192000"/>
              <a:gd name="connsiteY139" fmla="*/ 146332 h 4939827"/>
              <a:gd name="connsiteX140" fmla="*/ 5421860 w 12192000"/>
              <a:gd name="connsiteY140" fmla="*/ 167298 h 4939827"/>
              <a:gd name="connsiteX141" fmla="*/ 5476948 w 12192000"/>
              <a:gd name="connsiteY141" fmla="*/ 173249 h 4939827"/>
              <a:gd name="connsiteX142" fmla="*/ 5516842 w 12192000"/>
              <a:gd name="connsiteY142" fmla="*/ 184018 h 4939827"/>
              <a:gd name="connsiteX143" fmla="*/ 5619415 w 12192000"/>
              <a:gd name="connsiteY143" fmla="*/ 176781 h 4939827"/>
              <a:gd name="connsiteX144" fmla="*/ 5789867 w 12192000"/>
              <a:gd name="connsiteY144" fmla="*/ 150304 h 4939827"/>
              <a:gd name="connsiteX145" fmla="*/ 5825953 w 12192000"/>
              <a:gd name="connsiteY145" fmla="*/ 147907 h 4939827"/>
              <a:gd name="connsiteX146" fmla="*/ 5856168 w 12192000"/>
              <a:gd name="connsiteY146" fmla="*/ 158719 h 4939827"/>
              <a:gd name="connsiteX147" fmla="*/ 5862476 w 12192000"/>
              <a:gd name="connsiteY147" fmla="*/ 172447 h 4939827"/>
              <a:gd name="connsiteX148" fmla="*/ 5882195 w 12192000"/>
              <a:gd name="connsiteY148" fmla="*/ 173195 h 4939827"/>
              <a:gd name="connsiteX149" fmla="*/ 5952585 w 12192000"/>
              <a:gd name="connsiteY149" fmla="*/ 161012 h 4939827"/>
              <a:gd name="connsiteX150" fmla="*/ 6001964 w 12192000"/>
              <a:gd name="connsiteY150" fmla="*/ 154786 h 4939827"/>
              <a:gd name="connsiteX151" fmla="*/ 6184207 w 12192000"/>
              <a:gd name="connsiteY151" fmla="*/ 132658 h 4939827"/>
              <a:gd name="connsiteX152" fmla="*/ 6415830 w 12192000"/>
              <a:gd name="connsiteY152" fmla="*/ 136006 h 4939827"/>
              <a:gd name="connsiteX153" fmla="*/ 6756965 w 12192000"/>
              <a:gd name="connsiteY153" fmla="*/ 57636 h 4939827"/>
              <a:gd name="connsiteX154" fmla="*/ 6819400 w 12192000"/>
              <a:gd name="connsiteY154" fmla="*/ 30742 h 4939827"/>
              <a:gd name="connsiteX155" fmla="*/ 6986370 w 12192000"/>
              <a:gd name="connsiteY155" fmla="*/ 12659 h 4939827"/>
              <a:gd name="connsiteX156" fmla="*/ 6989536 w 12192000"/>
              <a:gd name="connsiteY156" fmla="*/ 14528 h 4939827"/>
              <a:gd name="connsiteX157" fmla="*/ 7015933 w 12192000"/>
              <a:gd name="connsiteY157" fmla="*/ 9653 h 4939827"/>
              <a:gd name="connsiteX158" fmla="*/ 7020592 w 12192000"/>
              <a:gd name="connsiteY158" fmla="*/ 1651 h 4939827"/>
              <a:gd name="connsiteX159" fmla="*/ 7025905 w 12192000"/>
              <a:gd name="connsiteY159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72650 w 12192000"/>
              <a:gd name="connsiteY31" fmla="*/ 254821 h 4939827"/>
              <a:gd name="connsiteX32" fmla="*/ 8785543 w 12192000"/>
              <a:gd name="connsiteY32" fmla="*/ 263406 h 4939827"/>
              <a:gd name="connsiteX33" fmla="*/ 8830588 w 12192000"/>
              <a:gd name="connsiteY33" fmla="*/ 265483 h 4939827"/>
              <a:gd name="connsiteX34" fmla="*/ 8905142 w 12192000"/>
              <a:gd name="connsiteY34" fmla="*/ 264958 h 4939827"/>
              <a:gd name="connsiteX35" fmla="*/ 8968582 w 12192000"/>
              <a:gd name="connsiteY35" fmla="*/ 262728 h 4939827"/>
              <a:gd name="connsiteX36" fmla="*/ 8972994 w 12192000"/>
              <a:gd name="connsiteY36" fmla="*/ 263284 h 4939827"/>
              <a:gd name="connsiteX37" fmla="*/ 9004605 w 12192000"/>
              <a:gd name="connsiteY37" fmla="*/ 258041 h 4939827"/>
              <a:gd name="connsiteX38" fmla="*/ 9016165 w 12192000"/>
              <a:gd name="connsiteY38" fmla="*/ 261258 h 4939827"/>
              <a:gd name="connsiteX39" fmla="*/ 9043297 w 12192000"/>
              <a:gd name="connsiteY39" fmla="*/ 281547 h 4939827"/>
              <a:gd name="connsiteX40" fmla="*/ 9048315 w 12192000"/>
              <a:gd name="connsiteY40" fmla="*/ 279264 h 4939827"/>
              <a:gd name="connsiteX41" fmla="*/ 9054706 w 12192000"/>
              <a:gd name="connsiteY41" fmla="*/ 278538 h 4939827"/>
              <a:gd name="connsiteX42" fmla="*/ 9070919 w 12192000"/>
              <a:gd name="connsiteY42" fmla="*/ 281810 h 4939827"/>
              <a:gd name="connsiteX43" fmla="*/ 9076813 w 12192000"/>
              <a:gd name="connsiteY43" fmla="*/ 283909 h 4939827"/>
              <a:gd name="connsiteX44" fmla="*/ 9085871 w 12192000"/>
              <a:gd name="connsiteY44" fmla="*/ 285133 h 4939827"/>
              <a:gd name="connsiteX45" fmla="*/ 9086159 w 12192000"/>
              <a:gd name="connsiteY45" fmla="*/ 284887 h 4939827"/>
              <a:gd name="connsiteX46" fmla="*/ 9134606 w 12192000"/>
              <a:gd name="connsiteY46" fmla="*/ 288168 h 4939827"/>
              <a:gd name="connsiteX47" fmla="*/ 9195590 w 12192000"/>
              <a:gd name="connsiteY47" fmla="*/ 279568 h 4939827"/>
              <a:gd name="connsiteX48" fmla="*/ 9219336 w 12192000"/>
              <a:gd name="connsiteY48" fmla="*/ 278133 h 4939827"/>
              <a:gd name="connsiteX49" fmla="*/ 9232362 w 12192000"/>
              <a:gd name="connsiteY49" fmla="*/ 275894 h 4939827"/>
              <a:gd name="connsiteX50" fmla="*/ 9283638 w 12192000"/>
              <a:gd name="connsiteY50" fmla="*/ 299924 h 4939827"/>
              <a:gd name="connsiteX51" fmla="*/ 9371484 w 12192000"/>
              <a:gd name="connsiteY51" fmla="*/ 329634 h 4939827"/>
              <a:gd name="connsiteX52" fmla="*/ 9404829 w 12192000"/>
              <a:gd name="connsiteY52" fmla="*/ 339038 h 4939827"/>
              <a:gd name="connsiteX53" fmla="*/ 9427021 w 12192000"/>
              <a:gd name="connsiteY53" fmla="*/ 358784 h 4939827"/>
              <a:gd name="connsiteX54" fmla="*/ 9670844 w 12192000"/>
              <a:gd name="connsiteY54" fmla="*/ 405128 h 4939827"/>
              <a:gd name="connsiteX55" fmla="*/ 9816083 w 12192000"/>
              <a:gd name="connsiteY55" fmla="*/ 416573 h 4939827"/>
              <a:gd name="connsiteX56" fmla="*/ 9936741 w 12192000"/>
              <a:gd name="connsiteY56" fmla="*/ 437044 h 4939827"/>
              <a:gd name="connsiteX57" fmla="*/ 10050093 w 12192000"/>
              <a:gd name="connsiteY57" fmla="*/ 443783 h 4939827"/>
              <a:gd name="connsiteX58" fmla="*/ 10130090 w 12192000"/>
              <a:gd name="connsiteY58" fmla="*/ 459520 h 4939827"/>
              <a:gd name="connsiteX59" fmla="*/ 10173456 w 12192000"/>
              <a:gd name="connsiteY59" fmla="*/ 457749 h 4939827"/>
              <a:gd name="connsiteX60" fmla="*/ 10218232 w 12192000"/>
              <a:gd name="connsiteY60" fmla="*/ 459820 h 4939827"/>
              <a:gd name="connsiteX61" fmla="*/ 10354176 w 12192000"/>
              <a:gd name="connsiteY61" fmla="*/ 471377 h 4939827"/>
              <a:gd name="connsiteX62" fmla="*/ 10430681 w 12192000"/>
              <a:gd name="connsiteY62" fmla="*/ 481226 h 4939827"/>
              <a:gd name="connsiteX63" fmla="*/ 10478169 w 12192000"/>
              <a:gd name="connsiteY63" fmla="*/ 481774 h 4939827"/>
              <a:gd name="connsiteX64" fmla="*/ 10540907 w 12192000"/>
              <a:gd name="connsiteY64" fmla="*/ 485607 h 4939827"/>
              <a:gd name="connsiteX65" fmla="*/ 10614941 w 12192000"/>
              <a:gd name="connsiteY65" fmla="*/ 487592 h 4939827"/>
              <a:gd name="connsiteX66" fmla="*/ 10674098 w 12192000"/>
              <a:gd name="connsiteY66" fmla="*/ 521656 h 4939827"/>
              <a:gd name="connsiteX67" fmla="*/ 10874834 w 12192000"/>
              <a:gd name="connsiteY67" fmla="*/ 574867 h 4939827"/>
              <a:gd name="connsiteX68" fmla="*/ 10944981 w 12192000"/>
              <a:gd name="connsiteY68" fmla="*/ 615042 h 4939827"/>
              <a:gd name="connsiteX69" fmla="*/ 11006376 w 12192000"/>
              <a:gd name="connsiteY69" fmla="*/ 645957 h 4939827"/>
              <a:gd name="connsiteX70" fmla="*/ 11076308 w 12192000"/>
              <a:gd name="connsiteY70" fmla="*/ 675698 h 4939827"/>
              <a:gd name="connsiteX71" fmla="*/ 11148789 w 12192000"/>
              <a:gd name="connsiteY71" fmla="*/ 685041 h 4939827"/>
              <a:gd name="connsiteX72" fmla="*/ 11249129 w 12192000"/>
              <a:gd name="connsiteY72" fmla="*/ 684218 h 4939827"/>
              <a:gd name="connsiteX73" fmla="*/ 11299915 w 12192000"/>
              <a:gd name="connsiteY73" fmla="*/ 692177 h 4939827"/>
              <a:gd name="connsiteX74" fmla="*/ 11386973 w 12192000"/>
              <a:gd name="connsiteY74" fmla="*/ 708209 h 4939827"/>
              <a:gd name="connsiteX75" fmla="*/ 11500105 w 12192000"/>
              <a:gd name="connsiteY75" fmla="*/ 735014 h 4939827"/>
              <a:gd name="connsiteX76" fmla="*/ 11621735 w 12192000"/>
              <a:gd name="connsiteY76" fmla="*/ 789584 h 4939827"/>
              <a:gd name="connsiteX77" fmla="*/ 11691200 w 12192000"/>
              <a:gd name="connsiteY77" fmla="*/ 867902 h 4939827"/>
              <a:gd name="connsiteX78" fmla="*/ 11819427 w 12192000"/>
              <a:gd name="connsiteY78" fmla="*/ 911634 h 4939827"/>
              <a:gd name="connsiteX79" fmla="*/ 11969720 w 12192000"/>
              <a:gd name="connsiteY79" fmla="*/ 964737 h 4939827"/>
              <a:gd name="connsiteX80" fmla="*/ 12055766 w 12192000"/>
              <a:gd name="connsiteY80" fmla="*/ 991268 h 4939827"/>
              <a:gd name="connsiteX81" fmla="*/ 12171539 w 12192000"/>
              <a:gd name="connsiteY81" fmla="*/ 995427 h 4939827"/>
              <a:gd name="connsiteX82" fmla="*/ 12187831 w 12192000"/>
              <a:gd name="connsiteY82" fmla="*/ 996580 h 4939827"/>
              <a:gd name="connsiteX83" fmla="*/ 12192000 w 12192000"/>
              <a:gd name="connsiteY83" fmla="*/ 996726 h 4939827"/>
              <a:gd name="connsiteX84" fmla="*/ 12192000 w 12192000"/>
              <a:gd name="connsiteY84" fmla="*/ 4939827 h 4939827"/>
              <a:gd name="connsiteX85" fmla="*/ 0 w 12192000"/>
              <a:gd name="connsiteY85" fmla="*/ 4939827 h 4939827"/>
              <a:gd name="connsiteX86" fmla="*/ 0 w 12192000"/>
              <a:gd name="connsiteY86" fmla="*/ 512043 h 4939827"/>
              <a:gd name="connsiteX87" fmla="*/ 7381 w 12192000"/>
              <a:gd name="connsiteY87" fmla="*/ 512580 h 4939827"/>
              <a:gd name="connsiteX88" fmla="*/ 100029 w 12192000"/>
              <a:gd name="connsiteY88" fmla="*/ 504758 h 4939827"/>
              <a:gd name="connsiteX89" fmla="*/ 155244 w 12192000"/>
              <a:gd name="connsiteY89" fmla="*/ 525130 h 4939827"/>
              <a:gd name="connsiteX90" fmla="*/ 254366 w 12192000"/>
              <a:gd name="connsiteY90" fmla="*/ 534449 h 4939827"/>
              <a:gd name="connsiteX91" fmla="*/ 447292 w 12192000"/>
              <a:gd name="connsiteY91" fmla="*/ 542725 h 4939827"/>
              <a:gd name="connsiteX92" fmla="*/ 628105 w 12192000"/>
              <a:gd name="connsiteY92" fmla="*/ 547853 h 4939827"/>
              <a:gd name="connsiteX93" fmla="*/ 783146 w 12192000"/>
              <a:gd name="connsiteY93" fmla="*/ 591799 h 4939827"/>
              <a:gd name="connsiteX94" fmla="*/ 1043676 w 12192000"/>
              <a:gd name="connsiteY94" fmla="*/ 591887 h 4939827"/>
              <a:gd name="connsiteX95" fmla="*/ 1281816 w 12192000"/>
              <a:gd name="connsiteY95" fmla="*/ 520946 h 4939827"/>
              <a:gd name="connsiteX96" fmla="*/ 1486347 w 12192000"/>
              <a:gd name="connsiteY96" fmla="*/ 487310 h 4939827"/>
              <a:gd name="connsiteX97" fmla="*/ 1568079 w 12192000"/>
              <a:gd name="connsiteY97" fmla="*/ 462531 h 4939827"/>
              <a:gd name="connsiteX98" fmla="*/ 1622516 w 12192000"/>
              <a:gd name="connsiteY98" fmla="*/ 466058 h 4939827"/>
              <a:gd name="connsiteX99" fmla="*/ 1655457 w 12192000"/>
              <a:gd name="connsiteY99" fmla="*/ 465359 h 4939827"/>
              <a:gd name="connsiteX100" fmla="*/ 1717454 w 12192000"/>
              <a:gd name="connsiteY100" fmla="*/ 417203 h 4939827"/>
              <a:gd name="connsiteX101" fmla="*/ 1913794 w 12192000"/>
              <a:gd name="connsiteY101" fmla="*/ 365255 h 4939827"/>
              <a:gd name="connsiteX102" fmla="*/ 2129762 w 12192000"/>
              <a:gd name="connsiteY102" fmla="*/ 367832 h 4939827"/>
              <a:gd name="connsiteX103" fmla="*/ 2376970 w 12192000"/>
              <a:gd name="connsiteY103" fmla="*/ 350129 h 4939827"/>
              <a:gd name="connsiteX104" fmla="*/ 2480155 w 12192000"/>
              <a:gd name="connsiteY104" fmla="*/ 359227 h 4939827"/>
              <a:gd name="connsiteX105" fmla="*/ 2586782 w 12192000"/>
              <a:gd name="connsiteY105" fmla="*/ 339352 h 4939827"/>
              <a:gd name="connsiteX106" fmla="*/ 2679617 w 12192000"/>
              <a:gd name="connsiteY106" fmla="*/ 305383 h 4939827"/>
              <a:gd name="connsiteX107" fmla="*/ 2788947 w 12192000"/>
              <a:gd name="connsiteY107" fmla="*/ 250375 h 4939827"/>
              <a:gd name="connsiteX108" fmla="*/ 2965530 w 12192000"/>
              <a:gd name="connsiteY108" fmla="*/ 245958 h 4939827"/>
              <a:gd name="connsiteX109" fmla="*/ 3103677 w 12192000"/>
              <a:gd name="connsiteY109" fmla="*/ 209527 h 4939827"/>
              <a:gd name="connsiteX110" fmla="*/ 3126759 w 12192000"/>
              <a:gd name="connsiteY110" fmla="*/ 211226 h 4939827"/>
              <a:gd name="connsiteX111" fmla="*/ 3164020 w 12192000"/>
              <a:gd name="connsiteY111" fmla="*/ 212779 h 4939827"/>
              <a:gd name="connsiteX112" fmla="*/ 3285019 w 12192000"/>
              <a:gd name="connsiteY112" fmla="*/ 220535 h 4939827"/>
              <a:gd name="connsiteX113" fmla="*/ 3365154 w 12192000"/>
              <a:gd name="connsiteY113" fmla="*/ 226416 h 4939827"/>
              <a:gd name="connsiteX114" fmla="*/ 3367507 w 12192000"/>
              <a:gd name="connsiteY114" fmla="*/ 225416 h 4939827"/>
              <a:gd name="connsiteX115" fmla="*/ 3387567 w 12192000"/>
              <a:gd name="connsiteY115" fmla="*/ 227103 h 4939827"/>
              <a:gd name="connsiteX116" fmla="*/ 3498001 w 12192000"/>
              <a:gd name="connsiteY116" fmla="*/ 231941 h 4939827"/>
              <a:gd name="connsiteX117" fmla="*/ 3561557 w 12192000"/>
              <a:gd name="connsiteY117" fmla="*/ 228095 h 4939827"/>
              <a:gd name="connsiteX118" fmla="*/ 3611920 w 12192000"/>
              <a:gd name="connsiteY118" fmla="*/ 218094 h 4939827"/>
              <a:gd name="connsiteX119" fmla="*/ 3620528 w 12192000"/>
              <a:gd name="connsiteY119" fmla="*/ 218788 h 4939827"/>
              <a:gd name="connsiteX120" fmla="*/ 3620766 w 12192000"/>
              <a:gd name="connsiteY120" fmla="*/ 218511 h 4939827"/>
              <a:gd name="connsiteX121" fmla="*/ 3629977 w 12192000"/>
              <a:gd name="connsiteY121" fmla="*/ 218664 h 4939827"/>
              <a:gd name="connsiteX122" fmla="*/ 3636217 w 12192000"/>
              <a:gd name="connsiteY122" fmla="*/ 220048 h 4939827"/>
              <a:gd name="connsiteX123" fmla="*/ 3709484 w 12192000"/>
              <a:gd name="connsiteY123" fmla="*/ 186927 h 4939827"/>
              <a:gd name="connsiteX124" fmla="*/ 3761342 w 12192000"/>
              <a:gd name="connsiteY124" fmla="*/ 177474 h 4939827"/>
              <a:gd name="connsiteX125" fmla="*/ 3799748 w 12192000"/>
              <a:gd name="connsiteY125" fmla="*/ 167154 h 4939827"/>
              <a:gd name="connsiteX126" fmla="*/ 3922756 w 12192000"/>
              <a:gd name="connsiteY126" fmla="*/ 194044 h 4939827"/>
              <a:gd name="connsiteX127" fmla="*/ 4028476 w 12192000"/>
              <a:gd name="connsiteY127" fmla="*/ 223679 h 4939827"/>
              <a:gd name="connsiteX128" fmla="*/ 4191582 w 12192000"/>
              <a:gd name="connsiteY128" fmla="*/ 238952 h 4939827"/>
              <a:gd name="connsiteX129" fmla="*/ 4251024 w 12192000"/>
              <a:gd name="connsiteY129" fmla="*/ 240874 h 4939827"/>
              <a:gd name="connsiteX130" fmla="*/ 4355275 w 12192000"/>
              <a:gd name="connsiteY130" fmla="*/ 260205 h 4939827"/>
              <a:gd name="connsiteX131" fmla="*/ 4423807 w 12192000"/>
              <a:gd name="connsiteY131" fmla="*/ 270366 h 4939827"/>
              <a:gd name="connsiteX132" fmla="*/ 4558432 w 12192000"/>
              <a:gd name="connsiteY132" fmla="*/ 269194 h 4939827"/>
              <a:gd name="connsiteX133" fmla="*/ 4635061 w 12192000"/>
              <a:gd name="connsiteY133" fmla="*/ 280682 h 4939827"/>
              <a:gd name="connsiteX134" fmla="*/ 4807427 w 12192000"/>
              <a:gd name="connsiteY134" fmla="*/ 276835 h 4939827"/>
              <a:gd name="connsiteX135" fmla="*/ 5028933 w 12192000"/>
              <a:gd name="connsiteY135" fmla="*/ 183887 h 4939827"/>
              <a:gd name="connsiteX136" fmla="*/ 5093642 w 12192000"/>
              <a:gd name="connsiteY136" fmla="*/ 177214 h 4939827"/>
              <a:gd name="connsiteX137" fmla="*/ 5102642 w 12192000"/>
              <a:gd name="connsiteY137" fmla="*/ 186816 h 4939827"/>
              <a:gd name="connsiteX138" fmla="*/ 5193590 w 12192000"/>
              <a:gd name="connsiteY138" fmla="*/ 156458 h 4939827"/>
              <a:gd name="connsiteX139" fmla="*/ 5323922 w 12192000"/>
              <a:gd name="connsiteY139" fmla="*/ 146332 h 4939827"/>
              <a:gd name="connsiteX140" fmla="*/ 5421860 w 12192000"/>
              <a:gd name="connsiteY140" fmla="*/ 167298 h 4939827"/>
              <a:gd name="connsiteX141" fmla="*/ 5476948 w 12192000"/>
              <a:gd name="connsiteY141" fmla="*/ 173249 h 4939827"/>
              <a:gd name="connsiteX142" fmla="*/ 5516842 w 12192000"/>
              <a:gd name="connsiteY142" fmla="*/ 184018 h 4939827"/>
              <a:gd name="connsiteX143" fmla="*/ 5619415 w 12192000"/>
              <a:gd name="connsiteY143" fmla="*/ 176781 h 4939827"/>
              <a:gd name="connsiteX144" fmla="*/ 5789867 w 12192000"/>
              <a:gd name="connsiteY144" fmla="*/ 150304 h 4939827"/>
              <a:gd name="connsiteX145" fmla="*/ 5825953 w 12192000"/>
              <a:gd name="connsiteY145" fmla="*/ 147907 h 4939827"/>
              <a:gd name="connsiteX146" fmla="*/ 5856168 w 12192000"/>
              <a:gd name="connsiteY146" fmla="*/ 158719 h 4939827"/>
              <a:gd name="connsiteX147" fmla="*/ 5862476 w 12192000"/>
              <a:gd name="connsiteY147" fmla="*/ 172447 h 4939827"/>
              <a:gd name="connsiteX148" fmla="*/ 5882195 w 12192000"/>
              <a:gd name="connsiteY148" fmla="*/ 173195 h 4939827"/>
              <a:gd name="connsiteX149" fmla="*/ 5952585 w 12192000"/>
              <a:gd name="connsiteY149" fmla="*/ 161012 h 4939827"/>
              <a:gd name="connsiteX150" fmla="*/ 6001964 w 12192000"/>
              <a:gd name="connsiteY150" fmla="*/ 154786 h 4939827"/>
              <a:gd name="connsiteX151" fmla="*/ 6184207 w 12192000"/>
              <a:gd name="connsiteY151" fmla="*/ 132658 h 4939827"/>
              <a:gd name="connsiteX152" fmla="*/ 6415830 w 12192000"/>
              <a:gd name="connsiteY152" fmla="*/ 136006 h 4939827"/>
              <a:gd name="connsiteX153" fmla="*/ 6756965 w 12192000"/>
              <a:gd name="connsiteY153" fmla="*/ 57636 h 4939827"/>
              <a:gd name="connsiteX154" fmla="*/ 6819400 w 12192000"/>
              <a:gd name="connsiteY154" fmla="*/ 30742 h 4939827"/>
              <a:gd name="connsiteX155" fmla="*/ 6986370 w 12192000"/>
              <a:gd name="connsiteY155" fmla="*/ 12659 h 4939827"/>
              <a:gd name="connsiteX156" fmla="*/ 6989536 w 12192000"/>
              <a:gd name="connsiteY156" fmla="*/ 14528 h 4939827"/>
              <a:gd name="connsiteX157" fmla="*/ 7015933 w 12192000"/>
              <a:gd name="connsiteY157" fmla="*/ 9653 h 4939827"/>
              <a:gd name="connsiteX158" fmla="*/ 7020592 w 12192000"/>
              <a:gd name="connsiteY158" fmla="*/ 1651 h 4939827"/>
              <a:gd name="connsiteX159" fmla="*/ 7025905 w 12192000"/>
              <a:gd name="connsiteY159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672650 w 12192000"/>
              <a:gd name="connsiteY30" fmla="*/ 254821 h 4939827"/>
              <a:gd name="connsiteX31" fmla="*/ 8785543 w 12192000"/>
              <a:gd name="connsiteY31" fmla="*/ 263406 h 4939827"/>
              <a:gd name="connsiteX32" fmla="*/ 8830588 w 12192000"/>
              <a:gd name="connsiteY32" fmla="*/ 265483 h 4939827"/>
              <a:gd name="connsiteX33" fmla="*/ 8905142 w 12192000"/>
              <a:gd name="connsiteY33" fmla="*/ 264958 h 4939827"/>
              <a:gd name="connsiteX34" fmla="*/ 8968582 w 12192000"/>
              <a:gd name="connsiteY34" fmla="*/ 262728 h 4939827"/>
              <a:gd name="connsiteX35" fmla="*/ 8972994 w 12192000"/>
              <a:gd name="connsiteY35" fmla="*/ 263284 h 4939827"/>
              <a:gd name="connsiteX36" fmla="*/ 9004605 w 12192000"/>
              <a:gd name="connsiteY36" fmla="*/ 258041 h 4939827"/>
              <a:gd name="connsiteX37" fmla="*/ 9016165 w 12192000"/>
              <a:gd name="connsiteY37" fmla="*/ 261258 h 4939827"/>
              <a:gd name="connsiteX38" fmla="*/ 9043297 w 12192000"/>
              <a:gd name="connsiteY38" fmla="*/ 281547 h 4939827"/>
              <a:gd name="connsiteX39" fmla="*/ 9048315 w 12192000"/>
              <a:gd name="connsiteY39" fmla="*/ 279264 h 4939827"/>
              <a:gd name="connsiteX40" fmla="*/ 9054706 w 12192000"/>
              <a:gd name="connsiteY40" fmla="*/ 278538 h 4939827"/>
              <a:gd name="connsiteX41" fmla="*/ 9070919 w 12192000"/>
              <a:gd name="connsiteY41" fmla="*/ 281810 h 4939827"/>
              <a:gd name="connsiteX42" fmla="*/ 9076813 w 12192000"/>
              <a:gd name="connsiteY42" fmla="*/ 283909 h 4939827"/>
              <a:gd name="connsiteX43" fmla="*/ 9085871 w 12192000"/>
              <a:gd name="connsiteY43" fmla="*/ 285133 h 4939827"/>
              <a:gd name="connsiteX44" fmla="*/ 9086159 w 12192000"/>
              <a:gd name="connsiteY44" fmla="*/ 284887 h 4939827"/>
              <a:gd name="connsiteX45" fmla="*/ 9134606 w 12192000"/>
              <a:gd name="connsiteY45" fmla="*/ 288168 h 4939827"/>
              <a:gd name="connsiteX46" fmla="*/ 9195590 w 12192000"/>
              <a:gd name="connsiteY46" fmla="*/ 279568 h 4939827"/>
              <a:gd name="connsiteX47" fmla="*/ 9219336 w 12192000"/>
              <a:gd name="connsiteY47" fmla="*/ 278133 h 4939827"/>
              <a:gd name="connsiteX48" fmla="*/ 9232362 w 12192000"/>
              <a:gd name="connsiteY48" fmla="*/ 275894 h 4939827"/>
              <a:gd name="connsiteX49" fmla="*/ 9283638 w 12192000"/>
              <a:gd name="connsiteY49" fmla="*/ 299924 h 4939827"/>
              <a:gd name="connsiteX50" fmla="*/ 9371484 w 12192000"/>
              <a:gd name="connsiteY50" fmla="*/ 329634 h 4939827"/>
              <a:gd name="connsiteX51" fmla="*/ 9404829 w 12192000"/>
              <a:gd name="connsiteY51" fmla="*/ 339038 h 4939827"/>
              <a:gd name="connsiteX52" fmla="*/ 9427021 w 12192000"/>
              <a:gd name="connsiteY52" fmla="*/ 358784 h 4939827"/>
              <a:gd name="connsiteX53" fmla="*/ 9670844 w 12192000"/>
              <a:gd name="connsiteY53" fmla="*/ 405128 h 4939827"/>
              <a:gd name="connsiteX54" fmla="*/ 9816083 w 12192000"/>
              <a:gd name="connsiteY54" fmla="*/ 416573 h 4939827"/>
              <a:gd name="connsiteX55" fmla="*/ 9936741 w 12192000"/>
              <a:gd name="connsiteY55" fmla="*/ 437044 h 4939827"/>
              <a:gd name="connsiteX56" fmla="*/ 10050093 w 12192000"/>
              <a:gd name="connsiteY56" fmla="*/ 443783 h 4939827"/>
              <a:gd name="connsiteX57" fmla="*/ 10130090 w 12192000"/>
              <a:gd name="connsiteY57" fmla="*/ 459520 h 4939827"/>
              <a:gd name="connsiteX58" fmla="*/ 10173456 w 12192000"/>
              <a:gd name="connsiteY58" fmla="*/ 457749 h 4939827"/>
              <a:gd name="connsiteX59" fmla="*/ 10218232 w 12192000"/>
              <a:gd name="connsiteY59" fmla="*/ 459820 h 4939827"/>
              <a:gd name="connsiteX60" fmla="*/ 10354176 w 12192000"/>
              <a:gd name="connsiteY60" fmla="*/ 471377 h 4939827"/>
              <a:gd name="connsiteX61" fmla="*/ 10430681 w 12192000"/>
              <a:gd name="connsiteY61" fmla="*/ 481226 h 4939827"/>
              <a:gd name="connsiteX62" fmla="*/ 10478169 w 12192000"/>
              <a:gd name="connsiteY62" fmla="*/ 481774 h 4939827"/>
              <a:gd name="connsiteX63" fmla="*/ 10540907 w 12192000"/>
              <a:gd name="connsiteY63" fmla="*/ 485607 h 4939827"/>
              <a:gd name="connsiteX64" fmla="*/ 10614941 w 12192000"/>
              <a:gd name="connsiteY64" fmla="*/ 487592 h 4939827"/>
              <a:gd name="connsiteX65" fmla="*/ 10674098 w 12192000"/>
              <a:gd name="connsiteY65" fmla="*/ 521656 h 4939827"/>
              <a:gd name="connsiteX66" fmla="*/ 10874834 w 12192000"/>
              <a:gd name="connsiteY66" fmla="*/ 574867 h 4939827"/>
              <a:gd name="connsiteX67" fmla="*/ 10944981 w 12192000"/>
              <a:gd name="connsiteY67" fmla="*/ 615042 h 4939827"/>
              <a:gd name="connsiteX68" fmla="*/ 11006376 w 12192000"/>
              <a:gd name="connsiteY68" fmla="*/ 645957 h 4939827"/>
              <a:gd name="connsiteX69" fmla="*/ 11076308 w 12192000"/>
              <a:gd name="connsiteY69" fmla="*/ 675698 h 4939827"/>
              <a:gd name="connsiteX70" fmla="*/ 11148789 w 12192000"/>
              <a:gd name="connsiteY70" fmla="*/ 685041 h 4939827"/>
              <a:gd name="connsiteX71" fmla="*/ 11249129 w 12192000"/>
              <a:gd name="connsiteY71" fmla="*/ 684218 h 4939827"/>
              <a:gd name="connsiteX72" fmla="*/ 11299915 w 12192000"/>
              <a:gd name="connsiteY72" fmla="*/ 692177 h 4939827"/>
              <a:gd name="connsiteX73" fmla="*/ 11386973 w 12192000"/>
              <a:gd name="connsiteY73" fmla="*/ 708209 h 4939827"/>
              <a:gd name="connsiteX74" fmla="*/ 11500105 w 12192000"/>
              <a:gd name="connsiteY74" fmla="*/ 735014 h 4939827"/>
              <a:gd name="connsiteX75" fmla="*/ 11621735 w 12192000"/>
              <a:gd name="connsiteY75" fmla="*/ 789584 h 4939827"/>
              <a:gd name="connsiteX76" fmla="*/ 11691200 w 12192000"/>
              <a:gd name="connsiteY76" fmla="*/ 867902 h 4939827"/>
              <a:gd name="connsiteX77" fmla="*/ 11819427 w 12192000"/>
              <a:gd name="connsiteY77" fmla="*/ 911634 h 4939827"/>
              <a:gd name="connsiteX78" fmla="*/ 11969720 w 12192000"/>
              <a:gd name="connsiteY78" fmla="*/ 964737 h 4939827"/>
              <a:gd name="connsiteX79" fmla="*/ 12055766 w 12192000"/>
              <a:gd name="connsiteY79" fmla="*/ 991268 h 4939827"/>
              <a:gd name="connsiteX80" fmla="*/ 12171539 w 12192000"/>
              <a:gd name="connsiteY80" fmla="*/ 995427 h 4939827"/>
              <a:gd name="connsiteX81" fmla="*/ 12187831 w 12192000"/>
              <a:gd name="connsiteY81" fmla="*/ 996580 h 4939827"/>
              <a:gd name="connsiteX82" fmla="*/ 12192000 w 12192000"/>
              <a:gd name="connsiteY82" fmla="*/ 996726 h 4939827"/>
              <a:gd name="connsiteX83" fmla="*/ 12192000 w 12192000"/>
              <a:gd name="connsiteY83" fmla="*/ 4939827 h 4939827"/>
              <a:gd name="connsiteX84" fmla="*/ 0 w 12192000"/>
              <a:gd name="connsiteY84" fmla="*/ 4939827 h 4939827"/>
              <a:gd name="connsiteX85" fmla="*/ 0 w 12192000"/>
              <a:gd name="connsiteY85" fmla="*/ 512043 h 4939827"/>
              <a:gd name="connsiteX86" fmla="*/ 7381 w 12192000"/>
              <a:gd name="connsiteY86" fmla="*/ 512580 h 4939827"/>
              <a:gd name="connsiteX87" fmla="*/ 100029 w 12192000"/>
              <a:gd name="connsiteY87" fmla="*/ 504758 h 4939827"/>
              <a:gd name="connsiteX88" fmla="*/ 155244 w 12192000"/>
              <a:gd name="connsiteY88" fmla="*/ 525130 h 4939827"/>
              <a:gd name="connsiteX89" fmla="*/ 254366 w 12192000"/>
              <a:gd name="connsiteY89" fmla="*/ 534449 h 4939827"/>
              <a:gd name="connsiteX90" fmla="*/ 447292 w 12192000"/>
              <a:gd name="connsiteY90" fmla="*/ 542725 h 4939827"/>
              <a:gd name="connsiteX91" fmla="*/ 628105 w 12192000"/>
              <a:gd name="connsiteY91" fmla="*/ 547853 h 4939827"/>
              <a:gd name="connsiteX92" fmla="*/ 783146 w 12192000"/>
              <a:gd name="connsiteY92" fmla="*/ 591799 h 4939827"/>
              <a:gd name="connsiteX93" fmla="*/ 1043676 w 12192000"/>
              <a:gd name="connsiteY93" fmla="*/ 591887 h 4939827"/>
              <a:gd name="connsiteX94" fmla="*/ 1281816 w 12192000"/>
              <a:gd name="connsiteY94" fmla="*/ 520946 h 4939827"/>
              <a:gd name="connsiteX95" fmla="*/ 1486347 w 12192000"/>
              <a:gd name="connsiteY95" fmla="*/ 487310 h 4939827"/>
              <a:gd name="connsiteX96" fmla="*/ 1568079 w 12192000"/>
              <a:gd name="connsiteY96" fmla="*/ 462531 h 4939827"/>
              <a:gd name="connsiteX97" fmla="*/ 1622516 w 12192000"/>
              <a:gd name="connsiteY97" fmla="*/ 466058 h 4939827"/>
              <a:gd name="connsiteX98" fmla="*/ 1655457 w 12192000"/>
              <a:gd name="connsiteY98" fmla="*/ 465359 h 4939827"/>
              <a:gd name="connsiteX99" fmla="*/ 1717454 w 12192000"/>
              <a:gd name="connsiteY99" fmla="*/ 417203 h 4939827"/>
              <a:gd name="connsiteX100" fmla="*/ 1913794 w 12192000"/>
              <a:gd name="connsiteY100" fmla="*/ 365255 h 4939827"/>
              <a:gd name="connsiteX101" fmla="*/ 2129762 w 12192000"/>
              <a:gd name="connsiteY101" fmla="*/ 367832 h 4939827"/>
              <a:gd name="connsiteX102" fmla="*/ 2376970 w 12192000"/>
              <a:gd name="connsiteY102" fmla="*/ 350129 h 4939827"/>
              <a:gd name="connsiteX103" fmla="*/ 2480155 w 12192000"/>
              <a:gd name="connsiteY103" fmla="*/ 359227 h 4939827"/>
              <a:gd name="connsiteX104" fmla="*/ 2586782 w 12192000"/>
              <a:gd name="connsiteY104" fmla="*/ 339352 h 4939827"/>
              <a:gd name="connsiteX105" fmla="*/ 2679617 w 12192000"/>
              <a:gd name="connsiteY105" fmla="*/ 305383 h 4939827"/>
              <a:gd name="connsiteX106" fmla="*/ 2788947 w 12192000"/>
              <a:gd name="connsiteY106" fmla="*/ 250375 h 4939827"/>
              <a:gd name="connsiteX107" fmla="*/ 2965530 w 12192000"/>
              <a:gd name="connsiteY107" fmla="*/ 245958 h 4939827"/>
              <a:gd name="connsiteX108" fmla="*/ 3103677 w 12192000"/>
              <a:gd name="connsiteY108" fmla="*/ 209527 h 4939827"/>
              <a:gd name="connsiteX109" fmla="*/ 3126759 w 12192000"/>
              <a:gd name="connsiteY109" fmla="*/ 211226 h 4939827"/>
              <a:gd name="connsiteX110" fmla="*/ 3164020 w 12192000"/>
              <a:gd name="connsiteY110" fmla="*/ 212779 h 4939827"/>
              <a:gd name="connsiteX111" fmla="*/ 3285019 w 12192000"/>
              <a:gd name="connsiteY111" fmla="*/ 220535 h 4939827"/>
              <a:gd name="connsiteX112" fmla="*/ 3365154 w 12192000"/>
              <a:gd name="connsiteY112" fmla="*/ 226416 h 4939827"/>
              <a:gd name="connsiteX113" fmla="*/ 3367507 w 12192000"/>
              <a:gd name="connsiteY113" fmla="*/ 225416 h 4939827"/>
              <a:gd name="connsiteX114" fmla="*/ 3387567 w 12192000"/>
              <a:gd name="connsiteY114" fmla="*/ 227103 h 4939827"/>
              <a:gd name="connsiteX115" fmla="*/ 3498001 w 12192000"/>
              <a:gd name="connsiteY115" fmla="*/ 231941 h 4939827"/>
              <a:gd name="connsiteX116" fmla="*/ 3561557 w 12192000"/>
              <a:gd name="connsiteY116" fmla="*/ 228095 h 4939827"/>
              <a:gd name="connsiteX117" fmla="*/ 3611920 w 12192000"/>
              <a:gd name="connsiteY117" fmla="*/ 218094 h 4939827"/>
              <a:gd name="connsiteX118" fmla="*/ 3620528 w 12192000"/>
              <a:gd name="connsiteY118" fmla="*/ 218788 h 4939827"/>
              <a:gd name="connsiteX119" fmla="*/ 3620766 w 12192000"/>
              <a:gd name="connsiteY119" fmla="*/ 218511 h 4939827"/>
              <a:gd name="connsiteX120" fmla="*/ 3629977 w 12192000"/>
              <a:gd name="connsiteY120" fmla="*/ 218664 h 4939827"/>
              <a:gd name="connsiteX121" fmla="*/ 3636217 w 12192000"/>
              <a:gd name="connsiteY121" fmla="*/ 220048 h 4939827"/>
              <a:gd name="connsiteX122" fmla="*/ 3709484 w 12192000"/>
              <a:gd name="connsiteY122" fmla="*/ 186927 h 4939827"/>
              <a:gd name="connsiteX123" fmla="*/ 3761342 w 12192000"/>
              <a:gd name="connsiteY123" fmla="*/ 177474 h 4939827"/>
              <a:gd name="connsiteX124" fmla="*/ 3799748 w 12192000"/>
              <a:gd name="connsiteY124" fmla="*/ 167154 h 4939827"/>
              <a:gd name="connsiteX125" fmla="*/ 3922756 w 12192000"/>
              <a:gd name="connsiteY125" fmla="*/ 194044 h 4939827"/>
              <a:gd name="connsiteX126" fmla="*/ 4028476 w 12192000"/>
              <a:gd name="connsiteY126" fmla="*/ 223679 h 4939827"/>
              <a:gd name="connsiteX127" fmla="*/ 4191582 w 12192000"/>
              <a:gd name="connsiteY127" fmla="*/ 238952 h 4939827"/>
              <a:gd name="connsiteX128" fmla="*/ 4251024 w 12192000"/>
              <a:gd name="connsiteY128" fmla="*/ 240874 h 4939827"/>
              <a:gd name="connsiteX129" fmla="*/ 4355275 w 12192000"/>
              <a:gd name="connsiteY129" fmla="*/ 260205 h 4939827"/>
              <a:gd name="connsiteX130" fmla="*/ 4423807 w 12192000"/>
              <a:gd name="connsiteY130" fmla="*/ 270366 h 4939827"/>
              <a:gd name="connsiteX131" fmla="*/ 4558432 w 12192000"/>
              <a:gd name="connsiteY131" fmla="*/ 269194 h 4939827"/>
              <a:gd name="connsiteX132" fmla="*/ 4635061 w 12192000"/>
              <a:gd name="connsiteY132" fmla="*/ 280682 h 4939827"/>
              <a:gd name="connsiteX133" fmla="*/ 4807427 w 12192000"/>
              <a:gd name="connsiteY133" fmla="*/ 276835 h 4939827"/>
              <a:gd name="connsiteX134" fmla="*/ 5028933 w 12192000"/>
              <a:gd name="connsiteY134" fmla="*/ 183887 h 4939827"/>
              <a:gd name="connsiteX135" fmla="*/ 5093642 w 12192000"/>
              <a:gd name="connsiteY135" fmla="*/ 177214 h 4939827"/>
              <a:gd name="connsiteX136" fmla="*/ 5102642 w 12192000"/>
              <a:gd name="connsiteY136" fmla="*/ 186816 h 4939827"/>
              <a:gd name="connsiteX137" fmla="*/ 5193590 w 12192000"/>
              <a:gd name="connsiteY137" fmla="*/ 156458 h 4939827"/>
              <a:gd name="connsiteX138" fmla="*/ 5323922 w 12192000"/>
              <a:gd name="connsiteY138" fmla="*/ 146332 h 4939827"/>
              <a:gd name="connsiteX139" fmla="*/ 5421860 w 12192000"/>
              <a:gd name="connsiteY139" fmla="*/ 167298 h 4939827"/>
              <a:gd name="connsiteX140" fmla="*/ 5476948 w 12192000"/>
              <a:gd name="connsiteY140" fmla="*/ 173249 h 4939827"/>
              <a:gd name="connsiteX141" fmla="*/ 5516842 w 12192000"/>
              <a:gd name="connsiteY141" fmla="*/ 184018 h 4939827"/>
              <a:gd name="connsiteX142" fmla="*/ 5619415 w 12192000"/>
              <a:gd name="connsiteY142" fmla="*/ 176781 h 4939827"/>
              <a:gd name="connsiteX143" fmla="*/ 5789867 w 12192000"/>
              <a:gd name="connsiteY143" fmla="*/ 150304 h 4939827"/>
              <a:gd name="connsiteX144" fmla="*/ 5825953 w 12192000"/>
              <a:gd name="connsiteY144" fmla="*/ 147907 h 4939827"/>
              <a:gd name="connsiteX145" fmla="*/ 5856168 w 12192000"/>
              <a:gd name="connsiteY145" fmla="*/ 158719 h 4939827"/>
              <a:gd name="connsiteX146" fmla="*/ 5862476 w 12192000"/>
              <a:gd name="connsiteY146" fmla="*/ 172447 h 4939827"/>
              <a:gd name="connsiteX147" fmla="*/ 5882195 w 12192000"/>
              <a:gd name="connsiteY147" fmla="*/ 173195 h 4939827"/>
              <a:gd name="connsiteX148" fmla="*/ 5952585 w 12192000"/>
              <a:gd name="connsiteY148" fmla="*/ 161012 h 4939827"/>
              <a:gd name="connsiteX149" fmla="*/ 6001964 w 12192000"/>
              <a:gd name="connsiteY149" fmla="*/ 154786 h 4939827"/>
              <a:gd name="connsiteX150" fmla="*/ 6184207 w 12192000"/>
              <a:gd name="connsiteY150" fmla="*/ 132658 h 4939827"/>
              <a:gd name="connsiteX151" fmla="*/ 6415830 w 12192000"/>
              <a:gd name="connsiteY151" fmla="*/ 136006 h 4939827"/>
              <a:gd name="connsiteX152" fmla="*/ 6756965 w 12192000"/>
              <a:gd name="connsiteY152" fmla="*/ 57636 h 4939827"/>
              <a:gd name="connsiteX153" fmla="*/ 6819400 w 12192000"/>
              <a:gd name="connsiteY153" fmla="*/ 30742 h 4939827"/>
              <a:gd name="connsiteX154" fmla="*/ 6986370 w 12192000"/>
              <a:gd name="connsiteY154" fmla="*/ 12659 h 4939827"/>
              <a:gd name="connsiteX155" fmla="*/ 6989536 w 12192000"/>
              <a:gd name="connsiteY155" fmla="*/ 14528 h 4939827"/>
              <a:gd name="connsiteX156" fmla="*/ 7015933 w 12192000"/>
              <a:gd name="connsiteY156" fmla="*/ 9653 h 4939827"/>
              <a:gd name="connsiteX157" fmla="*/ 7020592 w 12192000"/>
              <a:gd name="connsiteY157" fmla="*/ 1651 h 4939827"/>
              <a:gd name="connsiteX158" fmla="*/ 7025905 w 12192000"/>
              <a:gd name="connsiteY158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622021 w 12192000"/>
              <a:gd name="connsiteY29" fmla="*/ 261028 h 4939827"/>
              <a:gd name="connsiteX30" fmla="*/ 8672650 w 12192000"/>
              <a:gd name="connsiteY30" fmla="*/ 254821 h 4939827"/>
              <a:gd name="connsiteX31" fmla="*/ 8785543 w 12192000"/>
              <a:gd name="connsiteY31" fmla="*/ 263406 h 4939827"/>
              <a:gd name="connsiteX32" fmla="*/ 8830588 w 12192000"/>
              <a:gd name="connsiteY32" fmla="*/ 265483 h 4939827"/>
              <a:gd name="connsiteX33" fmla="*/ 8905142 w 12192000"/>
              <a:gd name="connsiteY33" fmla="*/ 264958 h 4939827"/>
              <a:gd name="connsiteX34" fmla="*/ 8968582 w 12192000"/>
              <a:gd name="connsiteY34" fmla="*/ 262728 h 4939827"/>
              <a:gd name="connsiteX35" fmla="*/ 8972994 w 12192000"/>
              <a:gd name="connsiteY35" fmla="*/ 263284 h 4939827"/>
              <a:gd name="connsiteX36" fmla="*/ 9004605 w 12192000"/>
              <a:gd name="connsiteY36" fmla="*/ 258041 h 4939827"/>
              <a:gd name="connsiteX37" fmla="*/ 9016165 w 12192000"/>
              <a:gd name="connsiteY37" fmla="*/ 261258 h 4939827"/>
              <a:gd name="connsiteX38" fmla="*/ 9043297 w 12192000"/>
              <a:gd name="connsiteY38" fmla="*/ 281547 h 4939827"/>
              <a:gd name="connsiteX39" fmla="*/ 9048315 w 12192000"/>
              <a:gd name="connsiteY39" fmla="*/ 279264 h 4939827"/>
              <a:gd name="connsiteX40" fmla="*/ 9054706 w 12192000"/>
              <a:gd name="connsiteY40" fmla="*/ 278538 h 4939827"/>
              <a:gd name="connsiteX41" fmla="*/ 9070919 w 12192000"/>
              <a:gd name="connsiteY41" fmla="*/ 281810 h 4939827"/>
              <a:gd name="connsiteX42" fmla="*/ 9076813 w 12192000"/>
              <a:gd name="connsiteY42" fmla="*/ 283909 h 4939827"/>
              <a:gd name="connsiteX43" fmla="*/ 9085871 w 12192000"/>
              <a:gd name="connsiteY43" fmla="*/ 285133 h 4939827"/>
              <a:gd name="connsiteX44" fmla="*/ 9086159 w 12192000"/>
              <a:gd name="connsiteY44" fmla="*/ 284887 h 4939827"/>
              <a:gd name="connsiteX45" fmla="*/ 9134606 w 12192000"/>
              <a:gd name="connsiteY45" fmla="*/ 288168 h 4939827"/>
              <a:gd name="connsiteX46" fmla="*/ 9195590 w 12192000"/>
              <a:gd name="connsiteY46" fmla="*/ 279568 h 4939827"/>
              <a:gd name="connsiteX47" fmla="*/ 9219336 w 12192000"/>
              <a:gd name="connsiteY47" fmla="*/ 278133 h 4939827"/>
              <a:gd name="connsiteX48" fmla="*/ 9232362 w 12192000"/>
              <a:gd name="connsiteY48" fmla="*/ 275894 h 4939827"/>
              <a:gd name="connsiteX49" fmla="*/ 9283638 w 12192000"/>
              <a:gd name="connsiteY49" fmla="*/ 299924 h 4939827"/>
              <a:gd name="connsiteX50" fmla="*/ 9371484 w 12192000"/>
              <a:gd name="connsiteY50" fmla="*/ 329634 h 4939827"/>
              <a:gd name="connsiteX51" fmla="*/ 9404829 w 12192000"/>
              <a:gd name="connsiteY51" fmla="*/ 339038 h 4939827"/>
              <a:gd name="connsiteX52" fmla="*/ 9427021 w 12192000"/>
              <a:gd name="connsiteY52" fmla="*/ 358784 h 4939827"/>
              <a:gd name="connsiteX53" fmla="*/ 9670844 w 12192000"/>
              <a:gd name="connsiteY53" fmla="*/ 405128 h 4939827"/>
              <a:gd name="connsiteX54" fmla="*/ 9816083 w 12192000"/>
              <a:gd name="connsiteY54" fmla="*/ 416573 h 4939827"/>
              <a:gd name="connsiteX55" fmla="*/ 9936741 w 12192000"/>
              <a:gd name="connsiteY55" fmla="*/ 437044 h 4939827"/>
              <a:gd name="connsiteX56" fmla="*/ 10050093 w 12192000"/>
              <a:gd name="connsiteY56" fmla="*/ 443783 h 4939827"/>
              <a:gd name="connsiteX57" fmla="*/ 10130090 w 12192000"/>
              <a:gd name="connsiteY57" fmla="*/ 459520 h 4939827"/>
              <a:gd name="connsiteX58" fmla="*/ 10173456 w 12192000"/>
              <a:gd name="connsiteY58" fmla="*/ 457749 h 4939827"/>
              <a:gd name="connsiteX59" fmla="*/ 10218232 w 12192000"/>
              <a:gd name="connsiteY59" fmla="*/ 459820 h 4939827"/>
              <a:gd name="connsiteX60" fmla="*/ 10354176 w 12192000"/>
              <a:gd name="connsiteY60" fmla="*/ 471377 h 4939827"/>
              <a:gd name="connsiteX61" fmla="*/ 10430681 w 12192000"/>
              <a:gd name="connsiteY61" fmla="*/ 481226 h 4939827"/>
              <a:gd name="connsiteX62" fmla="*/ 10478169 w 12192000"/>
              <a:gd name="connsiteY62" fmla="*/ 481774 h 4939827"/>
              <a:gd name="connsiteX63" fmla="*/ 10540907 w 12192000"/>
              <a:gd name="connsiteY63" fmla="*/ 485607 h 4939827"/>
              <a:gd name="connsiteX64" fmla="*/ 10614941 w 12192000"/>
              <a:gd name="connsiteY64" fmla="*/ 487592 h 4939827"/>
              <a:gd name="connsiteX65" fmla="*/ 10674098 w 12192000"/>
              <a:gd name="connsiteY65" fmla="*/ 521656 h 4939827"/>
              <a:gd name="connsiteX66" fmla="*/ 10874834 w 12192000"/>
              <a:gd name="connsiteY66" fmla="*/ 574867 h 4939827"/>
              <a:gd name="connsiteX67" fmla="*/ 10944981 w 12192000"/>
              <a:gd name="connsiteY67" fmla="*/ 615042 h 4939827"/>
              <a:gd name="connsiteX68" fmla="*/ 11006376 w 12192000"/>
              <a:gd name="connsiteY68" fmla="*/ 645957 h 4939827"/>
              <a:gd name="connsiteX69" fmla="*/ 11076308 w 12192000"/>
              <a:gd name="connsiteY69" fmla="*/ 675698 h 4939827"/>
              <a:gd name="connsiteX70" fmla="*/ 11148789 w 12192000"/>
              <a:gd name="connsiteY70" fmla="*/ 685041 h 4939827"/>
              <a:gd name="connsiteX71" fmla="*/ 11249129 w 12192000"/>
              <a:gd name="connsiteY71" fmla="*/ 684218 h 4939827"/>
              <a:gd name="connsiteX72" fmla="*/ 11299915 w 12192000"/>
              <a:gd name="connsiteY72" fmla="*/ 692177 h 4939827"/>
              <a:gd name="connsiteX73" fmla="*/ 11386973 w 12192000"/>
              <a:gd name="connsiteY73" fmla="*/ 708209 h 4939827"/>
              <a:gd name="connsiteX74" fmla="*/ 11500105 w 12192000"/>
              <a:gd name="connsiteY74" fmla="*/ 735014 h 4939827"/>
              <a:gd name="connsiteX75" fmla="*/ 11621735 w 12192000"/>
              <a:gd name="connsiteY75" fmla="*/ 789584 h 4939827"/>
              <a:gd name="connsiteX76" fmla="*/ 11691200 w 12192000"/>
              <a:gd name="connsiteY76" fmla="*/ 867902 h 4939827"/>
              <a:gd name="connsiteX77" fmla="*/ 11819427 w 12192000"/>
              <a:gd name="connsiteY77" fmla="*/ 911634 h 4939827"/>
              <a:gd name="connsiteX78" fmla="*/ 11969720 w 12192000"/>
              <a:gd name="connsiteY78" fmla="*/ 964737 h 4939827"/>
              <a:gd name="connsiteX79" fmla="*/ 12055766 w 12192000"/>
              <a:gd name="connsiteY79" fmla="*/ 991268 h 4939827"/>
              <a:gd name="connsiteX80" fmla="*/ 12171539 w 12192000"/>
              <a:gd name="connsiteY80" fmla="*/ 995427 h 4939827"/>
              <a:gd name="connsiteX81" fmla="*/ 12187831 w 12192000"/>
              <a:gd name="connsiteY81" fmla="*/ 996580 h 4939827"/>
              <a:gd name="connsiteX82" fmla="*/ 12192000 w 12192000"/>
              <a:gd name="connsiteY82" fmla="*/ 996726 h 4939827"/>
              <a:gd name="connsiteX83" fmla="*/ 12192000 w 12192000"/>
              <a:gd name="connsiteY83" fmla="*/ 4939827 h 4939827"/>
              <a:gd name="connsiteX84" fmla="*/ 0 w 12192000"/>
              <a:gd name="connsiteY84" fmla="*/ 4939827 h 4939827"/>
              <a:gd name="connsiteX85" fmla="*/ 0 w 12192000"/>
              <a:gd name="connsiteY85" fmla="*/ 512043 h 4939827"/>
              <a:gd name="connsiteX86" fmla="*/ 7381 w 12192000"/>
              <a:gd name="connsiteY86" fmla="*/ 512580 h 4939827"/>
              <a:gd name="connsiteX87" fmla="*/ 100029 w 12192000"/>
              <a:gd name="connsiteY87" fmla="*/ 504758 h 4939827"/>
              <a:gd name="connsiteX88" fmla="*/ 155244 w 12192000"/>
              <a:gd name="connsiteY88" fmla="*/ 525130 h 4939827"/>
              <a:gd name="connsiteX89" fmla="*/ 254366 w 12192000"/>
              <a:gd name="connsiteY89" fmla="*/ 534449 h 4939827"/>
              <a:gd name="connsiteX90" fmla="*/ 447292 w 12192000"/>
              <a:gd name="connsiteY90" fmla="*/ 542725 h 4939827"/>
              <a:gd name="connsiteX91" fmla="*/ 628105 w 12192000"/>
              <a:gd name="connsiteY91" fmla="*/ 547853 h 4939827"/>
              <a:gd name="connsiteX92" fmla="*/ 783146 w 12192000"/>
              <a:gd name="connsiteY92" fmla="*/ 591799 h 4939827"/>
              <a:gd name="connsiteX93" fmla="*/ 1043676 w 12192000"/>
              <a:gd name="connsiteY93" fmla="*/ 591887 h 4939827"/>
              <a:gd name="connsiteX94" fmla="*/ 1281816 w 12192000"/>
              <a:gd name="connsiteY94" fmla="*/ 520946 h 4939827"/>
              <a:gd name="connsiteX95" fmla="*/ 1486347 w 12192000"/>
              <a:gd name="connsiteY95" fmla="*/ 487310 h 4939827"/>
              <a:gd name="connsiteX96" fmla="*/ 1568079 w 12192000"/>
              <a:gd name="connsiteY96" fmla="*/ 462531 h 4939827"/>
              <a:gd name="connsiteX97" fmla="*/ 1622516 w 12192000"/>
              <a:gd name="connsiteY97" fmla="*/ 466058 h 4939827"/>
              <a:gd name="connsiteX98" fmla="*/ 1655457 w 12192000"/>
              <a:gd name="connsiteY98" fmla="*/ 465359 h 4939827"/>
              <a:gd name="connsiteX99" fmla="*/ 1717454 w 12192000"/>
              <a:gd name="connsiteY99" fmla="*/ 417203 h 4939827"/>
              <a:gd name="connsiteX100" fmla="*/ 1913794 w 12192000"/>
              <a:gd name="connsiteY100" fmla="*/ 365255 h 4939827"/>
              <a:gd name="connsiteX101" fmla="*/ 2129762 w 12192000"/>
              <a:gd name="connsiteY101" fmla="*/ 367832 h 4939827"/>
              <a:gd name="connsiteX102" fmla="*/ 2376970 w 12192000"/>
              <a:gd name="connsiteY102" fmla="*/ 350129 h 4939827"/>
              <a:gd name="connsiteX103" fmla="*/ 2480155 w 12192000"/>
              <a:gd name="connsiteY103" fmla="*/ 359227 h 4939827"/>
              <a:gd name="connsiteX104" fmla="*/ 2586782 w 12192000"/>
              <a:gd name="connsiteY104" fmla="*/ 339352 h 4939827"/>
              <a:gd name="connsiteX105" fmla="*/ 2679617 w 12192000"/>
              <a:gd name="connsiteY105" fmla="*/ 305383 h 4939827"/>
              <a:gd name="connsiteX106" fmla="*/ 2788947 w 12192000"/>
              <a:gd name="connsiteY106" fmla="*/ 250375 h 4939827"/>
              <a:gd name="connsiteX107" fmla="*/ 2965530 w 12192000"/>
              <a:gd name="connsiteY107" fmla="*/ 245958 h 4939827"/>
              <a:gd name="connsiteX108" fmla="*/ 3103677 w 12192000"/>
              <a:gd name="connsiteY108" fmla="*/ 209527 h 4939827"/>
              <a:gd name="connsiteX109" fmla="*/ 3126759 w 12192000"/>
              <a:gd name="connsiteY109" fmla="*/ 211226 h 4939827"/>
              <a:gd name="connsiteX110" fmla="*/ 3164020 w 12192000"/>
              <a:gd name="connsiteY110" fmla="*/ 212779 h 4939827"/>
              <a:gd name="connsiteX111" fmla="*/ 3285019 w 12192000"/>
              <a:gd name="connsiteY111" fmla="*/ 220535 h 4939827"/>
              <a:gd name="connsiteX112" fmla="*/ 3365154 w 12192000"/>
              <a:gd name="connsiteY112" fmla="*/ 226416 h 4939827"/>
              <a:gd name="connsiteX113" fmla="*/ 3367507 w 12192000"/>
              <a:gd name="connsiteY113" fmla="*/ 225416 h 4939827"/>
              <a:gd name="connsiteX114" fmla="*/ 3387567 w 12192000"/>
              <a:gd name="connsiteY114" fmla="*/ 227103 h 4939827"/>
              <a:gd name="connsiteX115" fmla="*/ 3498001 w 12192000"/>
              <a:gd name="connsiteY115" fmla="*/ 231941 h 4939827"/>
              <a:gd name="connsiteX116" fmla="*/ 3561557 w 12192000"/>
              <a:gd name="connsiteY116" fmla="*/ 228095 h 4939827"/>
              <a:gd name="connsiteX117" fmla="*/ 3611920 w 12192000"/>
              <a:gd name="connsiteY117" fmla="*/ 218094 h 4939827"/>
              <a:gd name="connsiteX118" fmla="*/ 3620528 w 12192000"/>
              <a:gd name="connsiteY118" fmla="*/ 218788 h 4939827"/>
              <a:gd name="connsiteX119" fmla="*/ 3620766 w 12192000"/>
              <a:gd name="connsiteY119" fmla="*/ 218511 h 4939827"/>
              <a:gd name="connsiteX120" fmla="*/ 3629977 w 12192000"/>
              <a:gd name="connsiteY120" fmla="*/ 218664 h 4939827"/>
              <a:gd name="connsiteX121" fmla="*/ 3636217 w 12192000"/>
              <a:gd name="connsiteY121" fmla="*/ 220048 h 4939827"/>
              <a:gd name="connsiteX122" fmla="*/ 3709484 w 12192000"/>
              <a:gd name="connsiteY122" fmla="*/ 186927 h 4939827"/>
              <a:gd name="connsiteX123" fmla="*/ 3761342 w 12192000"/>
              <a:gd name="connsiteY123" fmla="*/ 177474 h 4939827"/>
              <a:gd name="connsiteX124" fmla="*/ 3799748 w 12192000"/>
              <a:gd name="connsiteY124" fmla="*/ 167154 h 4939827"/>
              <a:gd name="connsiteX125" fmla="*/ 3922756 w 12192000"/>
              <a:gd name="connsiteY125" fmla="*/ 194044 h 4939827"/>
              <a:gd name="connsiteX126" fmla="*/ 4028476 w 12192000"/>
              <a:gd name="connsiteY126" fmla="*/ 223679 h 4939827"/>
              <a:gd name="connsiteX127" fmla="*/ 4191582 w 12192000"/>
              <a:gd name="connsiteY127" fmla="*/ 238952 h 4939827"/>
              <a:gd name="connsiteX128" fmla="*/ 4251024 w 12192000"/>
              <a:gd name="connsiteY128" fmla="*/ 240874 h 4939827"/>
              <a:gd name="connsiteX129" fmla="*/ 4355275 w 12192000"/>
              <a:gd name="connsiteY129" fmla="*/ 260205 h 4939827"/>
              <a:gd name="connsiteX130" fmla="*/ 4423807 w 12192000"/>
              <a:gd name="connsiteY130" fmla="*/ 270366 h 4939827"/>
              <a:gd name="connsiteX131" fmla="*/ 4558432 w 12192000"/>
              <a:gd name="connsiteY131" fmla="*/ 269194 h 4939827"/>
              <a:gd name="connsiteX132" fmla="*/ 4635061 w 12192000"/>
              <a:gd name="connsiteY132" fmla="*/ 280682 h 4939827"/>
              <a:gd name="connsiteX133" fmla="*/ 4807427 w 12192000"/>
              <a:gd name="connsiteY133" fmla="*/ 276835 h 4939827"/>
              <a:gd name="connsiteX134" fmla="*/ 5028933 w 12192000"/>
              <a:gd name="connsiteY134" fmla="*/ 183887 h 4939827"/>
              <a:gd name="connsiteX135" fmla="*/ 5093642 w 12192000"/>
              <a:gd name="connsiteY135" fmla="*/ 177214 h 4939827"/>
              <a:gd name="connsiteX136" fmla="*/ 5102642 w 12192000"/>
              <a:gd name="connsiteY136" fmla="*/ 186816 h 4939827"/>
              <a:gd name="connsiteX137" fmla="*/ 5193590 w 12192000"/>
              <a:gd name="connsiteY137" fmla="*/ 156458 h 4939827"/>
              <a:gd name="connsiteX138" fmla="*/ 5323922 w 12192000"/>
              <a:gd name="connsiteY138" fmla="*/ 146332 h 4939827"/>
              <a:gd name="connsiteX139" fmla="*/ 5421860 w 12192000"/>
              <a:gd name="connsiteY139" fmla="*/ 167298 h 4939827"/>
              <a:gd name="connsiteX140" fmla="*/ 5476948 w 12192000"/>
              <a:gd name="connsiteY140" fmla="*/ 173249 h 4939827"/>
              <a:gd name="connsiteX141" fmla="*/ 5516842 w 12192000"/>
              <a:gd name="connsiteY141" fmla="*/ 184018 h 4939827"/>
              <a:gd name="connsiteX142" fmla="*/ 5619415 w 12192000"/>
              <a:gd name="connsiteY142" fmla="*/ 176781 h 4939827"/>
              <a:gd name="connsiteX143" fmla="*/ 5789867 w 12192000"/>
              <a:gd name="connsiteY143" fmla="*/ 150304 h 4939827"/>
              <a:gd name="connsiteX144" fmla="*/ 5825953 w 12192000"/>
              <a:gd name="connsiteY144" fmla="*/ 147907 h 4939827"/>
              <a:gd name="connsiteX145" fmla="*/ 5856168 w 12192000"/>
              <a:gd name="connsiteY145" fmla="*/ 158719 h 4939827"/>
              <a:gd name="connsiteX146" fmla="*/ 5862476 w 12192000"/>
              <a:gd name="connsiteY146" fmla="*/ 172447 h 4939827"/>
              <a:gd name="connsiteX147" fmla="*/ 5882195 w 12192000"/>
              <a:gd name="connsiteY147" fmla="*/ 173195 h 4939827"/>
              <a:gd name="connsiteX148" fmla="*/ 5952585 w 12192000"/>
              <a:gd name="connsiteY148" fmla="*/ 161012 h 4939827"/>
              <a:gd name="connsiteX149" fmla="*/ 6001964 w 12192000"/>
              <a:gd name="connsiteY149" fmla="*/ 154786 h 4939827"/>
              <a:gd name="connsiteX150" fmla="*/ 6184207 w 12192000"/>
              <a:gd name="connsiteY150" fmla="*/ 132658 h 4939827"/>
              <a:gd name="connsiteX151" fmla="*/ 6415830 w 12192000"/>
              <a:gd name="connsiteY151" fmla="*/ 136006 h 4939827"/>
              <a:gd name="connsiteX152" fmla="*/ 6756965 w 12192000"/>
              <a:gd name="connsiteY152" fmla="*/ 57636 h 4939827"/>
              <a:gd name="connsiteX153" fmla="*/ 6819400 w 12192000"/>
              <a:gd name="connsiteY153" fmla="*/ 30742 h 4939827"/>
              <a:gd name="connsiteX154" fmla="*/ 6986370 w 12192000"/>
              <a:gd name="connsiteY154" fmla="*/ 12659 h 4939827"/>
              <a:gd name="connsiteX155" fmla="*/ 6989536 w 12192000"/>
              <a:gd name="connsiteY155" fmla="*/ 14528 h 4939827"/>
              <a:gd name="connsiteX156" fmla="*/ 7015933 w 12192000"/>
              <a:gd name="connsiteY156" fmla="*/ 9653 h 4939827"/>
              <a:gd name="connsiteX157" fmla="*/ 7020592 w 12192000"/>
              <a:gd name="connsiteY157" fmla="*/ 1651 h 4939827"/>
              <a:gd name="connsiteX158" fmla="*/ 7025905 w 12192000"/>
              <a:gd name="connsiteY158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281371 w 12192000"/>
              <a:gd name="connsiteY19" fmla="*/ 256875 h 4939827"/>
              <a:gd name="connsiteX20" fmla="*/ 8381609 w 12192000"/>
              <a:gd name="connsiteY20" fmla="*/ 240618 h 4939827"/>
              <a:gd name="connsiteX21" fmla="*/ 8406759 w 12192000"/>
              <a:gd name="connsiteY21" fmla="*/ 232517 h 4939827"/>
              <a:gd name="connsiteX22" fmla="*/ 8426506 w 12192000"/>
              <a:gd name="connsiteY22" fmla="*/ 241842 h 4939827"/>
              <a:gd name="connsiteX23" fmla="*/ 8427949 w 12192000"/>
              <a:gd name="connsiteY23" fmla="*/ 240981 h 4939827"/>
              <a:gd name="connsiteX24" fmla="*/ 8441468 w 12192000"/>
              <a:gd name="connsiteY24" fmla="*/ 241157 h 4939827"/>
              <a:gd name="connsiteX25" fmla="*/ 8565757 w 12192000"/>
              <a:gd name="connsiteY25" fmla="*/ 255317 h 4939827"/>
              <a:gd name="connsiteX26" fmla="*/ 8573171 w 12192000"/>
              <a:gd name="connsiteY26" fmla="*/ 258426 h 4939827"/>
              <a:gd name="connsiteX27" fmla="*/ 8573548 w 12192000"/>
              <a:gd name="connsiteY27" fmla="*/ 258241 h 4939827"/>
              <a:gd name="connsiteX28" fmla="*/ 8622021 w 12192000"/>
              <a:gd name="connsiteY28" fmla="*/ 261028 h 4939827"/>
              <a:gd name="connsiteX29" fmla="*/ 8672650 w 12192000"/>
              <a:gd name="connsiteY29" fmla="*/ 254821 h 4939827"/>
              <a:gd name="connsiteX30" fmla="*/ 8785543 w 12192000"/>
              <a:gd name="connsiteY30" fmla="*/ 263406 h 4939827"/>
              <a:gd name="connsiteX31" fmla="*/ 8830588 w 12192000"/>
              <a:gd name="connsiteY31" fmla="*/ 265483 h 4939827"/>
              <a:gd name="connsiteX32" fmla="*/ 8905142 w 12192000"/>
              <a:gd name="connsiteY32" fmla="*/ 264958 h 4939827"/>
              <a:gd name="connsiteX33" fmla="*/ 8968582 w 12192000"/>
              <a:gd name="connsiteY33" fmla="*/ 262728 h 4939827"/>
              <a:gd name="connsiteX34" fmla="*/ 8972994 w 12192000"/>
              <a:gd name="connsiteY34" fmla="*/ 263284 h 4939827"/>
              <a:gd name="connsiteX35" fmla="*/ 9004605 w 12192000"/>
              <a:gd name="connsiteY35" fmla="*/ 258041 h 4939827"/>
              <a:gd name="connsiteX36" fmla="*/ 9016165 w 12192000"/>
              <a:gd name="connsiteY36" fmla="*/ 261258 h 4939827"/>
              <a:gd name="connsiteX37" fmla="*/ 9043297 w 12192000"/>
              <a:gd name="connsiteY37" fmla="*/ 281547 h 4939827"/>
              <a:gd name="connsiteX38" fmla="*/ 9048315 w 12192000"/>
              <a:gd name="connsiteY38" fmla="*/ 279264 h 4939827"/>
              <a:gd name="connsiteX39" fmla="*/ 9054706 w 12192000"/>
              <a:gd name="connsiteY39" fmla="*/ 278538 h 4939827"/>
              <a:gd name="connsiteX40" fmla="*/ 9070919 w 12192000"/>
              <a:gd name="connsiteY40" fmla="*/ 281810 h 4939827"/>
              <a:gd name="connsiteX41" fmla="*/ 9076813 w 12192000"/>
              <a:gd name="connsiteY41" fmla="*/ 283909 h 4939827"/>
              <a:gd name="connsiteX42" fmla="*/ 9085871 w 12192000"/>
              <a:gd name="connsiteY42" fmla="*/ 285133 h 4939827"/>
              <a:gd name="connsiteX43" fmla="*/ 9086159 w 12192000"/>
              <a:gd name="connsiteY43" fmla="*/ 284887 h 4939827"/>
              <a:gd name="connsiteX44" fmla="*/ 9134606 w 12192000"/>
              <a:gd name="connsiteY44" fmla="*/ 288168 h 4939827"/>
              <a:gd name="connsiteX45" fmla="*/ 9195590 w 12192000"/>
              <a:gd name="connsiteY45" fmla="*/ 279568 h 4939827"/>
              <a:gd name="connsiteX46" fmla="*/ 9219336 w 12192000"/>
              <a:gd name="connsiteY46" fmla="*/ 278133 h 4939827"/>
              <a:gd name="connsiteX47" fmla="*/ 9232362 w 12192000"/>
              <a:gd name="connsiteY47" fmla="*/ 275894 h 4939827"/>
              <a:gd name="connsiteX48" fmla="*/ 9283638 w 12192000"/>
              <a:gd name="connsiteY48" fmla="*/ 299924 h 4939827"/>
              <a:gd name="connsiteX49" fmla="*/ 9371484 w 12192000"/>
              <a:gd name="connsiteY49" fmla="*/ 329634 h 4939827"/>
              <a:gd name="connsiteX50" fmla="*/ 9404829 w 12192000"/>
              <a:gd name="connsiteY50" fmla="*/ 339038 h 4939827"/>
              <a:gd name="connsiteX51" fmla="*/ 9427021 w 12192000"/>
              <a:gd name="connsiteY51" fmla="*/ 358784 h 4939827"/>
              <a:gd name="connsiteX52" fmla="*/ 9670844 w 12192000"/>
              <a:gd name="connsiteY52" fmla="*/ 405128 h 4939827"/>
              <a:gd name="connsiteX53" fmla="*/ 9816083 w 12192000"/>
              <a:gd name="connsiteY53" fmla="*/ 416573 h 4939827"/>
              <a:gd name="connsiteX54" fmla="*/ 9936741 w 12192000"/>
              <a:gd name="connsiteY54" fmla="*/ 437044 h 4939827"/>
              <a:gd name="connsiteX55" fmla="*/ 10050093 w 12192000"/>
              <a:gd name="connsiteY55" fmla="*/ 443783 h 4939827"/>
              <a:gd name="connsiteX56" fmla="*/ 10130090 w 12192000"/>
              <a:gd name="connsiteY56" fmla="*/ 459520 h 4939827"/>
              <a:gd name="connsiteX57" fmla="*/ 10173456 w 12192000"/>
              <a:gd name="connsiteY57" fmla="*/ 457749 h 4939827"/>
              <a:gd name="connsiteX58" fmla="*/ 10218232 w 12192000"/>
              <a:gd name="connsiteY58" fmla="*/ 459820 h 4939827"/>
              <a:gd name="connsiteX59" fmla="*/ 10354176 w 12192000"/>
              <a:gd name="connsiteY59" fmla="*/ 471377 h 4939827"/>
              <a:gd name="connsiteX60" fmla="*/ 10430681 w 12192000"/>
              <a:gd name="connsiteY60" fmla="*/ 481226 h 4939827"/>
              <a:gd name="connsiteX61" fmla="*/ 10478169 w 12192000"/>
              <a:gd name="connsiteY61" fmla="*/ 481774 h 4939827"/>
              <a:gd name="connsiteX62" fmla="*/ 10540907 w 12192000"/>
              <a:gd name="connsiteY62" fmla="*/ 485607 h 4939827"/>
              <a:gd name="connsiteX63" fmla="*/ 10614941 w 12192000"/>
              <a:gd name="connsiteY63" fmla="*/ 487592 h 4939827"/>
              <a:gd name="connsiteX64" fmla="*/ 10674098 w 12192000"/>
              <a:gd name="connsiteY64" fmla="*/ 521656 h 4939827"/>
              <a:gd name="connsiteX65" fmla="*/ 10874834 w 12192000"/>
              <a:gd name="connsiteY65" fmla="*/ 574867 h 4939827"/>
              <a:gd name="connsiteX66" fmla="*/ 10944981 w 12192000"/>
              <a:gd name="connsiteY66" fmla="*/ 615042 h 4939827"/>
              <a:gd name="connsiteX67" fmla="*/ 11006376 w 12192000"/>
              <a:gd name="connsiteY67" fmla="*/ 645957 h 4939827"/>
              <a:gd name="connsiteX68" fmla="*/ 11076308 w 12192000"/>
              <a:gd name="connsiteY68" fmla="*/ 675698 h 4939827"/>
              <a:gd name="connsiteX69" fmla="*/ 11148789 w 12192000"/>
              <a:gd name="connsiteY69" fmla="*/ 685041 h 4939827"/>
              <a:gd name="connsiteX70" fmla="*/ 11249129 w 12192000"/>
              <a:gd name="connsiteY70" fmla="*/ 684218 h 4939827"/>
              <a:gd name="connsiteX71" fmla="*/ 11299915 w 12192000"/>
              <a:gd name="connsiteY71" fmla="*/ 692177 h 4939827"/>
              <a:gd name="connsiteX72" fmla="*/ 11386973 w 12192000"/>
              <a:gd name="connsiteY72" fmla="*/ 708209 h 4939827"/>
              <a:gd name="connsiteX73" fmla="*/ 11500105 w 12192000"/>
              <a:gd name="connsiteY73" fmla="*/ 735014 h 4939827"/>
              <a:gd name="connsiteX74" fmla="*/ 11621735 w 12192000"/>
              <a:gd name="connsiteY74" fmla="*/ 789584 h 4939827"/>
              <a:gd name="connsiteX75" fmla="*/ 11691200 w 12192000"/>
              <a:gd name="connsiteY75" fmla="*/ 867902 h 4939827"/>
              <a:gd name="connsiteX76" fmla="*/ 11819427 w 12192000"/>
              <a:gd name="connsiteY76" fmla="*/ 911634 h 4939827"/>
              <a:gd name="connsiteX77" fmla="*/ 11969720 w 12192000"/>
              <a:gd name="connsiteY77" fmla="*/ 964737 h 4939827"/>
              <a:gd name="connsiteX78" fmla="*/ 12055766 w 12192000"/>
              <a:gd name="connsiteY78" fmla="*/ 991268 h 4939827"/>
              <a:gd name="connsiteX79" fmla="*/ 12171539 w 12192000"/>
              <a:gd name="connsiteY79" fmla="*/ 995427 h 4939827"/>
              <a:gd name="connsiteX80" fmla="*/ 12187831 w 12192000"/>
              <a:gd name="connsiteY80" fmla="*/ 996580 h 4939827"/>
              <a:gd name="connsiteX81" fmla="*/ 12192000 w 12192000"/>
              <a:gd name="connsiteY81" fmla="*/ 996726 h 4939827"/>
              <a:gd name="connsiteX82" fmla="*/ 12192000 w 12192000"/>
              <a:gd name="connsiteY82" fmla="*/ 4939827 h 4939827"/>
              <a:gd name="connsiteX83" fmla="*/ 0 w 12192000"/>
              <a:gd name="connsiteY83" fmla="*/ 4939827 h 4939827"/>
              <a:gd name="connsiteX84" fmla="*/ 0 w 12192000"/>
              <a:gd name="connsiteY84" fmla="*/ 512043 h 4939827"/>
              <a:gd name="connsiteX85" fmla="*/ 7381 w 12192000"/>
              <a:gd name="connsiteY85" fmla="*/ 512580 h 4939827"/>
              <a:gd name="connsiteX86" fmla="*/ 100029 w 12192000"/>
              <a:gd name="connsiteY86" fmla="*/ 504758 h 4939827"/>
              <a:gd name="connsiteX87" fmla="*/ 155244 w 12192000"/>
              <a:gd name="connsiteY87" fmla="*/ 525130 h 4939827"/>
              <a:gd name="connsiteX88" fmla="*/ 254366 w 12192000"/>
              <a:gd name="connsiteY88" fmla="*/ 534449 h 4939827"/>
              <a:gd name="connsiteX89" fmla="*/ 447292 w 12192000"/>
              <a:gd name="connsiteY89" fmla="*/ 542725 h 4939827"/>
              <a:gd name="connsiteX90" fmla="*/ 628105 w 12192000"/>
              <a:gd name="connsiteY90" fmla="*/ 547853 h 4939827"/>
              <a:gd name="connsiteX91" fmla="*/ 783146 w 12192000"/>
              <a:gd name="connsiteY91" fmla="*/ 591799 h 4939827"/>
              <a:gd name="connsiteX92" fmla="*/ 1043676 w 12192000"/>
              <a:gd name="connsiteY92" fmla="*/ 591887 h 4939827"/>
              <a:gd name="connsiteX93" fmla="*/ 1281816 w 12192000"/>
              <a:gd name="connsiteY93" fmla="*/ 520946 h 4939827"/>
              <a:gd name="connsiteX94" fmla="*/ 1486347 w 12192000"/>
              <a:gd name="connsiteY94" fmla="*/ 487310 h 4939827"/>
              <a:gd name="connsiteX95" fmla="*/ 1568079 w 12192000"/>
              <a:gd name="connsiteY95" fmla="*/ 462531 h 4939827"/>
              <a:gd name="connsiteX96" fmla="*/ 1622516 w 12192000"/>
              <a:gd name="connsiteY96" fmla="*/ 466058 h 4939827"/>
              <a:gd name="connsiteX97" fmla="*/ 1655457 w 12192000"/>
              <a:gd name="connsiteY97" fmla="*/ 465359 h 4939827"/>
              <a:gd name="connsiteX98" fmla="*/ 1717454 w 12192000"/>
              <a:gd name="connsiteY98" fmla="*/ 417203 h 4939827"/>
              <a:gd name="connsiteX99" fmla="*/ 1913794 w 12192000"/>
              <a:gd name="connsiteY99" fmla="*/ 365255 h 4939827"/>
              <a:gd name="connsiteX100" fmla="*/ 2129762 w 12192000"/>
              <a:gd name="connsiteY100" fmla="*/ 367832 h 4939827"/>
              <a:gd name="connsiteX101" fmla="*/ 2376970 w 12192000"/>
              <a:gd name="connsiteY101" fmla="*/ 350129 h 4939827"/>
              <a:gd name="connsiteX102" fmla="*/ 2480155 w 12192000"/>
              <a:gd name="connsiteY102" fmla="*/ 359227 h 4939827"/>
              <a:gd name="connsiteX103" fmla="*/ 2586782 w 12192000"/>
              <a:gd name="connsiteY103" fmla="*/ 339352 h 4939827"/>
              <a:gd name="connsiteX104" fmla="*/ 2679617 w 12192000"/>
              <a:gd name="connsiteY104" fmla="*/ 305383 h 4939827"/>
              <a:gd name="connsiteX105" fmla="*/ 2788947 w 12192000"/>
              <a:gd name="connsiteY105" fmla="*/ 250375 h 4939827"/>
              <a:gd name="connsiteX106" fmla="*/ 2965530 w 12192000"/>
              <a:gd name="connsiteY106" fmla="*/ 245958 h 4939827"/>
              <a:gd name="connsiteX107" fmla="*/ 3103677 w 12192000"/>
              <a:gd name="connsiteY107" fmla="*/ 209527 h 4939827"/>
              <a:gd name="connsiteX108" fmla="*/ 3126759 w 12192000"/>
              <a:gd name="connsiteY108" fmla="*/ 211226 h 4939827"/>
              <a:gd name="connsiteX109" fmla="*/ 3164020 w 12192000"/>
              <a:gd name="connsiteY109" fmla="*/ 212779 h 4939827"/>
              <a:gd name="connsiteX110" fmla="*/ 3285019 w 12192000"/>
              <a:gd name="connsiteY110" fmla="*/ 220535 h 4939827"/>
              <a:gd name="connsiteX111" fmla="*/ 3365154 w 12192000"/>
              <a:gd name="connsiteY111" fmla="*/ 226416 h 4939827"/>
              <a:gd name="connsiteX112" fmla="*/ 3367507 w 12192000"/>
              <a:gd name="connsiteY112" fmla="*/ 225416 h 4939827"/>
              <a:gd name="connsiteX113" fmla="*/ 3387567 w 12192000"/>
              <a:gd name="connsiteY113" fmla="*/ 227103 h 4939827"/>
              <a:gd name="connsiteX114" fmla="*/ 3498001 w 12192000"/>
              <a:gd name="connsiteY114" fmla="*/ 231941 h 4939827"/>
              <a:gd name="connsiteX115" fmla="*/ 3561557 w 12192000"/>
              <a:gd name="connsiteY115" fmla="*/ 228095 h 4939827"/>
              <a:gd name="connsiteX116" fmla="*/ 3611920 w 12192000"/>
              <a:gd name="connsiteY116" fmla="*/ 218094 h 4939827"/>
              <a:gd name="connsiteX117" fmla="*/ 3620528 w 12192000"/>
              <a:gd name="connsiteY117" fmla="*/ 218788 h 4939827"/>
              <a:gd name="connsiteX118" fmla="*/ 3620766 w 12192000"/>
              <a:gd name="connsiteY118" fmla="*/ 218511 h 4939827"/>
              <a:gd name="connsiteX119" fmla="*/ 3629977 w 12192000"/>
              <a:gd name="connsiteY119" fmla="*/ 218664 h 4939827"/>
              <a:gd name="connsiteX120" fmla="*/ 3636217 w 12192000"/>
              <a:gd name="connsiteY120" fmla="*/ 220048 h 4939827"/>
              <a:gd name="connsiteX121" fmla="*/ 3709484 w 12192000"/>
              <a:gd name="connsiteY121" fmla="*/ 186927 h 4939827"/>
              <a:gd name="connsiteX122" fmla="*/ 3761342 w 12192000"/>
              <a:gd name="connsiteY122" fmla="*/ 177474 h 4939827"/>
              <a:gd name="connsiteX123" fmla="*/ 3799748 w 12192000"/>
              <a:gd name="connsiteY123" fmla="*/ 167154 h 4939827"/>
              <a:gd name="connsiteX124" fmla="*/ 3922756 w 12192000"/>
              <a:gd name="connsiteY124" fmla="*/ 194044 h 4939827"/>
              <a:gd name="connsiteX125" fmla="*/ 4028476 w 12192000"/>
              <a:gd name="connsiteY125" fmla="*/ 223679 h 4939827"/>
              <a:gd name="connsiteX126" fmla="*/ 4191582 w 12192000"/>
              <a:gd name="connsiteY126" fmla="*/ 238952 h 4939827"/>
              <a:gd name="connsiteX127" fmla="*/ 4251024 w 12192000"/>
              <a:gd name="connsiteY127" fmla="*/ 240874 h 4939827"/>
              <a:gd name="connsiteX128" fmla="*/ 4355275 w 12192000"/>
              <a:gd name="connsiteY128" fmla="*/ 260205 h 4939827"/>
              <a:gd name="connsiteX129" fmla="*/ 4423807 w 12192000"/>
              <a:gd name="connsiteY129" fmla="*/ 270366 h 4939827"/>
              <a:gd name="connsiteX130" fmla="*/ 4558432 w 12192000"/>
              <a:gd name="connsiteY130" fmla="*/ 269194 h 4939827"/>
              <a:gd name="connsiteX131" fmla="*/ 4635061 w 12192000"/>
              <a:gd name="connsiteY131" fmla="*/ 280682 h 4939827"/>
              <a:gd name="connsiteX132" fmla="*/ 4807427 w 12192000"/>
              <a:gd name="connsiteY132" fmla="*/ 276835 h 4939827"/>
              <a:gd name="connsiteX133" fmla="*/ 5028933 w 12192000"/>
              <a:gd name="connsiteY133" fmla="*/ 183887 h 4939827"/>
              <a:gd name="connsiteX134" fmla="*/ 5093642 w 12192000"/>
              <a:gd name="connsiteY134" fmla="*/ 177214 h 4939827"/>
              <a:gd name="connsiteX135" fmla="*/ 5102642 w 12192000"/>
              <a:gd name="connsiteY135" fmla="*/ 186816 h 4939827"/>
              <a:gd name="connsiteX136" fmla="*/ 5193590 w 12192000"/>
              <a:gd name="connsiteY136" fmla="*/ 156458 h 4939827"/>
              <a:gd name="connsiteX137" fmla="*/ 5323922 w 12192000"/>
              <a:gd name="connsiteY137" fmla="*/ 146332 h 4939827"/>
              <a:gd name="connsiteX138" fmla="*/ 5421860 w 12192000"/>
              <a:gd name="connsiteY138" fmla="*/ 167298 h 4939827"/>
              <a:gd name="connsiteX139" fmla="*/ 5476948 w 12192000"/>
              <a:gd name="connsiteY139" fmla="*/ 173249 h 4939827"/>
              <a:gd name="connsiteX140" fmla="*/ 5516842 w 12192000"/>
              <a:gd name="connsiteY140" fmla="*/ 184018 h 4939827"/>
              <a:gd name="connsiteX141" fmla="*/ 5619415 w 12192000"/>
              <a:gd name="connsiteY141" fmla="*/ 176781 h 4939827"/>
              <a:gd name="connsiteX142" fmla="*/ 5789867 w 12192000"/>
              <a:gd name="connsiteY142" fmla="*/ 150304 h 4939827"/>
              <a:gd name="connsiteX143" fmla="*/ 5825953 w 12192000"/>
              <a:gd name="connsiteY143" fmla="*/ 147907 h 4939827"/>
              <a:gd name="connsiteX144" fmla="*/ 5856168 w 12192000"/>
              <a:gd name="connsiteY144" fmla="*/ 158719 h 4939827"/>
              <a:gd name="connsiteX145" fmla="*/ 5862476 w 12192000"/>
              <a:gd name="connsiteY145" fmla="*/ 172447 h 4939827"/>
              <a:gd name="connsiteX146" fmla="*/ 5882195 w 12192000"/>
              <a:gd name="connsiteY146" fmla="*/ 173195 h 4939827"/>
              <a:gd name="connsiteX147" fmla="*/ 5952585 w 12192000"/>
              <a:gd name="connsiteY147" fmla="*/ 161012 h 4939827"/>
              <a:gd name="connsiteX148" fmla="*/ 6001964 w 12192000"/>
              <a:gd name="connsiteY148" fmla="*/ 154786 h 4939827"/>
              <a:gd name="connsiteX149" fmla="*/ 6184207 w 12192000"/>
              <a:gd name="connsiteY149" fmla="*/ 132658 h 4939827"/>
              <a:gd name="connsiteX150" fmla="*/ 6415830 w 12192000"/>
              <a:gd name="connsiteY150" fmla="*/ 136006 h 4939827"/>
              <a:gd name="connsiteX151" fmla="*/ 6756965 w 12192000"/>
              <a:gd name="connsiteY151" fmla="*/ 57636 h 4939827"/>
              <a:gd name="connsiteX152" fmla="*/ 6819400 w 12192000"/>
              <a:gd name="connsiteY152" fmla="*/ 30742 h 4939827"/>
              <a:gd name="connsiteX153" fmla="*/ 6986370 w 12192000"/>
              <a:gd name="connsiteY153" fmla="*/ 12659 h 4939827"/>
              <a:gd name="connsiteX154" fmla="*/ 6989536 w 12192000"/>
              <a:gd name="connsiteY154" fmla="*/ 14528 h 4939827"/>
              <a:gd name="connsiteX155" fmla="*/ 7015933 w 12192000"/>
              <a:gd name="connsiteY155" fmla="*/ 9653 h 4939827"/>
              <a:gd name="connsiteX156" fmla="*/ 7020592 w 12192000"/>
              <a:gd name="connsiteY156" fmla="*/ 1651 h 4939827"/>
              <a:gd name="connsiteX157" fmla="*/ 7025905 w 12192000"/>
              <a:gd name="connsiteY157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58681 w 12192000"/>
              <a:gd name="connsiteY16" fmla="*/ 219431 h 4939827"/>
              <a:gd name="connsiteX17" fmla="*/ 8126175 w 12192000"/>
              <a:gd name="connsiteY17" fmla="*/ 240005 h 4939827"/>
              <a:gd name="connsiteX18" fmla="*/ 8281371 w 12192000"/>
              <a:gd name="connsiteY18" fmla="*/ 256875 h 4939827"/>
              <a:gd name="connsiteX19" fmla="*/ 8381609 w 12192000"/>
              <a:gd name="connsiteY19" fmla="*/ 240618 h 4939827"/>
              <a:gd name="connsiteX20" fmla="*/ 8406759 w 12192000"/>
              <a:gd name="connsiteY20" fmla="*/ 232517 h 4939827"/>
              <a:gd name="connsiteX21" fmla="*/ 8426506 w 12192000"/>
              <a:gd name="connsiteY21" fmla="*/ 241842 h 4939827"/>
              <a:gd name="connsiteX22" fmla="*/ 8427949 w 12192000"/>
              <a:gd name="connsiteY22" fmla="*/ 240981 h 4939827"/>
              <a:gd name="connsiteX23" fmla="*/ 8441468 w 12192000"/>
              <a:gd name="connsiteY23" fmla="*/ 241157 h 4939827"/>
              <a:gd name="connsiteX24" fmla="*/ 8565757 w 12192000"/>
              <a:gd name="connsiteY24" fmla="*/ 255317 h 4939827"/>
              <a:gd name="connsiteX25" fmla="*/ 8573171 w 12192000"/>
              <a:gd name="connsiteY25" fmla="*/ 258426 h 4939827"/>
              <a:gd name="connsiteX26" fmla="*/ 8573548 w 12192000"/>
              <a:gd name="connsiteY26" fmla="*/ 258241 h 4939827"/>
              <a:gd name="connsiteX27" fmla="*/ 8622021 w 12192000"/>
              <a:gd name="connsiteY27" fmla="*/ 261028 h 4939827"/>
              <a:gd name="connsiteX28" fmla="*/ 8672650 w 12192000"/>
              <a:gd name="connsiteY28" fmla="*/ 254821 h 4939827"/>
              <a:gd name="connsiteX29" fmla="*/ 8785543 w 12192000"/>
              <a:gd name="connsiteY29" fmla="*/ 263406 h 4939827"/>
              <a:gd name="connsiteX30" fmla="*/ 8830588 w 12192000"/>
              <a:gd name="connsiteY30" fmla="*/ 265483 h 4939827"/>
              <a:gd name="connsiteX31" fmla="*/ 8905142 w 12192000"/>
              <a:gd name="connsiteY31" fmla="*/ 264958 h 4939827"/>
              <a:gd name="connsiteX32" fmla="*/ 8968582 w 12192000"/>
              <a:gd name="connsiteY32" fmla="*/ 262728 h 4939827"/>
              <a:gd name="connsiteX33" fmla="*/ 8972994 w 12192000"/>
              <a:gd name="connsiteY33" fmla="*/ 263284 h 4939827"/>
              <a:gd name="connsiteX34" fmla="*/ 9004605 w 12192000"/>
              <a:gd name="connsiteY34" fmla="*/ 258041 h 4939827"/>
              <a:gd name="connsiteX35" fmla="*/ 9016165 w 12192000"/>
              <a:gd name="connsiteY35" fmla="*/ 261258 h 4939827"/>
              <a:gd name="connsiteX36" fmla="*/ 9043297 w 12192000"/>
              <a:gd name="connsiteY36" fmla="*/ 281547 h 4939827"/>
              <a:gd name="connsiteX37" fmla="*/ 9048315 w 12192000"/>
              <a:gd name="connsiteY37" fmla="*/ 279264 h 4939827"/>
              <a:gd name="connsiteX38" fmla="*/ 9054706 w 12192000"/>
              <a:gd name="connsiteY38" fmla="*/ 278538 h 4939827"/>
              <a:gd name="connsiteX39" fmla="*/ 9070919 w 12192000"/>
              <a:gd name="connsiteY39" fmla="*/ 281810 h 4939827"/>
              <a:gd name="connsiteX40" fmla="*/ 9076813 w 12192000"/>
              <a:gd name="connsiteY40" fmla="*/ 283909 h 4939827"/>
              <a:gd name="connsiteX41" fmla="*/ 9085871 w 12192000"/>
              <a:gd name="connsiteY41" fmla="*/ 285133 h 4939827"/>
              <a:gd name="connsiteX42" fmla="*/ 9086159 w 12192000"/>
              <a:gd name="connsiteY42" fmla="*/ 284887 h 4939827"/>
              <a:gd name="connsiteX43" fmla="*/ 9134606 w 12192000"/>
              <a:gd name="connsiteY43" fmla="*/ 288168 h 4939827"/>
              <a:gd name="connsiteX44" fmla="*/ 9195590 w 12192000"/>
              <a:gd name="connsiteY44" fmla="*/ 279568 h 4939827"/>
              <a:gd name="connsiteX45" fmla="*/ 9219336 w 12192000"/>
              <a:gd name="connsiteY45" fmla="*/ 278133 h 4939827"/>
              <a:gd name="connsiteX46" fmla="*/ 9232362 w 12192000"/>
              <a:gd name="connsiteY46" fmla="*/ 275894 h 4939827"/>
              <a:gd name="connsiteX47" fmla="*/ 9283638 w 12192000"/>
              <a:gd name="connsiteY47" fmla="*/ 299924 h 4939827"/>
              <a:gd name="connsiteX48" fmla="*/ 9371484 w 12192000"/>
              <a:gd name="connsiteY48" fmla="*/ 329634 h 4939827"/>
              <a:gd name="connsiteX49" fmla="*/ 9404829 w 12192000"/>
              <a:gd name="connsiteY49" fmla="*/ 339038 h 4939827"/>
              <a:gd name="connsiteX50" fmla="*/ 9427021 w 12192000"/>
              <a:gd name="connsiteY50" fmla="*/ 358784 h 4939827"/>
              <a:gd name="connsiteX51" fmla="*/ 9670844 w 12192000"/>
              <a:gd name="connsiteY51" fmla="*/ 405128 h 4939827"/>
              <a:gd name="connsiteX52" fmla="*/ 9816083 w 12192000"/>
              <a:gd name="connsiteY52" fmla="*/ 416573 h 4939827"/>
              <a:gd name="connsiteX53" fmla="*/ 9936741 w 12192000"/>
              <a:gd name="connsiteY53" fmla="*/ 437044 h 4939827"/>
              <a:gd name="connsiteX54" fmla="*/ 10050093 w 12192000"/>
              <a:gd name="connsiteY54" fmla="*/ 443783 h 4939827"/>
              <a:gd name="connsiteX55" fmla="*/ 10130090 w 12192000"/>
              <a:gd name="connsiteY55" fmla="*/ 459520 h 4939827"/>
              <a:gd name="connsiteX56" fmla="*/ 10173456 w 12192000"/>
              <a:gd name="connsiteY56" fmla="*/ 457749 h 4939827"/>
              <a:gd name="connsiteX57" fmla="*/ 10218232 w 12192000"/>
              <a:gd name="connsiteY57" fmla="*/ 459820 h 4939827"/>
              <a:gd name="connsiteX58" fmla="*/ 10354176 w 12192000"/>
              <a:gd name="connsiteY58" fmla="*/ 471377 h 4939827"/>
              <a:gd name="connsiteX59" fmla="*/ 10430681 w 12192000"/>
              <a:gd name="connsiteY59" fmla="*/ 481226 h 4939827"/>
              <a:gd name="connsiteX60" fmla="*/ 10478169 w 12192000"/>
              <a:gd name="connsiteY60" fmla="*/ 481774 h 4939827"/>
              <a:gd name="connsiteX61" fmla="*/ 10540907 w 12192000"/>
              <a:gd name="connsiteY61" fmla="*/ 485607 h 4939827"/>
              <a:gd name="connsiteX62" fmla="*/ 10614941 w 12192000"/>
              <a:gd name="connsiteY62" fmla="*/ 487592 h 4939827"/>
              <a:gd name="connsiteX63" fmla="*/ 10674098 w 12192000"/>
              <a:gd name="connsiteY63" fmla="*/ 521656 h 4939827"/>
              <a:gd name="connsiteX64" fmla="*/ 10874834 w 12192000"/>
              <a:gd name="connsiteY64" fmla="*/ 574867 h 4939827"/>
              <a:gd name="connsiteX65" fmla="*/ 10944981 w 12192000"/>
              <a:gd name="connsiteY65" fmla="*/ 615042 h 4939827"/>
              <a:gd name="connsiteX66" fmla="*/ 11006376 w 12192000"/>
              <a:gd name="connsiteY66" fmla="*/ 645957 h 4939827"/>
              <a:gd name="connsiteX67" fmla="*/ 11076308 w 12192000"/>
              <a:gd name="connsiteY67" fmla="*/ 675698 h 4939827"/>
              <a:gd name="connsiteX68" fmla="*/ 11148789 w 12192000"/>
              <a:gd name="connsiteY68" fmla="*/ 685041 h 4939827"/>
              <a:gd name="connsiteX69" fmla="*/ 11249129 w 12192000"/>
              <a:gd name="connsiteY69" fmla="*/ 684218 h 4939827"/>
              <a:gd name="connsiteX70" fmla="*/ 11299915 w 12192000"/>
              <a:gd name="connsiteY70" fmla="*/ 692177 h 4939827"/>
              <a:gd name="connsiteX71" fmla="*/ 11386973 w 12192000"/>
              <a:gd name="connsiteY71" fmla="*/ 708209 h 4939827"/>
              <a:gd name="connsiteX72" fmla="*/ 11500105 w 12192000"/>
              <a:gd name="connsiteY72" fmla="*/ 735014 h 4939827"/>
              <a:gd name="connsiteX73" fmla="*/ 11621735 w 12192000"/>
              <a:gd name="connsiteY73" fmla="*/ 789584 h 4939827"/>
              <a:gd name="connsiteX74" fmla="*/ 11691200 w 12192000"/>
              <a:gd name="connsiteY74" fmla="*/ 867902 h 4939827"/>
              <a:gd name="connsiteX75" fmla="*/ 11819427 w 12192000"/>
              <a:gd name="connsiteY75" fmla="*/ 911634 h 4939827"/>
              <a:gd name="connsiteX76" fmla="*/ 11969720 w 12192000"/>
              <a:gd name="connsiteY76" fmla="*/ 964737 h 4939827"/>
              <a:gd name="connsiteX77" fmla="*/ 12055766 w 12192000"/>
              <a:gd name="connsiteY77" fmla="*/ 991268 h 4939827"/>
              <a:gd name="connsiteX78" fmla="*/ 12171539 w 12192000"/>
              <a:gd name="connsiteY78" fmla="*/ 995427 h 4939827"/>
              <a:gd name="connsiteX79" fmla="*/ 12187831 w 12192000"/>
              <a:gd name="connsiteY79" fmla="*/ 996580 h 4939827"/>
              <a:gd name="connsiteX80" fmla="*/ 12192000 w 12192000"/>
              <a:gd name="connsiteY80" fmla="*/ 996726 h 4939827"/>
              <a:gd name="connsiteX81" fmla="*/ 12192000 w 12192000"/>
              <a:gd name="connsiteY81" fmla="*/ 4939827 h 4939827"/>
              <a:gd name="connsiteX82" fmla="*/ 0 w 12192000"/>
              <a:gd name="connsiteY82" fmla="*/ 4939827 h 4939827"/>
              <a:gd name="connsiteX83" fmla="*/ 0 w 12192000"/>
              <a:gd name="connsiteY83" fmla="*/ 512043 h 4939827"/>
              <a:gd name="connsiteX84" fmla="*/ 7381 w 12192000"/>
              <a:gd name="connsiteY84" fmla="*/ 512580 h 4939827"/>
              <a:gd name="connsiteX85" fmla="*/ 100029 w 12192000"/>
              <a:gd name="connsiteY85" fmla="*/ 504758 h 4939827"/>
              <a:gd name="connsiteX86" fmla="*/ 155244 w 12192000"/>
              <a:gd name="connsiteY86" fmla="*/ 525130 h 4939827"/>
              <a:gd name="connsiteX87" fmla="*/ 254366 w 12192000"/>
              <a:gd name="connsiteY87" fmla="*/ 534449 h 4939827"/>
              <a:gd name="connsiteX88" fmla="*/ 447292 w 12192000"/>
              <a:gd name="connsiteY88" fmla="*/ 542725 h 4939827"/>
              <a:gd name="connsiteX89" fmla="*/ 628105 w 12192000"/>
              <a:gd name="connsiteY89" fmla="*/ 547853 h 4939827"/>
              <a:gd name="connsiteX90" fmla="*/ 783146 w 12192000"/>
              <a:gd name="connsiteY90" fmla="*/ 591799 h 4939827"/>
              <a:gd name="connsiteX91" fmla="*/ 1043676 w 12192000"/>
              <a:gd name="connsiteY91" fmla="*/ 591887 h 4939827"/>
              <a:gd name="connsiteX92" fmla="*/ 1281816 w 12192000"/>
              <a:gd name="connsiteY92" fmla="*/ 520946 h 4939827"/>
              <a:gd name="connsiteX93" fmla="*/ 1486347 w 12192000"/>
              <a:gd name="connsiteY93" fmla="*/ 487310 h 4939827"/>
              <a:gd name="connsiteX94" fmla="*/ 1568079 w 12192000"/>
              <a:gd name="connsiteY94" fmla="*/ 462531 h 4939827"/>
              <a:gd name="connsiteX95" fmla="*/ 1622516 w 12192000"/>
              <a:gd name="connsiteY95" fmla="*/ 466058 h 4939827"/>
              <a:gd name="connsiteX96" fmla="*/ 1655457 w 12192000"/>
              <a:gd name="connsiteY96" fmla="*/ 465359 h 4939827"/>
              <a:gd name="connsiteX97" fmla="*/ 1717454 w 12192000"/>
              <a:gd name="connsiteY97" fmla="*/ 417203 h 4939827"/>
              <a:gd name="connsiteX98" fmla="*/ 1913794 w 12192000"/>
              <a:gd name="connsiteY98" fmla="*/ 365255 h 4939827"/>
              <a:gd name="connsiteX99" fmla="*/ 2129762 w 12192000"/>
              <a:gd name="connsiteY99" fmla="*/ 367832 h 4939827"/>
              <a:gd name="connsiteX100" fmla="*/ 2376970 w 12192000"/>
              <a:gd name="connsiteY100" fmla="*/ 350129 h 4939827"/>
              <a:gd name="connsiteX101" fmla="*/ 2480155 w 12192000"/>
              <a:gd name="connsiteY101" fmla="*/ 359227 h 4939827"/>
              <a:gd name="connsiteX102" fmla="*/ 2586782 w 12192000"/>
              <a:gd name="connsiteY102" fmla="*/ 339352 h 4939827"/>
              <a:gd name="connsiteX103" fmla="*/ 2679617 w 12192000"/>
              <a:gd name="connsiteY103" fmla="*/ 305383 h 4939827"/>
              <a:gd name="connsiteX104" fmla="*/ 2788947 w 12192000"/>
              <a:gd name="connsiteY104" fmla="*/ 250375 h 4939827"/>
              <a:gd name="connsiteX105" fmla="*/ 2965530 w 12192000"/>
              <a:gd name="connsiteY105" fmla="*/ 245958 h 4939827"/>
              <a:gd name="connsiteX106" fmla="*/ 3103677 w 12192000"/>
              <a:gd name="connsiteY106" fmla="*/ 209527 h 4939827"/>
              <a:gd name="connsiteX107" fmla="*/ 3126759 w 12192000"/>
              <a:gd name="connsiteY107" fmla="*/ 211226 h 4939827"/>
              <a:gd name="connsiteX108" fmla="*/ 3164020 w 12192000"/>
              <a:gd name="connsiteY108" fmla="*/ 212779 h 4939827"/>
              <a:gd name="connsiteX109" fmla="*/ 3285019 w 12192000"/>
              <a:gd name="connsiteY109" fmla="*/ 220535 h 4939827"/>
              <a:gd name="connsiteX110" fmla="*/ 3365154 w 12192000"/>
              <a:gd name="connsiteY110" fmla="*/ 226416 h 4939827"/>
              <a:gd name="connsiteX111" fmla="*/ 3367507 w 12192000"/>
              <a:gd name="connsiteY111" fmla="*/ 225416 h 4939827"/>
              <a:gd name="connsiteX112" fmla="*/ 3387567 w 12192000"/>
              <a:gd name="connsiteY112" fmla="*/ 227103 h 4939827"/>
              <a:gd name="connsiteX113" fmla="*/ 3498001 w 12192000"/>
              <a:gd name="connsiteY113" fmla="*/ 231941 h 4939827"/>
              <a:gd name="connsiteX114" fmla="*/ 3561557 w 12192000"/>
              <a:gd name="connsiteY114" fmla="*/ 228095 h 4939827"/>
              <a:gd name="connsiteX115" fmla="*/ 3611920 w 12192000"/>
              <a:gd name="connsiteY115" fmla="*/ 218094 h 4939827"/>
              <a:gd name="connsiteX116" fmla="*/ 3620528 w 12192000"/>
              <a:gd name="connsiteY116" fmla="*/ 218788 h 4939827"/>
              <a:gd name="connsiteX117" fmla="*/ 3620766 w 12192000"/>
              <a:gd name="connsiteY117" fmla="*/ 218511 h 4939827"/>
              <a:gd name="connsiteX118" fmla="*/ 3629977 w 12192000"/>
              <a:gd name="connsiteY118" fmla="*/ 218664 h 4939827"/>
              <a:gd name="connsiteX119" fmla="*/ 3636217 w 12192000"/>
              <a:gd name="connsiteY119" fmla="*/ 220048 h 4939827"/>
              <a:gd name="connsiteX120" fmla="*/ 3709484 w 12192000"/>
              <a:gd name="connsiteY120" fmla="*/ 186927 h 4939827"/>
              <a:gd name="connsiteX121" fmla="*/ 3761342 w 12192000"/>
              <a:gd name="connsiteY121" fmla="*/ 177474 h 4939827"/>
              <a:gd name="connsiteX122" fmla="*/ 3799748 w 12192000"/>
              <a:gd name="connsiteY122" fmla="*/ 167154 h 4939827"/>
              <a:gd name="connsiteX123" fmla="*/ 3922756 w 12192000"/>
              <a:gd name="connsiteY123" fmla="*/ 194044 h 4939827"/>
              <a:gd name="connsiteX124" fmla="*/ 4028476 w 12192000"/>
              <a:gd name="connsiteY124" fmla="*/ 223679 h 4939827"/>
              <a:gd name="connsiteX125" fmla="*/ 4191582 w 12192000"/>
              <a:gd name="connsiteY125" fmla="*/ 238952 h 4939827"/>
              <a:gd name="connsiteX126" fmla="*/ 4251024 w 12192000"/>
              <a:gd name="connsiteY126" fmla="*/ 240874 h 4939827"/>
              <a:gd name="connsiteX127" fmla="*/ 4355275 w 12192000"/>
              <a:gd name="connsiteY127" fmla="*/ 260205 h 4939827"/>
              <a:gd name="connsiteX128" fmla="*/ 4423807 w 12192000"/>
              <a:gd name="connsiteY128" fmla="*/ 270366 h 4939827"/>
              <a:gd name="connsiteX129" fmla="*/ 4558432 w 12192000"/>
              <a:gd name="connsiteY129" fmla="*/ 269194 h 4939827"/>
              <a:gd name="connsiteX130" fmla="*/ 4635061 w 12192000"/>
              <a:gd name="connsiteY130" fmla="*/ 280682 h 4939827"/>
              <a:gd name="connsiteX131" fmla="*/ 4807427 w 12192000"/>
              <a:gd name="connsiteY131" fmla="*/ 276835 h 4939827"/>
              <a:gd name="connsiteX132" fmla="*/ 5028933 w 12192000"/>
              <a:gd name="connsiteY132" fmla="*/ 183887 h 4939827"/>
              <a:gd name="connsiteX133" fmla="*/ 5093642 w 12192000"/>
              <a:gd name="connsiteY133" fmla="*/ 177214 h 4939827"/>
              <a:gd name="connsiteX134" fmla="*/ 5102642 w 12192000"/>
              <a:gd name="connsiteY134" fmla="*/ 186816 h 4939827"/>
              <a:gd name="connsiteX135" fmla="*/ 5193590 w 12192000"/>
              <a:gd name="connsiteY135" fmla="*/ 156458 h 4939827"/>
              <a:gd name="connsiteX136" fmla="*/ 5323922 w 12192000"/>
              <a:gd name="connsiteY136" fmla="*/ 146332 h 4939827"/>
              <a:gd name="connsiteX137" fmla="*/ 5421860 w 12192000"/>
              <a:gd name="connsiteY137" fmla="*/ 167298 h 4939827"/>
              <a:gd name="connsiteX138" fmla="*/ 5476948 w 12192000"/>
              <a:gd name="connsiteY138" fmla="*/ 173249 h 4939827"/>
              <a:gd name="connsiteX139" fmla="*/ 5516842 w 12192000"/>
              <a:gd name="connsiteY139" fmla="*/ 184018 h 4939827"/>
              <a:gd name="connsiteX140" fmla="*/ 5619415 w 12192000"/>
              <a:gd name="connsiteY140" fmla="*/ 176781 h 4939827"/>
              <a:gd name="connsiteX141" fmla="*/ 5789867 w 12192000"/>
              <a:gd name="connsiteY141" fmla="*/ 150304 h 4939827"/>
              <a:gd name="connsiteX142" fmla="*/ 5825953 w 12192000"/>
              <a:gd name="connsiteY142" fmla="*/ 147907 h 4939827"/>
              <a:gd name="connsiteX143" fmla="*/ 5856168 w 12192000"/>
              <a:gd name="connsiteY143" fmla="*/ 158719 h 4939827"/>
              <a:gd name="connsiteX144" fmla="*/ 5862476 w 12192000"/>
              <a:gd name="connsiteY144" fmla="*/ 172447 h 4939827"/>
              <a:gd name="connsiteX145" fmla="*/ 5882195 w 12192000"/>
              <a:gd name="connsiteY145" fmla="*/ 173195 h 4939827"/>
              <a:gd name="connsiteX146" fmla="*/ 5952585 w 12192000"/>
              <a:gd name="connsiteY146" fmla="*/ 161012 h 4939827"/>
              <a:gd name="connsiteX147" fmla="*/ 6001964 w 12192000"/>
              <a:gd name="connsiteY147" fmla="*/ 154786 h 4939827"/>
              <a:gd name="connsiteX148" fmla="*/ 6184207 w 12192000"/>
              <a:gd name="connsiteY148" fmla="*/ 132658 h 4939827"/>
              <a:gd name="connsiteX149" fmla="*/ 6415830 w 12192000"/>
              <a:gd name="connsiteY149" fmla="*/ 136006 h 4939827"/>
              <a:gd name="connsiteX150" fmla="*/ 6756965 w 12192000"/>
              <a:gd name="connsiteY150" fmla="*/ 57636 h 4939827"/>
              <a:gd name="connsiteX151" fmla="*/ 6819400 w 12192000"/>
              <a:gd name="connsiteY151" fmla="*/ 30742 h 4939827"/>
              <a:gd name="connsiteX152" fmla="*/ 6986370 w 12192000"/>
              <a:gd name="connsiteY152" fmla="*/ 12659 h 4939827"/>
              <a:gd name="connsiteX153" fmla="*/ 6989536 w 12192000"/>
              <a:gd name="connsiteY153" fmla="*/ 14528 h 4939827"/>
              <a:gd name="connsiteX154" fmla="*/ 7015933 w 12192000"/>
              <a:gd name="connsiteY154" fmla="*/ 9653 h 4939827"/>
              <a:gd name="connsiteX155" fmla="*/ 7020592 w 12192000"/>
              <a:gd name="connsiteY155" fmla="*/ 1651 h 4939827"/>
              <a:gd name="connsiteX156" fmla="*/ 7025905 w 12192000"/>
              <a:gd name="connsiteY156" fmla="*/ 0 h 493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12192000" h="4939827">
                <a:moveTo>
                  <a:pt x="7025905" y="0"/>
                </a:moveTo>
                <a:lnTo>
                  <a:pt x="7032579" y="2808"/>
                </a:lnTo>
                <a:cubicBezTo>
                  <a:pt x="7044119" y="6590"/>
                  <a:pt x="7059062" y="10207"/>
                  <a:pt x="7079505" y="12971"/>
                </a:cubicBezTo>
                <a:cubicBezTo>
                  <a:pt x="7111522" y="10537"/>
                  <a:pt x="7122591" y="11519"/>
                  <a:pt x="7158791" y="12462"/>
                </a:cubicBezTo>
                <a:lnTo>
                  <a:pt x="7233338" y="24846"/>
                </a:lnTo>
                <a:cubicBezTo>
                  <a:pt x="7247177" y="23787"/>
                  <a:pt x="7254856" y="25962"/>
                  <a:pt x="7259791" y="29557"/>
                </a:cubicBezTo>
                <a:lnTo>
                  <a:pt x="7263923" y="35029"/>
                </a:lnTo>
                <a:lnTo>
                  <a:pt x="7281549" y="39654"/>
                </a:lnTo>
                <a:lnTo>
                  <a:pt x="7374735" y="65326"/>
                </a:lnTo>
                <a:lnTo>
                  <a:pt x="7376078" y="63849"/>
                </a:lnTo>
                <a:lnTo>
                  <a:pt x="7402026" y="60308"/>
                </a:lnTo>
                <a:lnTo>
                  <a:pt x="7415091" y="77403"/>
                </a:lnTo>
                <a:cubicBezTo>
                  <a:pt x="7421672" y="79965"/>
                  <a:pt x="7475806" y="92960"/>
                  <a:pt x="7488682" y="83440"/>
                </a:cubicBezTo>
                <a:cubicBezTo>
                  <a:pt x="7541625" y="94782"/>
                  <a:pt x="7683214" y="133614"/>
                  <a:pt x="7732750" y="145456"/>
                </a:cubicBezTo>
                <a:cubicBezTo>
                  <a:pt x="7748318" y="162765"/>
                  <a:pt x="7764581" y="171696"/>
                  <a:pt x="7785900" y="154493"/>
                </a:cubicBezTo>
                <a:cubicBezTo>
                  <a:pt x="7822539" y="158614"/>
                  <a:pt x="7915312" y="166523"/>
                  <a:pt x="7952584" y="170181"/>
                </a:cubicBezTo>
                <a:cubicBezTo>
                  <a:pt x="7998047" y="181004"/>
                  <a:pt x="8029749" y="207794"/>
                  <a:pt x="8058681" y="219431"/>
                </a:cubicBezTo>
                <a:cubicBezTo>
                  <a:pt x="8095466" y="185885"/>
                  <a:pt x="8090835" y="241759"/>
                  <a:pt x="8126175" y="240005"/>
                </a:cubicBezTo>
                <a:cubicBezTo>
                  <a:pt x="8163290" y="246246"/>
                  <a:pt x="8238799" y="256773"/>
                  <a:pt x="8281371" y="256875"/>
                </a:cubicBezTo>
                <a:cubicBezTo>
                  <a:pt x="8313651" y="251026"/>
                  <a:pt x="8346882" y="248570"/>
                  <a:pt x="8381609" y="240618"/>
                </a:cubicBezTo>
                <a:lnTo>
                  <a:pt x="8406759" y="232517"/>
                </a:lnTo>
                <a:lnTo>
                  <a:pt x="8426506" y="241842"/>
                </a:lnTo>
                <a:lnTo>
                  <a:pt x="8427949" y="240981"/>
                </a:lnTo>
                <a:cubicBezTo>
                  <a:pt x="8431925" y="239458"/>
                  <a:pt x="8436260" y="239096"/>
                  <a:pt x="8441468" y="241157"/>
                </a:cubicBezTo>
                <a:lnTo>
                  <a:pt x="8565757" y="255317"/>
                </a:lnTo>
                <a:lnTo>
                  <a:pt x="8573171" y="258426"/>
                </a:lnTo>
                <a:lnTo>
                  <a:pt x="8573548" y="258241"/>
                </a:lnTo>
                <a:cubicBezTo>
                  <a:pt x="8575650" y="258391"/>
                  <a:pt x="8618469" y="259217"/>
                  <a:pt x="8622021" y="261028"/>
                </a:cubicBezTo>
                <a:lnTo>
                  <a:pt x="8672650" y="254821"/>
                </a:lnTo>
                <a:cubicBezTo>
                  <a:pt x="8716151" y="260353"/>
                  <a:pt x="8748971" y="243487"/>
                  <a:pt x="8785543" y="263406"/>
                </a:cubicBezTo>
                <a:cubicBezTo>
                  <a:pt x="8826293" y="268498"/>
                  <a:pt x="8797654" y="254573"/>
                  <a:pt x="8830588" y="265483"/>
                </a:cubicBezTo>
                <a:cubicBezTo>
                  <a:pt x="8849202" y="267272"/>
                  <a:pt x="8877544" y="266277"/>
                  <a:pt x="8905142" y="264958"/>
                </a:cubicBezTo>
                <a:lnTo>
                  <a:pt x="8968582" y="262728"/>
                </a:lnTo>
                <a:lnTo>
                  <a:pt x="8972994" y="263284"/>
                </a:lnTo>
                <a:lnTo>
                  <a:pt x="9004605" y="258041"/>
                </a:lnTo>
                <a:lnTo>
                  <a:pt x="9016165" y="261258"/>
                </a:lnTo>
                <a:cubicBezTo>
                  <a:pt x="9028775" y="267579"/>
                  <a:pt x="9039083" y="277488"/>
                  <a:pt x="9043297" y="281547"/>
                </a:cubicBezTo>
                <a:lnTo>
                  <a:pt x="9048315" y="279264"/>
                </a:lnTo>
                <a:lnTo>
                  <a:pt x="9054706" y="278538"/>
                </a:lnTo>
                <a:lnTo>
                  <a:pt x="9070919" y="281810"/>
                </a:lnTo>
                <a:lnTo>
                  <a:pt x="9076813" y="283909"/>
                </a:lnTo>
                <a:cubicBezTo>
                  <a:pt x="9080948" y="285030"/>
                  <a:pt x="9083794" y="285362"/>
                  <a:pt x="9085871" y="285133"/>
                </a:cubicBezTo>
                <a:lnTo>
                  <a:pt x="9086159" y="284887"/>
                </a:lnTo>
                <a:lnTo>
                  <a:pt x="9134606" y="288168"/>
                </a:lnTo>
                <a:cubicBezTo>
                  <a:pt x="9149441" y="274272"/>
                  <a:pt x="9194106" y="309414"/>
                  <a:pt x="9195590" y="279568"/>
                </a:cubicBezTo>
                <a:cubicBezTo>
                  <a:pt x="9212898" y="284479"/>
                  <a:pt x="9220866" y="298055"/>
                  <a:pt x="9219336" y="278133"/>
                </a:cubicBezTo>
                <a:cubicBezTo>
                  <a:pt x="9225159" y="279201"/>
                  <a:pt x="9229164" y="278078"/>
                  <a:pt x="9232362" y="275894"/>
                </a:cubicBezTo>
                <a:lnTo>
                  <a:pt x="9283638" y="299924"/>
                </a:lnTo>
                <a:lnTo>
                  <a:pt x="9371484" y="329634"/>
                </a:lnTo>
                <a:lnTo>
                  <a:pt x="9404829" y="339038"/>
                </a:lnTo>
                <a:lnTo>
                  <a:pt x="9427021" y="358784"/>
                </a:lnTo>
                <a:cubicBezTo>
                  <a:pt x="9500124" y="364086"/>
                  <a:pt x="9604652" y="390635"/>
                  <a:pt x="9670844" y="405128"/>
                </a:cubicBezTo>
                <a:cubicBezTo>
                  <a:pt x="9688531" y="417998"/>
                  <a:pt x="9762277" y="426463"/>
                  <a:pt x="9816083" y="416573"/>
                </a:cubicBezTo>
                <a:lnTo>
                  <a:pt x="9936741" y="437044"/>
                </a:lnTo>
                <a:cubicBezTo>
                  <a:pt x="9978091" y="447025"/>
                  <a:pt x="10008641" y="443705"/>
                  <a:pt x="10050093" y="443783"/>
                </a:cubicBezTo>
                <a:cubicBezTo>
                  <a:pt x="10074709" y="448779"/>
                  <a:pt x="10088915" y="449258"/>
                  <a:pt x="10130090" y="459520"/>
                </a:cubicBezTo>
                <a:cubicBezTo>
                  <a:pt x="10137791" y="458564"/>
                  <a:pt x="10165777" y="459877"/>
                  <a:pt x="10173456" y="457749"/>
                </a:cubicBezTo>
                <a:lnTo>
                  <a:pt x="10218232" y="459820"/>
                </a:lnTo>
                <a:lnTo>
                  <a:pt x="10354176" y="471377"/>
                </a:lnTo>
                <a:cubicBezTo>
                  <a:pt x="10367946" y="478917"/>
                  <a:pt x="10417270" y="488110"/>
                  <a:pt x="10430681" y="481226"/>
                </a:cubicBezTo>
                <a:cubicBezTo>
                  <a:pt x="10441804" y="481366"/>
                  <a:pt x="10469025" y="490181"/>
                  <a:pt x="10478169" y="481774"/>
                </a:cubicBezTo>
                <a:cubicBezTo>
                  <a:pt x="10503830" y="488972"/>
                  <a:pt x="10531359" y="489751"/>
                  <a:pt x="10540907" y="485607"/>
                </a:cubicBezTo>
                <a:cubicBezTo>
                  <a:pt x="10569054" y="475472"/>
                  <a:pt x="10590882" y="489185"/>
                  <a:pt x="10614941" y="487592"/>
                </a:cubicBezTo>
                <a:cubicBezTo>
                  <a:pt x="10654657" y="492458"/>
                  <a:pt x="10645652" y="516778"/>
                  <a:pt x="10674098" y="521656"/>
                </a:cubicBezTo>
                <a:cubicBezTo>
                  <a:pt x="10737163" y="537583"/>
                  <a:pt x="10829686" y="559302"/>
                  <a:pt x="10874834" y="574867"/>
                </a:cubicBezTo>
                <a:cubicBezTo>
                  <a:pt x="10919981" y="590432"/>
                  <a:pt x="10878682" y="577481"/>
                  <a:pt x="10944981" y="615042"/>
                </a:cubicBezTo>
                <a:cubicBezTo>
                  <a:pt x="10976235" y="616974"/>
                  <a:pt x="10982969" y="648568"/>
                  <a:pt x="11006376" y="645957"/>
                </a:cubicBezTo>
                <a:cubicBezTo>
                  <a:pt x="11005343" y="630631"/>
                  <a:pt x="11047577" y="676048"/>
                  <a:pt x="11076308" y="675698"/>
                </a:cubicBezTo>
                <a:cubicBezTo>
                  <a:pt x="11093142" y="677175"/>
                  <a:pt x="11131116" y="681348"/>
                  <a:pt x="11148789" y="685041"/>
                </a:cubicBezTo>
                <a:cubicBezTo>
                  <a:pt x="11177310" y="688243"/>
                  <a:pt x="11217768" y="714725"/>
                  <a:pt x="11249129" y="684218"/>
                </a:cubicBezTo>
                <a:cubicBezTo>
                  <a:pt x="11276269" y="697037"/>
                  <a:pt x="11257432" y="693670"/>
                  <a:pt x="11299915" y="692177"/>
                </a:cubicBezTo>
                <a:cubicBezTo>
                  <a:pt x="11314401" y="703224"/>
                  <a:pt x="11371412" y="714421"/>
                  <a:pt x="11386973" y="708209"/>
                </a:cubicBezTo>
                <a:cubicBezTo>
                  <a:pt x="11425657" y="716286"/>
                  <a:pt x="11454555" y="715485"/>
                  <a:pt x="11500105" y="735014"/>
                </a:cubicBezTo>
                <a:cubicBezTo>
                  <a:pt x="11545172" y="751781"/>
                  <a:pt x="11573053" y="787789"/>
                  <a:pt x="11621735" y="789584"/>
                </a:cubicBezTo>
                <a:lnTo>
                  <a:pt x="11691200" y="867902"/>
                </a:lnTo>
                <a:cubicBezTo>
                  <a:pt x="11734106" y="911360"/>
                  <a:pt x="11773008" y="895495"/>
                  <a:pt x="11819427" y="911634"/>
                </a:cubicBezTo>
                <a:lnTo>
                  <a:pt x="11969720" y="964737"/>
                </a:lnTo>
                <a:cubicBezTo>
                  <a:pt x="12009110" y="978008"/>
                  <a:pt x="12010206" y="989588"/>
                  <a:pt x="12055766" y="991268"/>
                </a:cubicBezTo>
                <a:cubicBezTo>
                  <a:pt x="12105723" y="1003445"/>
                  <a:pt x="12068493" y="1020292"/>
                  <a:pt x="12171539" y="995427"/>
                </a:cubicBezTo>
                <a:cubicBezTo>
                  <a:pt x="12174929" y="995822"/>
                  <a:pt x="12180763" y="996228"/>
                  <a:pt x="12187831" y="996580"/>
                </a:cubicBezTo>
                <a:lnTo>
                  <a:pt x="12192000" y="996726"/>
                </a:lnTo>
                <a:lnTo>
                  <a:pt x="12192000" y="4939827"/>
                </a:lnTo>
                <a:lnTo>
                  <a:pt x="0" y="4939827"/>
                </a:lnTo>
                <a:lnTo>
                  <a:pt x="0" y="512043"/>
                </a:lnTo>
                <a:lnTo>
                  <a:pt x="7381" y="512580"/>
                </a:lnTo>
                <a:cubicBezTo>
                  <a:pt x="39359" y="514524"/>
                  <a:pt x="72732" y="514144"/>
                  <a:pt x="100029" y="504758"/>
                </a:cubicBezTo>
                <a:cubicBezTo>
                  <a:pt x="115935" y="525779"/>
                  <a:pt x="143126" y="489229"/>
                  <a:pt x="155244" y="525130"/>
                </a:cubicBezTo>
                <a:cubicBezTo>
                  <a:pt x="173881" y="522487"/>
                  <a:pt x="242791" y="514086"/>
                  <a:pt x="254366" y="534449"/>
                </a:cubicBezTo>
                <a:cubicBezTo>
                  <a:pt x="303041" y="537382"/>
                  <a:pt x="380161" y="541650"/>
                  <a:pt x="447292" y="542725"/>
                </a:cubicBezTo>
                <a:cubicBezTo>
                  <a:pt x="530282" y="553078"/>
                  <a:pt x="572130" y="539673"/>
                  <a:pt x="628105" y="547853"/>
                </a:cubicBezTo>
                <a:cubicBezTo>
                  <a:pt x="661608" y="509671"/>
                  <a:pt x="746152" y="605137"/>
                  <a:pt x="783146" y="591799"/>
                </a:cubicBezTo>
                <a:cubicBezTo>
                  <a:pt x="862499" y="590113"/>
                  <a:pt x="949481" y="579142"/>
                  <a:pt x="1043676" y="591887"/>
                </a:cubicBezTo>
                <a:cubicBezTo>
                  <a:pt x="1120353" y="576991"/>
                  <a:pt x="1172004" y="553592"/>
                  <a:pt x="1281816" y="520946"/>
                </a:cubicBezTo>
                <a:cubicBezTo>
                  <a:pt x="1339915" y="511282"/>
                  <a:pt x="1459480" y="554579"/>
                  <a:pt x="1486347" y="487310"/>
                </a:cubicBezTo>
                <a:cubicBezTo>
                  <a:pt x="1507765" y="532008"/>
                  <a:pt x="1539168" y="465954"/>
                  <a:pt x="1568079" y="462531"/>
                </a:cubicBezTo>
                <a:cubicBezTo>
                  <a:pt x="1587821" y="491525"/>
                  <a:pt x="1601468" y="469316"/>
                  <a:pt x="1622516" y="466058"/>
                </a:cubicBezTo>
                <a:cubicBezTo>
                  <a:pt x="1630056" y="483510"/>
                  <a:pt x="1647504" y="484261"/>
                  <a:pt x="1655457" y="465359"/>
                </a:cubicBezTo>
                <a:cubicBezTo>
                  <a:pt x="1651800" y="419723"/>
                  <a:pt x="1709718" y="447719"/>
                  <a:pt x="1717454" y="417203"/>
                </a:cubicBezTo>
                <a:cubicBezTo>
                  <a:pt x="1753115" y="414011"/>
                  <a:pt x="1882851" y="412376"/>
                  <a:pt x="1913794" y="365255"/>
                </a:cubicBezTo>
                <a:cubicBezTo>
                  <a:pt x="2001060" y="361067"/>
                  <a:pt x="2099559" y="366414"/>
                  <a:pt x="2129762" y="367832"/>
                </a:cubicBezTo>
                <a:cubicBezTo>
                  <a:pt x="2215380" y="355065"/>
                  <a:pt x="2248807" y="343296"/>
                  <a:pt x="2376970" y="350129"/>
                </a:cubicBezTo>
                <a:cubicBezTo>
                  <a:pt x="2393251" y="360463"/>
                  <a:pt x="2473371" y="379419"/>
                  <a:pt x="2480155" y="359227"/>
                </a:cubicBezTo>
                <a:cubicBezTo>
                  <a:pt x="2520060" y="359505"/>
                  <a:pt x="2561270" y="311415"/>
                  <a:pt x="2586782" y="339352"/>
                </a:cubicBezTo>
                <a:cubicBezTo>
                  <a:pt x="2585230" y="294982"/>
                  <a:pt x="2653633" y="316689"/>
                  <a:pt x="2679617" y="305383"/>
                </a:cubicBezTo>
                <a:cubicBezTo>
                  <a:pt x="2721434" y="266011"/>
                  <a:pt x="2746765" y="276002"/>
                  <a:pt x="2788947" y="250375"/>
                </a:cubicBezTo>
                <a:cubicBezTo>
                  <a:pt x="2851672" y="235447"/>
                  <a:pt x="2913075" y="252766"/>
                  <a:pt x="2965530" y="245958"/>
                </a:cubicBezTo>
                <a:cubicBezTo>
                  <a:pt x="3001911" y="238336"/>
                  <a:pt x="3090203" y="217828"/>
                  <a:pt x="3103677" y="209527"/>
                </a:cubicBezTo>
                <a:lnTo>
                  <a:pt x="3126759" y="211226"/>
                </a:lnTo>
                <a:cubicBezTo>
                  <a:pt x="3136908" y="211889"/>
                  <a:pt x="3148903" y="212490"/>
                  <a:pt x="3164020" y="212779"/>
                </a:cubicBezTo>
                <a:cubicBezTo>
                  <a:pt x="3225474" y="210084"/>
                  <a:pt x="3231859" y="218227"/>
                  <a:pt x="3285019" y="220535"/>
                </a:cubicBezTo>
                <a:cubicBezTo>
                  <a:pt x="3318541" y="222809"/>
                  <a:pt x="3359787" y="223898"/>
                  <a:pt x="3365154" y="226416"/>
                </a:cubicBezTo>
                <a:lnTo>
                  <a:pt x="3367507" y="225416"/>
                </a:lnTo>
                <a:cubicBezTo>
                  <a:pt x="3377583" y="223667"/>
                  <a:pt x="3383502" y="224760"/>
                  <a:pt x="3387567" y="227103"/>
                </a:cubicBezTo>
                <a:lnTo>
                  <a:pt x="3498001" y="231941"/>
                </a:lnTo>
                <a:cubicBezTo>
                  <a:pt x="3513569" y="226158"/>
                  <a:pt x="3539132" y="232525"/>
                  <a:pt x="3561557" y="228095"/>
                </a:cubicBezTo>
                <a:cubicBezTo>
                  <a:pt x="3574944" y="230843"/>
                  <a:pt x="3597426" y="216287"/>
                  <a:pt x="3611920" y="218094"/>
                </a:cubicBezTo>
                <a:lnTo>
                  <a:pt x="3620528" y="218788"/>
                </a:lnTo>
                <a:lnTo>
                  <a:pt x="3620766" y="218511"/>
                </a:lnTo>
                <a:cubicBezTo>
                  <a:pt x="3622780" y="218042"/>
                  <a:pt x="3625663" y="218038"/>
                  <a:pt x="3629977" y="218664"/>
                </a:cubicBezTo>
                <a:lnTo>
                  <a:pt x="3636217" y="220048"/>
                </a:lnTo>
                <a:lnTo>
                  <a:pt x="3709484" y="186927"/>
                </a:lnTo>
                <a:cubicBezTo>
                  <a:pt x="3731015" y="183190"/>
                  <a:pt x="3745790" y="180810"/>
                  <a:pt x="3761342" y="177474"/>
                </a:cubicBezTo>
                <a:lnTo>
                  <a:pt x="3799748" y="167154"/>
                </a:lnTo>
                <a:lnTo>
                  <a:pt x="3922756" y="194044"/>
                </a:lnTo>
                <a:cubicBezTo>
                  <a:pt x="3960877" y="203465"/>
                  <a:pt x="3965250" y="215357"/>
                  <a:pt x="4028476" y="223679"/>
                </a:cubicBezTo>
                <a:cubicBezTo>
                  <a:pt x="4088751" y="228019"/>
                  <a:pt x="4139112" y="248870"/>
                  <a:pt x="4191582" y="238952"/>
                </a:cubicBezTo>
                <a:cubicBezTo>
                  <a:pt x="4210842" y="254091"/>
                  <a:pt x="4229809" y="260810"/>
                  <a:pt x="4251024" y="240874"/>
                </a:cubicBezTo>
                <a:cubicBezTo>
                  <a:pt x="4306627" y="250935"/>
                  <a:pt x="4317066" y="281625"/>
                  <a:pt x="4355275" y="260205"/>
                </a:cubicBezTo>
                <a:cubicBezTo>
                  <a:pt x="4390577" y="327090"/>
                  <a:pt x="4385658" y="272111"/>
                  <a:pt x="4423807" y="270366"/>
                </a:cubicBezTo>
                <a:cubicBezTo>
                  <a:pt x="4457666" y="271864"/>
                  <a:pt x="4523223" y="267475"/>
                  <a:pt x="4558432" y="269194"/>
                </a:cubicBezTo>
                <a:cubicBezTo>
                  <a:pt x="4594553" y="230955"/>
                  <a:pt x="4596517" y="287120"/>
                  <a:pt x="4635061" y="280682"/>
                </a:cubicBezTo>
                <a:cubicBezTo>
                  <a:pt x="4676560" y="281955"/>
                  <a:pt x="4741782" y="292968"/>
                  <a:pt x="4807427" y="276835"/>
                </a:cubicBezTo>
                <a:cubicBezTo>
                  <a:pt x="4876769" y="256626"/>
                  <a:pt x="4951997" y="249407"/>
                  <a:pt x="5028933" y="183887"/>
                </a:cubicBezTo>
                <a:cubicBezTo>
                  <a:pt x="5044713" y="164149"/>
                  <a:pt x="5073685" y="161161"/>
                  <a:pt x="5093642" y="177214"/>
                </a:cubicBezTo>
                <a:cubicBezTo>
                  <a:pt x="5097077" y="179978"/>
                  <a:pt x="5100108" y="183212"/>
                  <a:pt x="5102642" y="186816"/>
                </a:cubicBezTo>
                <a:cubicBezTo>
                  <a:pt x="5150234" y="139156"/>
                  <a:pt x="5169674" y="190314"/>
                  <a:pt x="5193590" y="156458"/>
                </a:cubicBezTo>
                <a:cubicBezTo>
                  <a:pt x="5257854" y="151722"/>
                  <a:pt x="5301917" y="175841"/>
                  <a:pt x="5323922" y="146332"/>
                </a:cubicBezTo>
                <a:cubicBezTo>
                  <a:pt x="5355266" y="153538"/>
                  <a:pt x="5392601" y="198271"/>
                  <a:pt x="5421860" y="167298"/>
                </a:cubicBezTo>
                <a:cubicBezTo>
                  <a:pt x="5420630" y="196364"/>
                  <a:pt x="5461576" y="151467"/>
                  <a:pt x="5476948" y="173249"/>
                </a:cubicBezTo>
                <a:cubicBezTo>
                  <a:pt x="5487334" y="191763"/>
                  <a:pt x="5502178" y="182456"/>
                  <a:pt x="5516842" y="184018"/>
                </a:cubicBezTo>
                <a:cubicBezTo>
                  <a:pt x="5533140" y="200158"/>
                  <a:pt x="5599828" y="189750"/>
                  <a:pt x="5619415" y="176781"/>
                </a:cubicBezTo>
                <a:cubicBezTo>
                  <a:pt x="5690073" y="168499"/>
                  <a:pt x="5748631" y="186964"/>
                  <a:pt x="5789867" y="150304"/>
                </a:cubicBezTo>
                <a:cubicBezTo>
                  <a:pt x="5802836" y="146282"/>
                  <a:pt x="5814753" y="145947"/>
                  <a:pt x="5825953" y="147907"/>
                </a:cubicBezTo>
                <a:lnTo>
                  <a:pt x="5856168" y="158719"/>
                </a:lnTo>
                <a:lnTo>
                  <a:pt x="5862476" y="172447"/>
                </a:lnTo>
                <a:lnTo>
                  <a:pt x="5882195" y="173195"/>
                </a:lnTo>
                <a:lnTo>
                  <a:pt x="5952585" y="161012"/>
                </a:lnTo>
                <a:cubicBezTo>
                  <a:pt x="5962273" y="166588"/>
                  <a:pt x="5992020" y="151579"/>
                  <a:pt x="6001964" y="154786"/>
                </a:cubicBezTo>
                <a:cubicBezTo>
                  <a:pt x="6061748" y="122178"/>
                  <a:pt x="6101539" y="131534"/>
                  <a:pt x="6184207" y="132658"/>
                </a:cubicBezTo>
                <a:cubicBezTo>
                  <a:pt x="6266582" y="127016"/>
                  <a:pt x="6286876" y="151859"/>
                  <a:pt x="6415830" y="136006"/>
                </a:cubicBezTo>
                <a:cubicBezTo>
                  <a:pt x="6563502" y="116945"/>
                  <a:pt x="6684679" y="79367"/>
                  <a:pt x="6756965" y="57636"/>
                </a:cubicBezTo>
                <a:cubicBezTo>
                  <a:pt x="6761544" y="48663"/>
                  <a:pt x="6812642" y="36519"/>
                  <a:pt x="6819400" y="30742"/>
                </a:cubicBezTo>
                <a:lnTo>
                  <a:pt x="6986370" y="12659"/>
                </a:lnTo>
                <a:lnTo>
                  <a:pt x="6989536" y="14528"/>
                </a:lnTo>
                <a:cubicBezTo>
                  <a:pt x="7002946" y="17364"/>
                  <a:pt x="7010700" y="14716"/>
                  <a:pt x="7015933" y="9653"/>
                </a:cubicBezTo>
                <a:lnTo>
                  <a:pt x="7020592" y="1651"/>
                </a:lnTo>
                <a:lnTo>
                  <a:pt x="7025905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0F5228-8C49-42B7-9297-C01CD6AEDD78}"/>
              </a:ext>
            </a:extLst>
          </p:cNvPr>
          <p:cNvSpPr txBox="1"/>
          <p:nvPr/>
        </p:nvSpPr>
        <p:spPr>
          <a:xfrm>
            <a:off x="1184744" y="5198168"/>
            <a:ext cx="9859618" cy="64279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>
                <a:latin typeface="+mj-lt"/>
                <a:ea typeface="+mj-ea"/>
                <a:cs typeface="+mj-cs"/>
              </a:rPr>
              <a:t>School is closed because of Coronavirus.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389D0BC-BA1D-4360-88F9-D9ECCBDAB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17950" y="647758"/>
            <a:ext cx="8355105" cy="4392652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A picture containing outdoor, building, water, sitting&#10;&#10;Description automatically generated">
            <a:extLst>
              <a:ext uri="{FF2B5EF4-FFF2-40B4-BE49-F238E27FC236}">
                <a16:creationId xmlns:a16="http://schemas.microsoft.com/office/drawing/2014/main" id="{556BE74F-E1AB-4B8D-88A8-D7C918AC3E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8" r="1" b="23234"/>
          <a:stretch/>
        </p:blipFill>
        <p:spPr>
          <a:xfrm>
            <a:off x="2079812" y="805516"/>
            <a:ext cx="8032376" cy="407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313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467F378D-A000-47AE-83B2-D9954D8C9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48E26863-5660-4928-984A-CA2CFC8F6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65101" y="746626"/>
            <a:ext cx="4692800" cy="3365476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E7AD7F70-85A5-463C-9B1F-3182B60F8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2093" y="746626"/>
            <a:ext cx="4692800" cy="3365476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82" name="Freeform: Shape 81">
            <a:extLst>
              <a:ext uri="{FF2B5EF4-FFF2-40B4-BE49-F238E27FC236}">
                <a16:creationId xmlns:a16="http://schemas.microsoft.com/office/drawing/2014/main" id="{13AF7514-9DD7-4ADB-84DF-5D8B61E73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919" y="4298302"/>
            <a:ext cx="12192000" cy="2559698"/>
          </a:xfrm>
          <a:custGeom>
            <a:avLst/>
            <a:gdLst>
              <a:gd name="connsiteX0" fmla="*/ 1462415 w 12192000"/>
              <a:gd name="connsiteY0" fmla="*/ 0 h 2685062"/>
              <a:gd name="connsiteX1" fmla="*/ 1494432 w 12192000"/>
              <a:gd name="connsiteY1" fmla="*/ 2457 h 2685062"/>
              <a:gd name="connsiteX2" fmla="*/ 1523667 w 12192000"/>
              <a:gd name="connsiteY2" fmla="*/ 11778 h 2685062"/>
              <a:gd name="connsiteX3" fmla="*/ 1523067 w 12192000"/>
              <a:gd name="connsiteY3" fmla="*/ 14207 h 2685062"/>
              <a:gd name="connsiteX4" fmla="*/ 1527695 w 12192000"/>
              <a:gd name="connsiteY4" fmla="*/ 15715 h 2685062"/>
              <a:gd name="connsiteX5" fmla="*/ 1532258 w 12192000"/>
              <a:gd name="connsiteY5" fmla="*/ 14518 h 2685062"/>
              <a:gd name="connsiteX6" fmla="*/ 1537796 w 12192000"/>
              <a:gd name="connsiteY6" fmla="*/ 16283 h 2685062"/>
              <a:gd name="connsiteX7" fmla="*/ 1553041 w 12192000"/>
              <a:gd name="connsiteY7" fmla="*/ 20452 h 2685062"/>
              <a:gd name="connsiteX8" fmla="*/ 1557495 w 12192000"/>
              <a:gd name="connsiteY8" fmla="*/ 25861 h 2685062"/>
              <a:gd name="connsiteX9" fmla="*/ 1617448 w 12192000"/>
              <a:gd name="connsiteY9" fmla="*/ 40977 h 2685062"/>
              <a:gd name="connsiteX10" fmla="*/ 1636697 w 12192000"/>
              <a:gd name="connsiteY10" fmla="*/ 39108 h 2685062"/>
              <a:gd name="connsiteX11" fmla="*/ 1657286 w 12192000"/>
              <a:gd name="connsiteY11" fmla="*/ 49000 h 2685062"/>
              <a:gd name="connsiteX12" fmla="*/ 1719191 w 12192000"/>
              <a:gd name="connsiteY12" fmla="*/ 56920 h 2685062"/>
              <a:gd name="connsiteX13" fmla="*/ 1787126 w 12192000"/>
              <a:gd name="connsiteY13" fmla="*/ 71960 h 2685062"/>
              <a:gd name="connsiteX14" fmla="*/ 1834555 w 12192000"/>
              <a:gd name="connsiteY14" fmla="*/ 86590 h 2685062"/>
              <a:gd name="connsiteX15" fmla="*/ 1966070 w 12192000"/>
              <a:gd name="connsiteY15" fmla="*/ 103987 h 2685062"/>
              <a:gd name="connsiteX16" fmla="*/ 2188582 w 12192000"/>
              <a:gd name="connsiteY16" fmla="*/ 124532 h 2685062"/>
              <a:gd name="connsiteX17" fmla="*/ 2234811 w 12192000"/>
              <a:gd name="connsiteY17" fmla="*/ 130739 h 2685062"/>
              <a:gd name="connsiteX18" fmla="*/ 2270005 w 12192000"/>
              <a:gd name="connsiteY18" fmla="*/ 143358 h 2685062"/>
              <a:gd name="connsiteX19" fmla="*/ 2274208 w 12192000"/>
              <a:gd name="connsiteY19" fmla="*/ 152634 h 2685062"/>
              <a:gd name="connsiteX20" fmla="*/ 2298905 w 12192000"/>
              <a:gd name="connsiteY20" fmla="*/ 157215 h 2685062"/>
              <a:gd name="connsiteX21" fmla="*/ 2304521 w 12192000"/>
              <a:gd name="connsiteY21" fmla="*/ 159957 h 2685062"/>
              <a:gd name="connsiteX22" fmla="*/ 2337696 w 12192000"/>
              <a:gd name="connsiteY22" fmla="*/ 174150 h 2685062"/>
              <a:gd name="connsiteX23" fmla="*/ 2432112 w 12192000"/>
              <a:gd name="connsiteY23" fmla="*/ 166646 h 2685062"/>
              <a:gd name="connsiteX24" fmla="*/ 2500149 w 12192000"/>
              <a:gd name="connsiteY24" fmla="*/ 168723 h 2685062"/>
              <a:gd name="connsiteX25" fmla="*/ 2504776 w 12192000"/>
              <a:gd name="connsiteY25" fmla="*/ 171455 h 2685062"/>
              <a:gd name="connsiteX26" fmla="*/ 2507358 w 12192000"/>
              <a:gd name="connsiteY26" fmla="*/ 177677 h 2685062"/>
              <a:gd name="connsiteX27" fmla="*/ 2518847 w 12192000"/>
              <a:gd name="connsiteY27" fmla="*/ 180936 h 2685062"/>
              <a:gd name="connsiteX28" fmla="*/ 2528864 w 12192000"/>
              <a:gd name="connsiteY28" fmla="*/ 188517 h 2685062"/>
              <a:gd name="connsiteX29" fmla="*/ 2938613 w 12192000"/>
              <a:gd name="connsiteY29" fmla="*/ 248764 h 2685062"/>
              <a:gd name="connsiteX30" fmla="*/ 3132513 w 12192000"/>
              <a:gd name="connsiteY30" fmla="*/ 229282 h 2685062"/>
              <a:gd name="connsiteX31" fmla="*/ 3208657 w 12192000"/>
              <a:gd name="connsiteY31" fmla="*/ 230814 h 2685062"/>
              <a:gd name="connsiteX32" fmla="*/ 3217904 w 12192000"/>
              <a:gd name="connsiteY32" fmla="*/ 237375 h 2685062"/>
              <a:gd name="connsiteX33" fmla="*/ 3330150 w 12192000"/>
              <a:gd name="connsiteY33" fmla="*/ 214762 h 2685062"/>
              <a:gd name="connsiteX34" fmla="*/ 3480527 w 12192000"/>
              <a:gd name="connsiteY34" fmla="*/ 231960 h 2685062"/>
              <a:gd name="connsiteX35" fmla="*/ 3591806 w 12192000"/>
              <a:gd name="connsiteY35" fmla="*/ 253003 h 2685062"/>
              <a:gd name="connsiteX36" fmla="*/ 3655143 w 12192000"/>
              <a:gd name="connsiteY36" fmla="*/ 261318 h 2685062"/>
              <a:gd name="connsiteX37" fmla="*/ 3700191 w 12192000"/>
              <a:gd name="connsiteY37" fmla="*/ 271235 h 2685062"/>
              <a:gd name="connsiteX38" fmla="*/ 3820459 w 12192000"/>
              <a:gd name="connsiteY38" fmla="*/ 275675 h 2685062"/>
              <a:gd name="connsiteX39" fmla="*/ 4022158 w 12192000"/>
              <a:gd name="connsiteY39" fmla="*/ 274341 h 2685062"/>
              <a:gd name="connsiteX40" fmla="*/ 4164508 w 12192000"/>
              <a:gd name="connsiteY40" fmla="*/ 309117 h 2685062"/>
              <a:gd name="connsiteX41" fmla="*/ 4246843 w 12192000"/>
              <a:gd name="connsiteY41" fmla="*/ 292417 h 2685062"/>
              <a:gd name="connsiteX42" fmla="*/ 4337133 w 12192000"/>
              <a:gd name="connsiteY42" fmla="*/ 304707 h 2685062"/>
              <a:gd name="connsiteX43" fmla="*/ 4696109 w 12192000"/>
              <a:gd name="connsiteY43" fmla="*/ 300060 h 2685062"/>
              <a:gd name="connsiteX44" fmla="*/ 4928090 w 12192000"/>
              <a:gd name="connsiteY44" fmla="*/ 291457 h 2685062"/>
              <a:gd name="connsiteX45" fmla="*/ 4960316 w 12192000"/>
              <a:gd name="connsiteY45" fmla="*/ 287841 h 2685062"/>
              <a:gd name="connsiteX46" fmla="*/ 4960840 w 12192000"/>
              <a:gd name="connsiteY46" fmla="*/ 285406 h 2685062"/>
              <a:gd name="connsiteX47" fmla="*/ 4965958 w 12192000"/>
              <a:gd name="connsiteY47" fmla="*/ 284802 h 2685062"/>
              <a:gd name="connsiteX48" fmla="*/ 4969785 w 12192000"/>
              <a:gd name="connsiteY48" fmla="*/ 286778 h 2685062"/>
              <a:gd name="connsiteX49" fmla="*/ 4975889 w 12192000"/>
              <a:gd name="connsiteY49" fmla="*/ 286093 h 2685062"/>
              <a:gd name="connsiteX50" fmla="*/ 4992382 w 12192000"/>
              <a:gd name="connsiteY50" fmla="*/ 284871 h 2685062"/>
              <a:gd name="connsiteX51" fmla="*/ 4999094 w 12192000"/>
              <a:gd name="connsiteY51" fmla="*/ 280499 h 2685062"/>
              <a:gd name="connsiteX52" fmla="*/ 5080965 w 12192000"/>
              <a:gd name="connsiteY52" fmla="*/ 282208 h 2685062"/>
              <a:gd name="connsiteX53" fmla="*/ 5105166 w 12192000"/>
              <a:gd name="connsiteY53" fmla="*/ 276473 h 2685062"/>
              <a:gd name="connsiteX54" fmla="*/ 5168054 w 12192000"/>
              <a:gd name="connsiteY54" fmla="*/ 280137 h 2685062"/>
              <a:gd name="connsiteX55" fmla="*/ 5239940 w 12192000"/>
              <a:gd name="connsiteY55" fmla="*/ 278079 h 2685062"/>
              <a:gd name="connsiteX56" fmla="*/ 5291998 w 12192000"/>
              <a:gd name="connsiteY56" fmla="*/ 272685 h 2685062"/>
              <a:gd name="connsiteX57" fmla="*/ 5425861 w 12192000"/>
              <a:gd name="connsiteY57" fmla="*/ 279926 h 2685062"/>
              <a:gd name="connsiteX58" fmla="*/ 5648321 w 12192000"/>
              <a:gd name="connsiteY58" fmla="*/ 300693 h 2685062"/>
              <a:gd name="connsiteX59" fmla="*/ 5695414 w 12192000"/>
              <a:gd name="connsiteY59" fmla="*/ 303150 h 2685062"/>
              <a:gd name="connsiteX60" fmla="*/ 5743064 w 12192000"/>
              <a:gd name="connsiteY60" fmla="*/ 289335 h 2685062"/>
              <a:gd name="connsiteX61" fmla="*/ 5768797 w 12192000"/>
              <a:gd name="connsiteY61" fmla="*/ 289436 h 2685062"/>
              <a:gd name="connsiteX62" fmla="*/ 5775419 w 12192000"/>
              <a:gd name="connsiteY62" fmla="*/ 287831 h 2685062"/>
              <a:gd name="connsiteX63" fmla="*/ 5813624 w 12192000"/>
              <a:gd name="connsiteY63" fmla="*/ 280263 h 2685062"/>
              <a:gd name="connsiteX64" fmla="*/ 5900676 w 12192000"/>
              <a:gd name="connsiteY64" fmla="*/ 304615 h 2685062"/>
              <a:gd name="connsiteX65" fmla="*/ 5966795 w 12192000"/>
              <a:gd name="connsiteY65" fmla="*/ 314993 h 2685062"/>
              <a:gd name="connsiteX66" fmla="*/ 5972463 w 12192000"/>
              <a:gd name="connsiteY66" fmla="*/ 313217 h 2685062"/>
              <a:gd name="connsiteX67" fmla="*/ 5977754 w 12192000"/>
              <a:gd name="connsiteY67" fmla="*/ 307726 h 2685062"/>
              <a:gd name="connsiteX68" fmla="*/ 5990232 w 12192000"/>
              <a:gd name="connsiteY68" fmla="*/ 306694 h 2685062"/>
              <a:gd name="connsiteX69" fmla="*/ 6003260 w 12192000"/>
              <a:gd name="connsiteY69" fmla="*/ 301250 h 2685062"/>
              <a:gd name="connsiteX70" fmla="*/ 6398655 w 12192000"/>
              <a:gd name="connsiteY70" fmla="*/ 340447 h 2685062"/>
              <a:gd name="connsiteX71" fmla="*/ 6477250 w 12192000"/>
              <a:gd name="connsiteY71" fmla="*/ 370643 h 2685062"/>
              <a:gd name="connsiteX72" fmla="*/ 6599996 w 12192000"/>
              <a:gd name="connsiteY72" fmla="*/ 371929 h 2685062"/>
              <a:gd name="connsiteX73" fmla="*/ 6673632 w 12192000"/>
              <a:gd name="connsiteY73" fmla="*/ 384303 h 2685062"/>
              <a:gd name="connsiteX74" fmla="*/ 6685461 w 12192000"/>
              <a:gd name="connsiteY74" fmla="*/ 379698 h 2685062"/>
              <a:gd name="connsiteX75" fmla="*/ 6782761 w 12192000"/>
              <a:gd name="connsiteY75" fmla="*/ 421766 h 2685062"/>
              <a:gd name="connsiteX76" fmla="*/ 6934599 w 12192000"/>
              <a:gd name="connsiteY76" fmla="*/ 432626 h 2685062"/>
              <a:gd name="connsiteX77" fmla="*/ 7050728 w 12192000"/>
              <a:gd name="connsiteY77" fmla="*/ 432695 h 2685062"/>
              <a:gd name="connsiteX78" fmla="*/ 7115167 w 12192000"/>
              <a:gd name="connsiteY78" fmla="*/ 436243 h 2685062"/>
              <a:gd name="connsiteX79" fmla="*/ 7162809 w 12192000"/>
              <a:gd name="connsiteY79" fmla="*/ 434931 h 2685062"/>
              <a:gd name="connsiteX80" fmla="*/ 7280034 w 12192000"/>
              <a:gd name="connsiteY80" fmla="*/ 452539 h 2685062"/>
              <a:gd name="connsiteX81" fmla="*/ 7472654 w 12192000"/>
              <a:gd name="connsiteY81" fmla="*/ 490482 h 2685062"/>
              <a:gd name="connsiteX82" fmla="*/ 7696080 w 12192000"/>
              <a:gd name="connsiteY82" fmla="*/ 514010 h 2685062"/>
              <a:gd name="connsiteX83" fmla="*/ 7788139 w 12192000"/>
              <a:gd name="connsiteY83" fmla="*/ 518649 h 2685062"/>
              <a:gd name="connsiteX84" fmla="*/ 8227756 w 12192000"/>
              <a:gd name="connsiteY84" fmla="*/ 558548 h 2685062"/>
              <a:gd name="connsiteX85" fmla="*/ 8328859 w 12192000"/>
              <a:gd name="connsiteY85" fmla="*/ 582867 h 2685062"/>
              <a:gd name="connsiteX86" fmla="*/ 8532898 w 12192000"/>
              <a:gd name="connsiteY86" fmla="*/ 668282 h 2685062"/>
              <a:gd name="connsiteX87" fmla="*/ 8792925 w 12192000"/>
              <a:gd name="connsiteY87" fmla="*/ 701900 h 2685062"/>
              <a:gd name="connsiteX88" fmla="*/ 8809491 w 12192000"/>
              <a:gd name="connsiteY88" fmla="*/ 717262 h 2685062"/>
              <a:gd name="connsiteX89" fmla="*/ 8814066 w 12192000"/>
              <a:gd name="connsiteY89" fmla="*/ 719410 h 2685062"/>
              <a:gd name="connsiteX90" fmla="*/ 8815751 w 12192000"/>
              <a:gd name="connsiteY90" fmla="*/ 718686 h 2685062"/>
              <a:gd name="connsiteX91" fmla="*/ 8840540 w 12192000"/>
              <a:gd name="connsiteY91" fmla="*/ 717083 h 2685062"/>
              <a:gd name="connsiteX92" fmla="*/ 8897062 w 12192000"/>
              <a:gd name="connsiteY92" fmla="*/ 697553 h 2685062"/>
              <a:gd name="connsiteX93" fmla="*/ 8965922 w 12192000"/>
              <a:gd name="connsiteY93" fmla="*/ 672885 h 2685062"/>
              <a:gd name="connsiteX94" fmla="*/ 9016694 w 12192000"/>
              <a:gd name="connsiteY94" fmla="*/ 669496 h 2685062"/>
              <a:gd name="connsiteX95" fmla="*/ 9139695 w 12192000"/>
              <a:gd name="connsiteY95" fmla="*/ 648174 h 2685062"/>
              <a:gd name="connsiteX96" fmla="*/ 9219129 w 12192000"/>
              <a:gd name="connsiteY96" fmla="*/ 639013 h 2685062"/>
              <a:gd name="connsiteX97" fmla="*/ 9221354 w 12192000"/>
              <a:gd name="connsiteY97" fmla="*/ 638501 h 2685062"/>
              <a:gd name="connsiteX98" fmla="*/ 9237592 w 12192000"/>
              <a:gd name="connsiteY98" fmla="*/ 642494 h 2685062"/>
              <a:gd name="connsiteX99" fmla="*/ 9236570 w 12192000"/>
              <a:gd name="connsiteY99" fmla="*/ 648762 h 2685062"/>
              <a:gd name="connsiteX100" fmla="*/ 9250521 w 12192000"/>
              <a:gd name="connsiteY100" fmla="*/ 654041 h 2685062"/>
              <a:gd name="connsiteX101" fmla="*/ 9279357 w 12192000"/>
              <a:gd name="connsiteY101" fmla="*/ 653083 h 2685062"/>
              <a:gd name="connsiteX102" fmla="*/ 9289731 w 12192000"/>
              <a:gd name="connsiteY102" fmla="*/ 656356 h 2685062"/>
              <a:gd name="connsiteX103" fmla="*/ 9293723 w 12192000"/>
              <a:gd name="connsiteY103" fmla="*/ 656237 h 2685062"/>
              <a:gd name="connsiteX104" fmla="*/ 9303097 w 12192000"/>
              <a:gd name="connsiteY104" fmla="*/ 656723 h 2685062"/>
              <a:gd name="connsiteX105" fmla="*/ 9302251 w 12192000"/>
              <a:gd name="connsiteY105" fmla="*/ 652725 h 2685062"/>
              <a:gd name="connsiteX106" fmla="*/ 9314122 w 12192000"/>
              <a:gd name="connsiteY106" fmla="*/ 645860 h 2685062"/>
              <a:gd name="connsiteX107" fmla="*/ 9367772 w 12192000"/>
              <a:gd name="connsiteY107" fmla="*/ 650683 h 2685062"/>
              <a:gd name="connsiteX108" fmla="*/ 9370291 w 12192000"/>
              <a:gd name="connsiteY108" fmla="*/ 655264 h 2685062"/>
              <a:gd name="connsiteX109" fmla="*/ 9377007 w 12192000"/>
              <a:gd name="connsiteY109" fmla="*/ 656308 h 2685062"/>
              <a:gd name="connsiteX110" fmla="*/ 9382497 w 12192000"/>
              <a:gd name="connsiteY110" fmla="*/ 652427 h 2685062"/>
              <a:gd name="connsiteX111" fmla="*/ 9474013 w 12192000"/>
              <a:gd name="connsiteY111" fmla="*/ 647005 h 2685062"/>
              <a:gd name="connsiteX112" fmla="*/ 9595899 w 12192000"/>
              <a:gd name="connsiteY112" fmla="*/ 646979 h 2685062"/>
              <a:gd name="connsiteX113" fmla="*/ 9681269 w 12192000"/>
              <a:gd name="connsiteY113" fmla="*/ 669984 h 2685062"/>
              <a:gd name="connsiteX114" fmla="*/ 9689635 w 12192000"/>
              <a:gd name="connsiteY114" fmla="*/ 666408 h 2685062"/>
              <a:gd name="connsiteX115" fmla="*/ 9750215 w 12192000"/>
              <a:gd name="connsiteY115" fmla="*/ 671056 h 2685062"/>
              <a:gd name="connsiteX116" fmla="*/ 9957974 w 12192000"/>
              <a:gd name="connsiteY116" fmla="*/ 715080 h 2685062"/>
              <a:gd name="connsiteX117" fmla="*/ 10076482 w 12192000"/>
              <a:gd name="connsiteY117" fmla="*/ 723397 h 2685062"/>
              <a:gd name="connsiteX118" fmla="*/ 10119263 w 12192000"/>
              <a:gd name="connsiteY118" fmla="*/ 721877 h 2685062"/>
              <a:gd name="connsiteX119" fmla="*/ 10190893 w 12192000"/>
              <a:gd name="connsiteY119" fmla="*/ 719606 h 2685062"/>
              <a:gd name="connsiteX120" fmla="*/ 10246203 w 12192000"/>
              <a:gd name="connsiteY120" fmla="*/ 706893 h 2685062"/>
              <a:gd name="connsiteX121" fmla="*/ 10305396 w 12192000"/>
              <a:gd name="connsiteY121" fmla="*/ 709359 h 2685062"/>
              <a:gd name="connsiteX122" fmla="*/ 10316856 w 12192000"/>
              <a:gd name="connsiteY122" fmla="*/ 724179 h 2685062"/>
              <a:gd name="connsiteX123" fmla="*/ 10380919 w 12192000"/>
              <a:gd name="connsiteY123" fmla="*/ 722193 h 2685062"/>
              <a:gd name="connsiteX124" fmla="*/ 10478351 w 12192000"/>
              <a:gd name="connsiteY124" fmla="*/ 717620 h 2685062"/>
              <a:gd name="connsiteX125" fmla="*/ 10533954 w 12192000"/>
              <a:gd name="connsiteY125" fmla="*/ 718660 h 2685062"/>
              <a:gd name="connsiteX126" fmla="*/ 10686474 w 12192000"/>
              <a:gd name="connsiteY126" fmla="*/ 717507 h 2685062"/>
              <a:gd name="connsiteX127" fmla="*/ 10839729 w 12192000"/>
              <a:gd name="connsiteY127" fmla="*/ 713306 h 2685062"/>
              <a:gd name="connsiteX128" fmla="*/ 10933271 w 12192000"/>
              <a:gd name="connsiteY128" fmla="*/ 693628 h 2685062"/>
              <a:gd name="connsiteX129" fmla="*/ 11058950 w 12192000"/>
              <a:gd name="connsiteY129" fmla="*/ 692031 h 2685062"/>
              <a:gd name="connsiteX130" fmla="*/ 11080388 w 12192000"/>
              <a:gd name="connsiteY130" fmla="*/ 689245 h 2685062"/>
              <a:gd name="connsiteX131" fmla="*/ 11108911 w 12192000"/>
              <a:gd name="connsiteY131" fmla="*/ 693363 h 2685062"/>
              <a:gd name="connsiteX132" fmla="*/ 11223119 w 12192000"/>
              <a:gd name="connsiteY132" fmla="*/ 710661 h 2685062"/>
              <a:gd name="connsiteX133" fmla="*/ 11311983 w 12192000"/>
              <a:gd name="connsiteY133" fmla="*/ 731410 h 2685062"/>
              <a:gd name="connsiteX134" fmla="*/ 11426940 w 12192000"/>
              <a:gd name="connsiteY134" fmla="*/ 727340 h 2685062"/>
              <a:gd name="connsiteX135" fmla="*/ 11495624 w 12192000"/>
              <a:gd name="connsiteY135" fmla="*/ 734858 h 2685062"/>
              <a:gd name="connsiteX136" fmla="*/ 11605975 w 12192000"/>
              <a:gd name="connsiteY136" fmla="*/ 762433 h 2685062"/>
              <a:gd name="connsiteX137" fmla="*/ 11756134 w 12192000"/>
              <a:gd name="connsiteY137" fmla="*/ 765012 h 2685062"/>
              <a:gd name="connsiteX138" fmla="*/ 11789788 w 12192000"/>
              <a:gd name="connsiteY138" fmla="*/ 745316 h 2685062"/>
              <a:gd name="connsiteX139" fmla="*/ 11832833 w 12192000"/>
              <a:gd name="connsiteY139" fmla="*/ 734720 h 2685062"/>
              <a:gd name="connsiteX140" fmla="*/ 11846338 w 12192000"/>
              <a:gd name="connsiteY140" fmla="*/ 765994 h 2685062"/>
              <a:gd name="connsiteX141" fmla="*/ 11972492 w 12192000"/>
              <a:gd name="connsiteY141" fmla="*/ 796180 h 2685062"/>
              <a:gd name="connsiteX142" fmla="*/ 12035979 w 12192000"/>
              <a:gd name="connsiteY142" fmla="*/ 807835 h 2685062"/>
              <a:gd name="connsiteX143" fmla="*/ 12135850 w 12192000"/>
              <a:gd name="connsiteY143" fmla="*/ 819056 h 2685062"/>
              <a:gd name="connsiteX144" fmla="*/ 12166092 w 12192000"/>
              <a:gd name="connsiteY144" fmla="*/ 823695 h 2685062"/>
              <a:gd name="connsiteX145" fmla="*/ 12190645 w 12192000"/>
              <a:gd name="connsiteY145" fmla="*/ 826863 h 2685062"/>
              <a:gd name="connsiteX146" fmla="*/ 12192000 w 12192000"/>
              <a:gd name="connsiteY146" fmla="*/ 880762 h 2685062"/>
              <a:gd name="connsiteX147" fmla="*/ 12192000 w 12192000"/>
              <a:gd name="connsiteY147" fmla="*/ 2685062 h 2685062"/>
              <a:gd name="connsiteX148" fmla="*/ 0 w 12192000"/>
              <a:gd name="connsiteY148" fmla="*/ 2685062 h 2685062"/>
              <a:gd name="connsiteX149" fmla="*/ 0 w 12192000"/>
              <a:gd name="connsiteY149" fmla="*/ 283917 h 2685062"/>
              <a:gd name="connsiteX150" fmla="*/ 44213 w 12192000"/>
              <a:gd name="connsiteY150" fmla="*/ 302297 h 2685062"/>
              <a:gd name="connsiteX151" fmla="*/ 172465 w 12192000"/>
              <a:gd name="connsiteY151" fmla="*/ 314866 h 2685062"/>
              <a:gd name="connsiteX152" fmla="*/ 223361 w 12192000"/>
              <a:gd name="connsiteY152" fmla="*/ 304828 h 2685062"/>
              <a:gd name="connsiteX153" fmla="*/ 320595 w 12192000"/>
              <a:gd name="connsiteY153" fmla="*/ 288341 h 2685062"/>
              <a:gd name="connsiteX154" fmla="*/ 401087 w 12192000"/>
              <a:gd name="connsiteY154" fmla="*/ 246745 h 2685062"/>
              <a:gd name="connsiteX155" fmla="*/ 495839 w 12192000"/>
              <a:gd name="connsiteY155" fmla="*/ 217305 h 2685062"/>
              <a:gd name="connsiteX156" fmla="*/ 507910 w 12192000"/>
              <a:gd name="connsiteY156" fmla="*/ 219773 h 2685062"/>
              <a:gd name="connsiteX157" fmla="*/ 561428 w 12192000"/>
              <a:gd name="connsiteY157" fmla="*/ 201460 h 2685062"/>
              <a:gd name="connsiteX158" fmla="*/ 712813 w 12192000"/>
              <a:gd name="connsiteY158" fmla="*/ 151411 h 2685062"/>
              <a:gd name="connsiteX159" fmla="*/ 819366 w 12192000"/>
              <a:gd name="connsiteY159" fmla="*/ 70479 h 2685062"/>
              <a:gd name="connsiteX160" fmla="*/ 862489 w 12192000"/>
              <a:gd name="connsiteY160" fmla="*/ 63238 h 2685062"/>
              <a:gd name="connsiteX161" fmla="*/ 934387 w 12192000"/>
              <a:gd name="connsiteY161" fmla="*/ 50788 h 2685062"/>
              <a:gd name="connsiteX162" fmla="*/ 948874 w 12192000"/>
              <a:gd name="connsiteY162" fmla="*/ 55208 h 2685062"/>
              <a:gd name="connsiteX163" fmla="*/ 955237 w 12192000"/>
              <a:gd name="connsiteY163" fmla="*/ 54040 h 2685062"/>
              <a:gd name="connsiteX164" fmla="*/ 955886 w 12192000"/>
              <a:gd name="connsiteY164" fmla="*/ 54325 h 2685062"/>
              <a:gd name="connsiteX165" fmla="*/ 957239 w 12192000"/>
              <a:gd name="connsiteY165" fmla="*/ 53673 h 2685062"/>
              <a:gd name="connsiteX166" fmla="*/ 971343 w 12192000"/>
              <a:gd name="connsiteY166" fmla="*/ 51086 h 2685062"/>
              <a:gd name="connsiteX167" fmla="*/ 1002063 w 12192000"/>
              <a:gd name="connsiteY167" fmla="*/ 54158 h 2685062"/>
              <a:gd name="connsiteX168" fmla="*/ 1020663 w 12192000"/>
              <a:gd name="connsiteY168" fmla="*/ 53408 h 2685062"/>
              <a:gd name="connsiteX169" fmla="*/ 1039181 w 12192000"/>
              <a:gd name="connsiteY169" fmla="*/ 40356 h 2685062"/>
              <a:gd name="connsiteX170" fmla="*/ 1051914 w 12192000"/>
              <a:gd name="connsiteY170" fmla="*/ 39166 h 2685062"/>
              <a:gd name="connsiteX171" fmla="*/ 1054501 w 12192000"/>
              <a:gd name="connsiteY171" fmla="*/ 37372 h 2685062"/>
              <a:gd name="connsiteX172" fmla="*/ 1061859 w 12192000"/>
              <a:gd name="connsiteY172" fmla="*/ 33902 h 2685062"/>
              <a:gd name="connsiteX173" fmla="*/ 1054558 w 12192000"/>
              <a:gd name="connsiteY173" fmla="*/ 30385 h 2685062"/>
              <a:gd name="connsiteX174" fmla="*/ 1140852 w 12192000"/>
              <a:gd name="connsiteY174" fmla="*/ 17327 h 2685062"/>
              <a:gd name="connsiteX175" fmla="*/ 1214144 w 12192000"/>
              <a:gd name="connsiteY175" fmla="*/ 6192 h 2685062"/>
              <a:gd name="connsiteX176" fmla="*/ 1338122 w 12192000"/>
              <a:gd name="connsiteY176" fmla="*/ 27996 h 2685062"/>
              <a:gd name="connsiteX177" fmla="*/ 1462415 w 12192000"/>
              <a:gd name="connsiteY177" fmla="*/ 0 h 2685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</a:cxnLst>
            <a:rect l="l" t="t" r="r" b="b"/>
            <a:pathLst>
              <a:path w="12192000" h="2685062">
                <a:moveTo>
                  <a:pt x="1462415" y="0"/>
                </a:moveTo>
                <a:lnTo>
                  <a:pt x="1494432" y="2457"/>
                </a:lnTo>
                <a:lnTo>
                  <a:pt x="1523667" y="11778"/>
                </a:lnTo>
                <a:lnTo>
                  <a:pt x="1523067" y="14207"/>
                </a:lnTo>
                <a:cubicBezTo>
                  <a:pt x="1523507" y="15871"/>
                  <a:pt x="1525127" y="16145"/>
                  <a:pt x="1527695" y="15715"/>
                </a:cubicBezTo>
                <a:lnTo>
                  <a:pt x="1532258" y="14518"/>
                </a:lnTo>
                <a:lnTo>
                  <a:pt x="1537796" y="16283"/>
                </a:lnTo>
                <a:lnTo>
                  <a:pt x="1553041" y="20452"/>
                </a:lnTo>
                <a:lnTo>
                  <a:pt x="1557495" y="25861"/>
                </a:lnTo>
                <a:cubicBezTo>
                  <a:pt x="1571578" y="34900"/>
                  <a:pt x="1608020" y="28047"/>
                  <a:pt x="1617448" y="40977"/>
                </a:cubicBezTo>
                <a:lnTo>
                  <a:pt x="1636697" y="39108"/>
                </a:lnTo>
                <a:lnTo>
                  <a:pt x="1657286" y="49000"/>
                </a:lnTo>
                <a:cubicBezTo>
                  <a:pt x="1676389" y="57312"/>
                  <a:pt x="1696470" y="62807"/>
                  <a:pt x="1719191" y="56920"/>
                </a:cubicBezTo>
                <a:cubicBezTo>
                  <a:pt x="1709669" y="73491"/>
                  <a:pt x="1773685" y="56115"/>
                  <a:pt x="1787126" y="71960"/>
                </a:cubicBezTo>
                <a:cubicBezTo>
                  <a:pt x="1795166" y="84864"/>
                  <a:pt x="1816465" y="82599"/>
                  <a:pt x="1834555" y="86590"/>
                </a:cubicBezTo>
                <a:cubicBezTo>
                  <a:pt x="1850712" y="99365"/>
                  <a:pt x="1937782" y="107374"/>
                  <a:pt x="1966070" y="103987"/>
                </a:cubicBezTo>
                <a:cubicBezTo>
                  <a:pt x="2043209" y="86564"/>
                  <a:pt x="2126459" y="137078"/>
                  <a:pt x="2188582" y="124532"/>
                </a:cubicBezTo>
                <a:cubicBezTo>
                  <a:pt x="2206064" y="124932"/>
                  <a:pt x="2221206" y="127247"/>
                  <a:pt x="2234811" y="130739"/>
                </a:cubicBezTo>
                <a:lnTo>
                  <a:pt x="2270005" y="143358"/>
                </a:lnTo>
                <a:lnTo>
                  <a:pt x="2274208" y="152634"/>
                </a:lnTo>
                <a:lnTo>
                  <a:pt x="2298905" y="157215"/>
                </a:lnTo>
                <a:lnTo>
                  <a:pt x="2304521" y="159957"/>
                </a:lnTo>
                <a:cubicBezTo>
                  <a:pt x="2315230" y="165224"/>
                  <a:pt x="2326016" y="170200"/>
                  <a:pt x="2337696" y="174150"/>
                </a:cubicBezTo>
                <a:cubicBezTo>
                  <a:pt x="2354259" y="137711"/>
                  <a:pt x="2439767" y="201742"/>
                  <a:pt x="2432112" y="166646"/>
                </a:cubicBezTo>
                <a:cubicBezTo>
                  <a:pt x="2482400" y="178172"/>
                  <a:pt x="2480978" y="159994"/>
                  <a:pt x="2500149" y="168723"/>
                </a:cubicBezTo>
                <a:lnTo>
                  <a:pt x="2504776" y="171455"/>
                </a:lnTo>
                <a:lnTo>
                  <a:pt x="2507358" y="177677"/>
                </a:lnTo>
                <a:lnTo>
                  <a:pt x="2518847" y="180936"/>
                </a:lnTo>
                <a:lnTo>
                  <a:pt x="2528864" y="188517"/>
                </a:lnTo>
                <a:cubicBezTo>
                  <a:pt x="2656589" y="189245"/>
                  <a:pt x="2818894" y="267460"/>
                  <a:pt x="2938613" y="248764"/>
                </a:cubicBezTo>
                <a:lnTo>
                  <a:pt x="3132513" y="229282"/>
                </a:lnTo>
                <a:cubicBezTo>
                  <a:pt x="3153391" y="218737"/>
                  <a:pt x="3187482" y="219423"/>
                  <a:pt x="3208657" y="230814"/>
                </a:cubicBezTo>
                <a:cubicBezTo>
                  <a:pt x="3212298" y="232773"/>
                  <a:pt x="3215412" y="234983"/>
                  <a:pt x="3217904" y="237375"/>
                </a:cubicBezTo>
                <a:cubicBezTo>
                  <a:pt x="3279351" y="212726"/>
                  <a:pt x="3298012" y="233121"/>
                  <a:pt x="3330150" y="214762"/>
                </a:cubicBezTo>
                <a:cubicBezTo>
                  <a:pt x="3405531" y="217422"/>
                  <a:pt x="3451160" y="247861"/>
                  <a:pt x="3480527" y="231960"/>
                </a:cubicBezTo>
                <a:cubicBezTo>
                  <a:pt x="3516075" y="238991"/>
                  <a:pt x="3553819" y="269164"/>
                  <a:pt x="3591806" y="253003"/>
                </a:cubicBezTo>
                <a:cubicBezTo>
                  <a:pt x="3586673" y="270421"/>
                  <a:pt x="3640034" y="246868"/>
                  <a:pt x="3655143" y="261318"/>
                </a:cubicBezTo>
                <a:cubicBezTo>
                  <a:pt x="3664868" y="273371"/>
                  <a:pt x="3683329" y="269035"/>
                  <a:pt x="3700191" y="271235"/>
                </a:cubicBezTo>
                <a:cubicBezTo>
                  <a:pt x="3717097" y="282363"/>
                  <a:pt x="3796016" y="281812"/>
                  <a:pt x="3820459" y="275675"/>
                </a:cubicBezTo>
                <a:cubicBezTo>
                  <a:pt x="3885463" y="250791"/>
                  <a:pt x="3969506" y="292904"/>
                  <a:pt x="4022158" y="274341"/>
                </a:cubicBezTo>
                <a:cubicBezTo>
                  <a:pt x="4084571" y="269096"/>
                  <a:pt x="4119856" y="297968"/>
                  <a:pt x="4164508" y="309117"/>
                </a:cubicBezTo>
                <a:cubicBezTo>
                  <a:pt x="4171915" y="271244"/>
                  <a:pt x="4260667" y="326583"/>
                  <a:pt x="4246843" y="292417"/>
                </a:cubicBezTo>
                <a:cubicBezTo>
                  <a:pt x="4309458" y="301142"/>
                  <a:pt x="4279869" y="266331"/>
                  <a:pt x="4337133" y="304707"/>
                </a:cubicBezTo>
                <a:cubicBezTo>
                  <a:pt x="4450694" y="292933"/>
                  <a:pt x="4593547" y="330375"/>
                  <a:pt x="4696109" y="300060"/>
                </a:cubicBezTo>
                <a:lnTo>
                  <a:pt x="4928090" y="291457"/>
                </a:lnTo>
                <a:lnTo>
                  <a:pt x="4960316" y="287841"/>
                </a:lnTo>
                <a:cubicBezTo>
                  <a:pt x="4960491" y="287029"/>
                  <a:pt x="4960665" y="286217"/>
                  <a:pt x="4960840" y="285406"/>
                </a:cubicBezTo>
                <a:cubicBezTo>
                  <a:pt x="4962018" y="283892"/>
                  <a:pt x="4963691" y="283924"/>
                  <a:pt x="4965958" y="284802"/>
                </a:cubicBezTo>
                <a:lnTo>
                  <a:pt x="4969785" y="286778"/>
                </a:lnTo>
                <a:lnTo>
                  <a:pt x="4975889" y="286093"/>
                </a:lnTo>
                <a:lnTo>
                  <a:pt x="4992382" y="284871"/>
                </a:lnTo>
                <a:lnTo>
                  <a:pt x="4999094" y="280499"/>
                </a:lnTo>
                <a:lnTo>
                  <a:pt x="5080965" y="282208"/>
                </a:lnTo>
                <a:lnTo>
                  <a:pt x="5105166" y="276473"/>
                </a:lnTo>
                <a:cubicBezTo>
                  <a:pt x="5127226" y="271982"/>
                  <a:pt x="5148953" y="270367"/>
                  <a:pt x="5168054" y="280137"/>
                </a:cubicBezTo>
                <a:cubicBezTo>
                  <a:pt x="5166431" y="262533"/>
                  <a:pt x="5219894" y="290815"/>
                  <a:pt x="5239940" y="278079"/>
                </a:cubicBezTo>
                <a:cubicBezTo>
                  <a:pt x="5253484" y="267178"/>
                  <a:pt x="5272860" y="273220"/>
                  <a:pt x="5291998" y="272685"/>
                </a:cubicBezTo>
                <a:cubicBezTo>
                  <a:pt x="5313255" y="263383"/>
                  <a:pt x="5400292" y="271538"/>
                  <a:pt x="5425861" y="279926"/>
                </a:cubicBezTo>
                <a:cubicBezTo>
                  <a:pt x="5491875" y="310639"/>
                  <a:pt x="5594484" y="277380"/>
                  <a:pt x="5648321" y="300693"/>
                </a:cubicBezTo>
                <a:cubicBezTo>
                  <a:pt x="5665248" y="303486"/>
                  <a:pt x="5680800" y="304021"/>
                  <a:pt x="5695414" y="303150"/>
                </a:cubicBezTo>
                <a:lnTo>
                  <a:pt x="5743064" y="289335"/>
                </a:lnTo>
                <a:lnTo>
                  <a:pt x="5768797" y="289436"/>
                </a:lnTo>
                <a:lnTo>
                  <a:pt x="5775419" y="287831"/>
                </a:lnTo>
                <a:cubicBezTo>
                  <a:pt x="5788059" y="284732"/>
                  <a:pt x="5800646" y="281926"/>
                  <a:pt x="5813624" y="280263"/>
                </a:cubicBezTo>
                <a:cubicBezTo>
                  <a:pt x="5812999" y="318182"/>
                  <a:pt x="5923892" y="272386"/>
                  <a:pt x="5900676" y="304615"/>
                </a:cubicBezTo>
                <a:cubicBezTo>
                  <a:pt x="5954067" y="302717"/>
                  <a:pt x="5944477" y="319870"/>
                  <a:pt x="5966795" y="314993"/>
                </a:cubicBezTo>
                <a:lnTo>
                  <a:pt x="5972463" y="313217"/>
                </a:lnTo>
                <a:lnTo>
                  <a:pt x="5977754" y="307726"/>
                </a:lnTo>
                <a:lnTo>
                  <a:pt x="5990232" y="306694"/>
                </a:lnTo>
                <a:lnTo>
                  <a:pt x="6003260" y="301250"/>
                </a:lnTo>
                <a:cubicBezTo>
                  <a:pt x="6125949" y="323771"/>
                  <a:pt x="6292426" y="300774"/>
                  <a:pt x="6398655" y="340447"/>
                </a:cubicBezTo>
                <a:lnTo>
                  <a:pt x="6477250" y="370643"/>
                </a:lnTo>
                <a:cubicBezTo>
                  <a:pt x="6518147" y="382960"/>
                  <a:pt x="6560561" y="347277"/>
                  <a:pt x="6599996" y="371929"/>
                </a:cubicBezTo>
                <a:cubicBezTo>
                  <a:pt x="6615225" y="385828"/>
                  <a:pt x="6648193" y="391366"/>
                  <a:pt x="6673632" y="384303"/>
                </a:cubicBezTo>
                <a:cubicBezTo>
                  <a:pt x="6678009" y="383088"/>
                  <a:pt x="6681993" y="381536"/>
                  <a:pt x="6685461" y="379698"/>
                </a:cubicBezTo>
                <a:cubicBezTo>
                  <a:pt x="6733172" y="414481"/>
                  <a:pt x="6760278" y="398336"/>
                  <a:pt x="6782761" y="421766"/>
                </a:cubicBezTo>
                <a:cubicBezTo>
                  <a:pt x="6856177" y="432921"/>
                  <a:pt x="6913662" y="412056"/>
                  <a:pt x="6934599" y="432626"/>
                </a:cubicBezTo>
                <a:cubicBezTo>
                  <a:pt x="6971837" y="432351"/>
                  <a:pt x="7021650" y="410307"/>
                  <a:pt x="7050728" y="432695"/>
                </a:cubicBezTo>
                <a:cubicBezTo>
                  <a:pt x="7053692" y="415076"/>
                  <a:pt x="7094152" y="447339"/>
                  <a:pt x="7115167" y="436243"/>
                </a:cubicBezTo>
                <a:cubicBezTo>
                  <a:pt x="7129937" y="426464"/>
                  <a:pt x="7145660" y="433973"/>
                  <a:pt x="7162809" y="434931"/>
                </a:cubicBezTo>
                <a:cubicBezTo>
                  <a:pt x="7184039" y="427343"/>
                  <a:pt x="7259393" y="442217"/>
                  <a:pt x="7280034" y="452539"/>
                </a:cubicBezTo>
                <a:cubicBezTo>
                  <a:pt x="7331046" y="488194"/>
                  <a:pt x="7430616" y="463128"/>
                  <a:pt x="7472654" y="490482"/>
                </a:cubicBezTo>
                <a:cubicBezTo>
                  <a:pt x="7541994" y="500728"/>
                  <a:pt x="7643498" y="509315"/>
                  <a:pt x="7696080" y="514010"/>
                </a:cubicBezTo>
                <a:cubicBezTo>
                  <a:pt x="7760013" y="517032"/>
                  <a:pt x="7715914" y="545003"/>
                  <a:pt x="7788139" y="518649"/>
                </a:cubicBezTo>
                <a:cubicBezTo>
                  <a:pt x="7891601" y="550571"/>
                  <a:pt x="8143222" y="510864"/>
                  <a:pt x="8227756" y="558548"/>
                </a:cubicBezTo>
                <a:cubicBezTo>
                  <a:pt x="8317876" y="569251"/>
                  <a:pt x="8261697" y="569546"/>
                  <a:pt x="8328859" y="582867"/>
                </a:cubicBezTo>
                <a:cubicBezTo>
                  <a:pt x="8336976" y="627379"/>
                  <a:pt x="8495085" y="643261"/>
                  <a:pt x="8532898" y="668282"/>
                </a:cubicBezTo>
                <a:cubicBezTo>
                  <a:pt x="8626867" y="678146"/>
                  <a:pt x="8698118" y="715603"/>
                  <a:pt x="8792925" y="701900"/>
                </a:cubicBezTo>
                <a:cubicBezTo>
                  <a:pt x="8796856" y="707882"/>
                  <a:pt x="8802564" y="712918"/>
                  <a:pt x="8809491" y="717262"/>
                </a:cubicBezTo>
                <a:lnTo>
                  <a:pt x="8814066" y="719410"/>
                </a:lnTo>
                <a:lnTo>
                  <a:pt x="8815751" y="718686"/>
                </a:lnTo>
                <a:cubicBezTo>
                  <a:pt x="8822134" y="717141"/>
                  <a:pt x="8829906" y="716502"/>
                  <a:pt x="8840540" y="717083"/>
                </a:cubicBezTo>
                <a:cubicBezTo>
                  <a:pt x="8844566" y="676948"/>
                  <a:pt x="8862586" y="704813"/>
                  <a:pt x="8897062" y="697553"/>
                </a:cubicBezTo>
                <a:cubicBezTo>
                  <a:pt x="8926967" y="693826"/>
                  <a:pt x="8941387" y="680067"/>
                  <a:pt x="8965922" y="672885"/>
                </a:cubicBezTo>
                <a:cubicBezTo>
                  <a:pt x="8985861" y="668208"/>
                  <a:pt x="8990451" y="680326"/>
                  <a:pt x="9016694" y="669496"/>
                </a:cubicBezTo>
                <a:cubicBezTo>
                  <a:pt x="9064226" y="680468"/>
                  <a:pt x="9102961" y="653230"/>
                  <a:pt x="9139695" y="648174"/>
                </a:cubicBezTo>
                <a:cubicBezTo>
                  <a:pt x="9151373" y="649226"/>
                  <a:pt x="9186538" y="645057"/>
                  <a:pt x="9219129" y="639013"/>
                </a:cubicBezTo>
                <a:lnTo>
                  <a:pt x="9221354" y="638501"/>
                </a:lnTo>
                <a:lnTo>
                  <a:pt x="9237592" y="642494"/>
                </a:lnTo>
                <a:cubicBezTo>
                  <a:pt x="9241555" y="644212"/>
                  <a:pt x="9242210" y="646204"/>
                  <a:pt x="9236570" y="648762"/>
                </a:cubicBezTo>
                <a:cubicBezTo>
                  <a:pt x="9241114" y="652055"/>
                  <a:pt x="9245782" y="653517"/>
                  <a:pt x="9250521" y="654041"/>
                </a:cubicBezTo>
                <a:cubicBezTo>
                  <a:pt x="9259996" y="655089"/>
                  <a:pt x="9269753" y="652386"/>
                  <a:pt x="9279357" y="653083"/>
                </a:cubicBezTo>
                <a:lnTo>
                  <a:pt x="9289731" y="656356"/>
                </a:lnTo>
                <a:lnTo>
                  <a:pt x="9293723" y="656237"/>
                </a:lnTo>
                <a:lnTo>
                  <a:pt x="9303097" y="656723"/>
                </a:lnTo>
                <a:lnTo>
                  <a:pt x="9302251" y="652725"/>
                </a:lnTo>
                <a:cubicBezTo>
                  <a:pt x="9300561" y="648869"/>
                  <a:pt x="9299408" y="644676"/>
                  <a:pt x="9314122" y="645860"/>
                </a:cubicBezTo>
                <a:cubicBezTo>
                  <a:pt x="9344433" y="650204"/>
                  <a:pt x="9356229" y="634440"/>
                  <a:pt x="9367772" y="650683"/>
                </a:cubicBezTo>
                <a:lnTo>
                  <a:pt x="9370291" y="655264"/>
                </a:lnTo>
                <a:lnTo>
                  <a:pt x="9377007" y="656308"/>
                </a:lnTo>
                <a:cubicBezTo>
                  <a:pt x="9380660" y="656340"/>
                  <a:pt x="9382824" y="655350"/>
                  <a:pt x="9382497" y="652427"/>
                </a:cubicBezTo>
                <a:cubicBezTo>
                  <a:pt x="9410043" y="665739"/>
                  <a:pt x="9444726" y="648939"/>
                  <a:pt x="9474013" y="647005"/>
                </a:cubicBezTo>
                <a:cubicBezTo>
                  <a:pt x="9494765" y="659508"/>
                  <a:pt x="9535746" y="643122"/>
                  <a:pt x="9595899" y="646979"/>
                </a:cubicBezTo>
                <a:cubicBezTo>
                  <a:pt x="9618462" y="661284"/>
                  <a:pt x="9636478" y="649421"/>
                  <a:pt x="9681269" y="669984"/>
                </a:cubicBezTo>
                <a:cubicBezTo>
                  <a:pt x="9683619" y="668616"/>
                  <a:pt x="9686437" y="667412"/>
                  <a:pt x="9689635" y="666408"/>
                </a:cubicBezTo>
                <a:cubicBezTo>
                  <a:pt x="9708219" y="660578"/>
                  <a:pt x="9735343" y="662659"/>
                  <a:pt x="9750215" y="671056"/>
                </a:cubicBezTo>
                <a:cubicBezTo>
                  <a:pt x="9822560" y="699676"/>
                  <a:pt x="9892985" y="704863"/>
                  <a:pt x="9957974" y="715080"/>
                </a:cubicBezTo>
                <a:cubicBezTo>
                  <a:pt x="10031995" y="724171"/>
                  <a:pt x="9987651" y="694466"/>
                  <a:pt x="10076482" y="723397"/>
                </a:cubicBezTo>
                <a:cubicBezTo>
                  <a:pt x="10088264" y="715403"/>
                  <a:pt x="10100170" y="715974"/>
                  <a:pt x="10119263" y="721877"/>
                </a:cubicBezTo>
                <a:cubicBezTo>
                  <a:pt x="10155360" y="725633"/>
                  <a:pt x="10156886" y="703170"/>
                  <a:pt x="10190893" y="719606"/>
                </a:cubicBezTo>
                <a:cubicBezTo>
                  <a:pt x="10186651" y="707114"/>
                  <a:pt x="10260542" y="720706"/>
                  <a:pt x="10246203" y="706893"/>
                </a:cubicBezTo>
                <a:cubicBezTo>
                  <a:pt x="10271921" y="697978"/>
                  <a:pt x="10280122" y="716866"/>
                  <a:pt x="10305396" y="709359"/>
                </a:cubicBezTo>
                <a:cubicBezTo>
                  <a:pt x="10332266" y="709354"/>
                  <a:pt x="10287753" y="720864"/>
                  <a:pt x="10316856" y="724179"/>
                </a:cubicBezTo>
                <a:cubicBezTo>
                  <a:pt x="10352558" y="726042"/>
                  <a:pt x="10348261" y="747938"/>
                  <a:pt x="10380919" y="722193"/>
                </a:cubicBezTo>
                <a:cubicBezTo>
                  <a:pt x="10416787" y="731946"/>
                  <a:pt x="10426384" y="719959"/>
                  <a:pt x="10478351" y="717620"/>
                </a:cubicBezTo>
                <a:cubicBezTo>
                  <a:pt x="10498311" y="726260"/>
                  <a:pt x="10516018" y="724144"/>
                  <a:pt x="10533954" y="718660"/>
                </a:cubicBezTo>
                <a:cubicBezTo>
                  <a:pt x="10583102" y="724237"/>
                  <a:pt x="10630104" y="717410"/>
                  <a:pt x="10686474" y="717507"/>
                </a:cubicBezTo>
                <a:cubicBezTo>
                  <a:pt x="10745160" y="730015"/>
                  <a:pt x="10779502" y="713124"/>
                  <a:pt x="10839729" y="713306"/>
                </a:cubicBezTo>
                <a:cubicBezTo>
                  <a:pt x="10895292" y="735596"/>
                  <a:pt x="10883335" y="689293"/>
                  <a:pt x="10933271" y="693628"/>
                </a:cubicBezTo>
                <a:cubicBezTo>
                  <a:pt x="11011861" y="715600"/>
                  <a:pt x="10933941" y="678563"/>
                  <a:pt x="11058950" y="692031"/>
                </a:cubicBezTo>
                <a:cubicBezTo>
                  <a:pt x="11065574" y="695312"/>
                  <a:pt x="11081347" y="693264"/>
                  <a:pt x="11080388" y="689245"/>
                </a:cubicBezTo>
                <a:cubicBezTo>
                  <a:pt x="11088176" y="690921"/>
                  <a:pt x="11106032" y="699551"/>
                  <a:pt x="11108911" y="693363"/>
                </a:cubicBezTo>
                <a:cubicBezTo>
                  <a:pt x="11149149" y="694912"/>
                  <a:pt x="11188483" y="700869"/>
                  <a:pt x="11223119" y="710661"/>
                </a:cubicBezTo>
                <a:cubicBezTo>
                  <a:pt x="11302059" y="704266"/>
                  <a:pt x="11255617" y="731239"/>
                  <a:pt x="11311983" y="731410"/>
                </a:cubicBezTo>
                <a:cubicBezTo>
                  <a:pt x="11358665" y="721567"/>
                  <a:pt x="11373894" y="732638"/>
                  <a:pt x="11426940" y="727340"/>
                </a:cubicBezTo>
                <a:cubicBezTo>
                  <a:pt x="11441993" y="748767"/>
                  <a:pt x="11476074" y="727962"/>
                  <a:pt x="11495624" y="734858"/>
                </a:cubicBezTo>
                <a:cubicBezTo>
                  <a:pt x="11530841" y="712823"/>
                  <a:pt x="11572173" y="761025"/>
                  <a:pt x="11605975" y="762433"/>
                </a:cubicBezTo>
                <a:cubicBezTo>
                  <a:pt x="11663316" y="761143"/>
                  <a:pt x="11727635" y="739871"/>
                  <a:pt x="11756134" y="765012"/>
                </a:cubicBezTo>
                <a:cubicBezTo>
                  <a:pt x="11761348" y="755468"/>
                  <a:pt x="11757526" y="741943"/>
                  <a:pt x="11789788" y="745316"/>
                </a:cubicBezTo>
                <a:cubicBezTo>
                  <a:pt x="11803253" y="740995"/>
                  <a:pt x="11807074" y="726138"/>
                  <a:pt x="11832833" y="734720"/>
                </a:cubicBezTo>
                <a:cubicBezTo>
                  <a:pt x="11798846" y="746443"/>
                  <a:pt x="11852821" y="750721"/>
                  <a:pt x="11846338" y="765994"/>
                </a:cubicBezTo>
                <a:cubicBezTo>
                  <a:pt x="11885947" y="777555"/>
                  <a:pt x="11979991" y="768560"/>
                  <a:pt x="11972492" y="796180"/>
                </a:cubicBezTo>
                <a:cubicBezTo>
                  <a:pt x="11982931" y="813135"/>
                  <a:pt x="12037186" y="790090"/>
                  <a:pt x="12035979" y="807835"/>
                </a:cubicBezTo>
                <a:cubicBezTo>
                  <a:pt x="12059694" y="797410"/>
                  <a:pt x="12098516" y="817951"/>
                  <a:pt x="12135850" y="819056"/>
                </a:cubicBezTo>
                <a:cubicBezTo>
                  <a:pt x="12142309" y="827359"/>
                  <a:pt x="12150917" y="827343"/>
                  <a:pt x="12166092" y="823695"/>
                </a:cubicBezTo>
                <a:lnTo>
                  <a:pt x="12190645" y="826863"/>
                </a:lnTo>
                <a:lnTo>
                  <a:pt x="12192000" y="880762"/>
                </a:lnTo>
                <a:lnTo>
                  <a:pt x="12192000" y="2685062"/>
                </a:lnTo>
                <a:lnTo>
                  <a:pt x="0" y="2685062"/>
                </a:lnTo>
                <a:lnTo>
                  <a:pt x="0" y="283917"/>
                </a:lnTo>
                <a:lnTo>
                  <a:pt x="44213" y="302297"/>
                </a:lnTo>
                <a:cubicBezTo>
                  <a:pt x="57125" y="321111"/>
                  <a:pt x="151150" y="310991"/>
                  <a:pt x="172465" y="314866"/>
                </a:cubicBezTo>
                <a:cubicBezTo>
                  <a:pt x="201883" y="307918"/>
                  <a:pt x="192551" y="309357"/>
                  <a:pt x="223361" y="304828"/>
                </a:cubicBezTo>
                <a:cubicBezTo>
                  <a:pt x="235273" y="283233"/>
                  <a:pt x="290082" y="292239"/>
                  <a:pt x="320595" y="288341"/>
                </a:cubicBezTo>
                <a:cubicBezTo>
                  <a:pt x="326821" y="269140"/>
                  <a:pt x="347105" y="264031"/>
                  <a:pt x="401087" y="246745"/>
                </a:cubicBezTo>
                <a:cubicBezTo>
                  <a:pt x="407068" y="225028"/>
                  <a:pt x="475269" y="251137"/>
                  <a:pt x="495839" y="217305"/>
                </a:cubicBezTo>
                <a:cubicBezTo>
                  <a:pt x="499633" y="218429"/>
                  <a:pt x="503698" y="219260"/>
                  <a:pt x="507910" y="219773"/>
                </a:cubicBezTo>
                <a:cubicBezTo>
                  <a:pt x="532375" y="222751"/>
                  <a:pt x="556339" y="214552"/>
                  <a:pt x="561428" y="201460"/>
                </a:cubicBezTo>
                <a:cubicBezTo>
                  <a:pt x="599747" y="152259"/>
                  <a:pt x="661201" y="177254"/>
                  <a:pt x="712813" y="151411"/>
                </a:cubicBezTo>
                <a:cubicBezTo>
                  <a:pt x="774420" y="124993"/>
                  <a:pt x="765426" y="123535"/>
                  <a:pt x="819366" y="70479"/>
                </a:cubicBezTo>
                <a:cubicBezTo>
                  <a:pt x="839647" y="77460"/>
                  <a:pt x="850544" y="74267"/>
                  <a:pt x="862489" y="63238"/>
                </a:cubicBezTo>
                <a:cubicBezTo>
                  <a:pt x="893284" y="51157"/>
                  <a:pt x="919686" y="77447"/>
                  <a:pt x="934387" y="50788"/>
                </a:cubicBezTo>
                <a:cubicBezTo>
                  <a:pt x="936825" y="54711"/>
                  <a:pt x="942184" y="55671"/>
                  <a:pt x="948874" y="55208"/>
                </a:cubicBezTo>
                <a:lnTo>
                  <a:pt x="955237" y="54040"/>
                </a:lnTo>
                <a:lnTo>
                  <a:pt x="955886" y="54325"/>
                </a:lnTo>
                <a:lnTo>
                  <a:pt x="957239" y="53673"/>
                </a:lnTo>
                <a:lnTo>
                  <a:pt x="971343" y="51086"/>
                </a:lnTo>
                <a:cubicBezTo>
                  <a:pt x="986863" y="47540"/>
                  <a:pt x="1001346" y="44460"/>
                  <a:pt x="1002063" y="54158"/>
                </a:cubicBezTo>
                <a:cubicBezTo>
                  <a:pt x="1010763" y="55438"/>
                  <a:pt x="1016476" y="54893"/>
                  <a:pt x="1020663" y="53408"/>
                </a:cubicBezTo>
                <a:cubicBezTo>
                  <a:pt x="1029036" y="50440"/>
                  <a:pt x="1031306" y="43717"/>
                  <a:pt x="1039181" y="40356"/>
                </a:cubicBezTo>
                <a:lnTo>
                  <a:pt x="1051914" y="39166"/>
                </a:lnTo>
                <a:lnTo>
                  <a:pt x="1054501" y="37372"/>
                </a:lnTo>
                <a:lnTo>
                  <a:pt x="1061859" y="33902"/>
                </a:lnTo>
                <a:lnTo>
                  <a:pt x="1054558" y="30385"/>
                </a:lnTo>
                <a:cubicBezTo>
                  <a:pt x="1046905" y="27358"/>
                  <a:pt x="1128596" y="22367"/>
                  <a:pt x="1140852" y="17327"/>
                </a:cubicBezTo>
                <a:lnTo>
                  <a:pt x="1214144" y="6192"/>
                </a:lnTo>
                <a:lnTo>
                  <a:pt x="1338122" y="27996"/>
                </a:lnTo>
                <a:cubicBezTo>
                  <a:pt x="1367144" y="1801"/>
                  <a:pt x="1432673" y="14019"/>
                  <a:pt x="1462415" y="0"/>
                </a:cubicBez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9B8B17-125A-4F43-B8AB-8E5C5E7A8443}"/>
              </a:ext>
            </a:extLst>
          </p:cNvPr>
          <p:cNvSpPr txBox="1"/>
          <p:nvPr/>
        </p:nvSpPr>
        <p:spPr>
          <a:xfrm>
            <a:off x="1618082" y="4779792"/>
            <a:ext cx="8943998" cy="85672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Nobody knows when Coronavirus will be finished.</a:t>
            </a:r>
          </a:p>
        </p:txBody>
      </p:sp>
      <p:pic>
        <p:nvPicPr>
          <p:cNvPr id="10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0A28D88-4845-48B0-BE37-FE6EFFE12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812" y="1009248"/>
            <a:ext cx="3961377" cy="2840233"/>
          </a:xfrm>
          <a:prstGeom prst="rect">
            <a:avLst/>
          </a:prstGeom>
        </p:spPr>
      </p:pic>
      <p:sp>
        <p:nvSpPr>
          <p:cNvPr id="84" name="Rectangle 6">
            <a:extLst>
              <a:ext uri="{FF2B5EF4-FFF2-40B4-BE49-F238E27FC236}">
                <a16:creationId xmlns:a16="http://schemas.microsoft.com/office/drawing/2014/main" id="{D7538F2A-6532-4E38-8354-21841BB0B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41620" y="2063711"/>
            <a:ext cx="1027015" cy="361496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7" descr="A close up of a child&#10;&#10;Description automatically generated">
            <a:extLst>
              <a:ext uri="{FF2B5EF4-FFF2-40B4-BE49-F238E27FC236}">
                <a16:creationId xmlns:a16="http://schemas.microsoft.com/office/drawing/2014/main" id="{3BD9B3F6-9F1D-48FE-8DD4-D3E3DF953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661" y="1076839"/>
            <a:ext cx="4169664" cy="27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30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9">
            <a:extLst>
              <a:ext uri="{FF2B5EF4-FFF2-40B4-BE49-F238E27FC236}">
                <a16:creationId xmlns:a16="http://schemas.microsoft.com/office/drawing/2014/main" id="{A182D396-EC2D-4435-A2E7-2BE57CF6A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85B6A842-7411-4FE2-A63A-C06431663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3414000"/>
          </a:xfrm>
          <a:custGeom>
            <a:avLst/>
            <a:gdLst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74509 w 12192000"/>
              <a:gd name="connsiteY3" fmla="*/ 3367693 h 3414000"/>
              <a:gd name="connsiteX4" fmla="*/ 12144429 w 12192000"/>
              <a:gd name="connsiteY4" fmla="*/ 3375519 h 3414000"/>
              <a:gd name="connsiteX5" fmla="*/ 12091660 w 12192000"/>
              <a:gd name="connsiteY5" fmla="*/ 3329430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87270 w 12192000"/>
              <a:gd name="connsiteY9" fmla="*/ 3218023 h 3414000"/>
              <a:gd name="connsiteX10" fmla="*/ 11648792 w 12192000"/>
              <a:gd name="connsiteY10" fmla="*/ 3216275 h 3414000"/>
              <a:gd name="connsiteX11" fmla="*/ 11557423 w 12192000"/>
              <a:gd name="connsiteY11" fmla="*/ 3195513 h 3414000"/>
              <a:gd name="connsiteX12" fmla="*/ 11336983 w 12192000"/>
              <a:gd name="connsiteY12" fmla="*/ 3096805 h 3414000"/>
              <a:gd name="connsiteX13" fmla="*/ 11200090 w 12192000"/>
              <a:gd name="connsiteY13" fmla="*/ 3066866 h 3414000"/>
              <a:gd name="connsiteX14" fmla="*/ 10939288 w 12192000"/>
              <a:gd name="connsiteY14" fmla="*/ 2855023 h 3414000"/>
              <a:gd name="connsiteX15" fmla="*/ 10563475 w 12192000"/>
              <a:gd name="connsiteY15" fmla="*/ 2792135 h 3414000"/>
              <a:gd name="connsiteX16" fmla="*/ 10136739 w 12192000"/>
              <a:gd name="connsiteY16" fmla="*/ 2801901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73012 w 12192000"/>
              <a:gd name="connsiteY22" fmla="*/ 32502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74509 w 12192000"/>
              <a:gd name="connsiteY3" fmla="*/ 3367693 h 3414000"/>
              <a:gd name="connsiteX4" fmla="*/ 12144429 w 12192000"/>
              <a:gd name="connsiteY4" fmla="*/ 3375519 h 3414000"/>
              <a:gd name="connsiteX5" fmla="*/ 12091660 w 12192000"/>
              <a:gd name="connsiteY5" fmla="*/ 3329430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87270 w 12192000"/>
              <a:gd name="connsiteY9" fmla="*/ 3218023 h 3414000"/>
              <a:gd name="connsiteX10" fmla="*/ 11648792 w 12192000"/>
              <a:gd name="connsiteY10" fmla="*/ 3216275 h 3414000"/>
              <a:gd name="connsiteX11" fmla="*/ 11557423 w 12192000"/>
              <a:gd name="connsiteY11" fmla="*/ 3195513 h 3414000"/>
              <a:gd name="connsiteX12" fmla="*/ 11336983 w 12192000"/>
              <a:gd name="connsiteY12" fmla="*/ 3096805 h 3414000"/>
              <a:gd name="connsiteX13" fmla="*/ 11200090 w 12192000"/>
              <a:gd name="connsiteY13" fmla="*/ 3066866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136739 w 12192000"/>
              <a:gd name="connsiteY16" fmla="*/ 2801901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73012 w 12192000"/>
              <a:gd name="connsiteY22" fmla="*/ 32502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33" fmla="*/ 0 w 12192000"/>
              <a:gd name="connsiteY33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74509 w 12192000"/>
              <a:gd name="connsiteY3" fmla="*/ 3367693 h 3414000"/>
              <a:gd name="connsiteX4" fmla="*/ 12144429 w 12192000"/>
              <a:gd name="connsiteY4" fmla="*/ 3375519 h 3414000"/>
              <a:gd name="connsiteX5" fmla="*/ 12091660 w 12192000"/>
              <a:gd name="connsiteY5" fmla="*/ 3329430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87270 w 12192000"/>
              <a:gd name="connsiteY9" fmla="*/ 3218023 h 3414000"/>
              <a:gd name="connsiteX10" fmla="*/ 11648792 w 12192000"/>
              <a:gd name="connsiteY10" fmla="*/ 3216275 h 3414000"/>
              <a:gd name="connsiteX11" fmla="*/ 11557423 w 12192000"/>
              <a:gd name="connsiteY11" fmla="*/ 3195513 h 3414000"/>
              <a:gd name="connsiteX12" fmla="*/ 11336983 w 12192000"/>
              <a:gd name="connsiteY12" fmla="*/ 3096805 h 3414000"/>
              <a:gd name="connsiteX13" fmla="*/ 11200090 w 12192000"/>
              <a:gd name="connsiteY13" fmla="*/ 3066866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393914 w 12192000"/>
              <a:gd name="connsiteY16" fmla="*/ 2801901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73012 w 12192000"/>
              <a:gd name="connsiteY22" fmla="*/ 32502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33" fmla="*/ 0 w 12192000"/>
              <a:gd name="connsiteY33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74509 w 12192000"/>
              <a:gd name="connsiteY3" fmla="*/ 3367693 h 3414000"/>
              <a:gd name="connsiteX4" fmla="*/ 12144429 w 12192000"/>
              <a:gd name="connsiteY4" fmla="*/ 3375519 h 3414000"/>
              <a:gd name="connsiteX5" fmla="*/ 12091660 w 12192000"/>
              <a:gd name="connsiteY5" fmla="*/ 3329430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87270 w 12192000"/>
              <a:gd name="connsiteY9" fmla="*/ 3218023 h 3414000"/>
              <a:gd name="connsiteX10" fmla="*/ 11648792 w 12192000"/>
              <a:gd name="connsiteY10" fmla="*/ 3216275 h 3414000"/>
              <a:gd name="connsiteX11" fmla="*/ 11557423 w 12192000"/>
              <a:gd name="connsiteY11" fmla="*/ 3195513 h 3414000"/>
              <a:gd name="connsiteX12" fmla="*/ 11336983 w 12192000"/>
              <a:gd name="connsiteY12" fmla="*/ 3096805 h 3414000"/>
              <a:gd name="connsiteX13" fmla="*/ 11200090 w 12192000"/>
              <a:gd name="connsiteY13" fmla="*/ 3066866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393914 w 12192000"/>
              <a:gd name="connsiteY16" fmla="*/ 2801901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73012 w 12192000"/>
              <a:gd name="connsiteY22" fmla="*/ 32502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33" fmla="*/ 0 w 12192000"/>
              <a:gd name="connsiteY33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74509 w 12192000"/>
              <a:gd name="connsiteY3" fmla="*/ 3367693 h 3414000"/>
              <a:gd name="connsiteX4" fmla="*/ 12144429 w 12192000"/>
              <a:gd name="connsiteY4" fmla="*/ 3375519 h 3414000"/>
              <a:gd name="connsiteX5" fmla="*/ 12091660 w 12192000"/>
              <a:gd name="connsiteY5" fmla="*/ 3329430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87270 w 12192000"/>
              <a:gd name="connsiteY9" fmla="*/ 3218023 h 3414000"/>
              <a:gd name="connsiteX10" fmla="*/ 11648792 w 12192000"/>
              <a:gd name="connsiteY10" fmla="*/ 3216275 h 3414000"/>
              <a:gd name="connsiteX11" fmla="*/ 11557423 w 12192000"/>
              <a:gd name="connsiteY11" fmla="*/ 3195513 h 3414000"/>
              <a:gd name="connsiteX12" fmla="*/ 11336983 w 12192000"/>
              <a:gd name="connsiteY12" fmla="*/ 3096805 h 3414000"/>
              <a:gd name="connsiteX13" fmla="*/ 11200090 w 12192000"/>
              <a:gd name="connsiteY13" fmla="*/ 3066866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393914 w 12192000"/>
              <a:gd name="connsiteY16" fmla="*/ 2801901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73012 w 12192000"/>
              <a:gd name="connsiteY22" fmla="*/ 32502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33" fmla="*/ 0 w 12192000"/>
              <a:gd name="connsiteY33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74509 w 12192000"/>
              <a:gd name="connsiteY3" fmla="*/ 3367693 h 3414000"/>
              <a:gd name="connsiteX4" fmla="*/ 12144429 w 12192000"/>
              <a:gd name="connsiteY4" fmla="*/ 3375519 h 3414000"/>
              <a:gd name="connsiteX5" fmla="*/ 12091660 w 12192000"/>
              <a:gd name="connsiteY5" fmla="*/ 3329430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87270 w 12192000"/>
              <a:gd name="connsiteY9" fmla="*/ 3218023 h 3414000"/>
              <a:gd name="connsiteX10" fmla="*/ 11648792 w 12192000"/>
              <a:gd name="connsiteY10" fmla="*/ 3216275 h 3414000"/>
              <a:gd name="connsiteX11" fmla="*/ 11557423 w 12192000"/>
              <a:gd name="connsiteY11" fmla="*/ 3195513 h 3414000"/>
              <a:gd name="connsiteX12" fmla="*/ 11336983 w 12192000"/>
              <a:gd name="connsiteY12" fmla="*/ 3096805 h 3414000"/>
              <a:gd name="connsiteX13" fmla="*/ 11200090 w 12192000"/>
              <a:gd name="connsiteY13" fmla="*/ 3066866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73012 w 12192000"/>
              <a:gd name="connsiteY22" fmla="*/ 32502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33" fmla="*/ 0 w 12192000"/>
              <a:gd name="connsiteY33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74509 w 12192000"/>
              <a:gd name="connsiteY3" fmla="*/ 3367693 h 3414000"/>
              <a:gd name="connsiteX4" fmla="*/ 12144429 w 12192000"/>
              <a:gd name="connsiteY4" fmla="*/ 3375519 h 3414000"/>
              <a:gd name="connsiteX5" fmla="*/ 12091660 w 12192000"/>
              <a:gd name="connsiteY5" fmla="*/ 3329430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87270 w 12192000"/>
              <a:gd name="connsiteY9" fmla="*/ 3218023 h 3414000"/>
              <a:gd name="connsiteX10" fmla="*/ 11648792 w 12192000"/>
              <a:gd name="connsiteY10" fmla="*/ 3216275 h 3414000"/>
              <a:gd name="connsiteX11" fmla="*/ 11557423 w 12192000"/>
              <a:gd name="connsiteY11" fmla="*/ 31955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73012 w 12192000"/>
              <a:gd name="connsiteY22" fmla="*/ 32502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33" fmla="*/ 0 w 12192000"/>
              <a:gd name="connsiteY33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74509 w 12192000"/>
              <a:gd name="connsiteY3" fmla="*/ 3367693 h 3414000"/>
              <a:gd name="connsiteX4" fmla="*/ 12144429 w 12192000"/>
              <a:gd name="connsiteY4" fmla="*/ 3375519 h 3414000"/>
              <a:gd name="connsiteX5" fmla="*/ 12091660 w 12192000"/>
              <a:gd name="connsiteY5" fmla="*/ 3329430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87270 w 12192000"/>
              <a:gd name="connsiteY9" fmla="*/ 3218023 h 3414000"/>
              <a:gd name="connsiteX10" fmla="*/ 11648792 w 12192000"/>
              <a:gd name="connsiteY10" fmla="*/ 3216275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73012 w 12192000"/>
              <a:gd name="connsiteY22" fmla="*/ 32502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33" fmla="*/ 0 w 12192000"/>
              <a:gd name="connsiteY33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74509 w 12192000"/>
              <a:gd name="connsiteY3" fmla="*/ 3367693 h 3414000"/>
              <a:gd name="connsiteX4" fmla="*/ 12144429 w 12192000"/>
              <a:gd name="connsiteY4" fmla="*/ 3375519 h 3414000"/>
              <a:gd name="connsiteX5" fmla="*/ 12091660 w 12192000"/>
              <a:gd name="connsiteY5" fmla="*/ 3329430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87270 w 12192000"/>
              <a:gd name="connsiteY9" fmla="*/ 321802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73012 w 12192000"/>
              <a:gd name="connsiteY22" fmla="*/ 32502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33" fmla="*/ 0 w 12192000"/>
              <a:gd name="connsiteY33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74509 w 12192000"/>
              <a:gd name="connsiteY3" fmla="*/ 3367693 h 3414000"/>
              <a:gd name="connsiteX4" fmla="*/ 12144429 w 12192000"/>
              <a:gd name="connsiteY4" fmla="*/ 3375519 h 3414000"/>
              <a:gd name="connsiteX5" fmla="*/ 12091660 w 12192000"/>
              <a:gd name="connsiteY5" fmla="*/ 3329430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73012 w 12192000"/>
              <a:gd name="connsiteY22" fmla="*/ 32502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33" fmla="*/ 0 w 12192000"/>
              <a:gd name="connsiteY33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74509 w 12192000"/>
              <a:gd name="connsiteY3" fmla="*/ 3367693 h 3414000"/>
              <a:gd name="connsiteX4" fmla="*/ 12144429 w 12192000"/>
              <a:gd name="connsiteY4" fmla="*/ 3375519 h 3414000"/>
              <a:gd name="connsiteX5" fmla="*/ 12015460 w 12192000"/>
              <a:gd name="connsiteY5" fmla="*/ 3343718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73012 w 12192000"/>
              <a:gd name="connsiteY22" fmla="*/ 32502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33" fmla="*/ 0 w 12192000"/>
              <a:gd name="connsiteY33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74509 w 12192000"/>
              <a:gd name="connsiteY3" fmla="*/ 3367693 h 3414000"/>
              <a:gd name="connsiteX4" fmla="*/ 12096804 w 12192000"/>
              <a:gd name="connsiteY4" fmla="*/ 3337419 h 3414000"/>
              <a:gd name="connsiteX5" fmla="*/ 12015460 w 12192000"/>
              <a:gd name="connsiteY5" fmla="*/ 3343718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73012 w 12192000"/>
              <a:gd name="connsiteY22" fmla="*/ 32502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33" fmla="*/ 0 w 12192000"/>
              <a:gd name="connsiteY33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74509 w 12192000"/>
              <a:gd name="connsiteY3" fmla="*/ 336769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73012 w 12192000"/>
              <a:gd name="connsiteY22" fmla="*/ 32502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33" fmla="*/ 0 w 12192000"/>
              <a:gd name="connsiteY33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73012 w 12192000"/>
              <a:gd name="connsiteY22" fmla="*/ 32502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33" fmla="*/ 0 w 12192000"/>
              <a:gd name="connsiteY33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60312 w 12192000"/>
              <a:gd name="connsiteY22" fmla="*/ 32121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33" fmla="*/ 0 w 12192000"/>
              <a:gd name="connsiteY33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305050 w 12192000"/>
              <a:gd name="connsiteY21" fmla="*/ 3162300 h 3414000"/>
              <a:gd name="connsiteX22" fmla="*/ 2046142 w 12192000"/>
              <a:gd name="connsiteY22" fmla="*/ 3203263 h 3414000"/>
              <a:gd name="connsiteX23" fmla="*/ 1560312 w 12192000"/>
              <a:gd name="connsiteY23" fmla="*/ 3212173 h 3414000"/>
              <a:gd name="connsiteX24" fmla="*/ 1304604 w 12192000"/>
              <a:gd name="connsiteY24" fmla="*/ 3185587 h 3414000"/>
              <a:gd name="connsiteX25" fmla="*/ 1160924 w 12192000"/>
              <a:gd name="connsiteY25" fmla="*/ 3219675 h 3414000"/>
              <a:gd name="connsiteX26" fmla="*/ 909691 w 12192000"/>
              <a:gd name="connsiteY26" fmla="*/ 3216917 h 3414000"/>
              <a:gd name="connsiteX27" fmla="*/ 764022 w 12192000"/>
              <a:gd name="connsiteY27" fmla="*/ 3235844 h 3414000"/>
              <a:gd name="connsiteX28" fmla="*/ 701916 w 12192000"/>
              <a:gd name="connsiteY28" fmla="*/ 3250221 h 3414000"/>
              <a:gd name="connsiteX29" fmla="*/ 408703 w 12192000"/>
              <a:gd name="connsiteY29" fmla="*/ 3323459 h 3414000"/>
              <a:gd name="connsiteX30" fmla="*/ 369867 w 12192000"/>
              <a:gd name="connsiteY30" fmla="*/ 3339093 h 3414000"/>
              <a:gd name="connsiteX31" fmla="*/ 318912 w 12192000"/>
              <a:gd name="connsiteY31" fmla="*/ 3367911 h 3414000"/>
              <a:gd name="connsiteX32" fmla="*/ 119549 w 12192000"/>
              <a:gd name="connsiteY32" fmla="*/ 3404650 h 3414000"/>
              <a:gd name="connsiteX33" fmla="*/ 0 w 12192000"/>
              <a:gd name="connsiteY33" fmla="*/ 3414000 h 3414000"/>
              <a:gd name="connsiteX34" fmla="*/ 0 w 12192000"/>
              <a:gd name="connsiteY34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279650 w 12192000"/>
              <a:gd name="connsiteY21" fmla="*/ 3187700 h 3414000"/>
              <a:gd name="connsiteX22" fmla="*/ 2046142 w 12192000"/>
              <a:gd name="connsiteY22" fmla="*/ 3203263 h 3414000"/>
              <a:gd name="connsiteX23" fmla="*/ 1560312 w 12192000"/>
              <a:gd name="connsiteY23" fmla="*/ 3212173 h 3414000"/>
              <a:gd name="connsiteX24" fmla="*/ 1304604 w 12192000"/>
              <a:gd name="connsiteY24" fmla="*/ 3185587 h 3414000"/>
              <a:gd name="connsiteX25" fmla="*/ 1160924 w 12192000"/>
              <a:gd name="connsiteY25" fmla="*/ 3219675 h 3414000"/>
              <a:gd name="connsiteX26" fmla="*/ 909691 w 12192000"/>
              <a:gd name="connsiteY26" fmla="*/ 3216917 h 3414000"/>
              <a:gd name="connsiteX27" fmla="*/ 764022 w 12192000"/>
              <a:gd name="connsiteY27" fmla="*/ 3235844 h 3414000"/>
              <a:gd name="connsiteX28" fmla="*/ 701916 w 12192000"/>
              <a:gd name="connsiteY28" fmla="*/ 3250221 h 3414000"/>
              <a:gd name="connsiteX29" fmla="*/ 408703 w 12192000"/>
              <a:gd name="connsiteY29" fmla="*/ 3323459 h 3414000"/>
              <a:gd name="connsiteX30" fmla="*/ 369867 w 12192000"/>
              <a:gd name="connsiteY30" fmla="*/ 3339093 h 3414000"/>
              <a:gd name="connsiteX31" fmla="*/ 318912 w 12192000"/>
              <a:gd name="connsiteY31" fmla="*/ 3367911 h 3414000"/>
              <a:gd name="connsiteX32" fmla="*/ 119549 w 12192000"/>
              <a:gd name="connsiteY32" fmla="*/ 3404650 h 3414000"/>
              <a:gd name="connsiteX33" fmla="*/ 0 w 12192000"/>
              <a:gd name="connsiteY33" fmla="*/ 3414000 h 3414000"/>
              <a:gd name="connsiteX34" fmla="*/ 0 w 12192000"/>
              <a:gd name="connsiteY34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279650 w 12192000"/>
              <a:gd name="connsiteY21" fmla="*/ 3187700 h 3414000"/>
              <a:gd name="connsiteX22" fmla="*/ 2046142 w 12192000"/>
              <a:gd name="connsiteY22" fmla="*/ 3203263 h 3414000"/>
              <a:gd name="connsiteX23" fmla="*/ 1873250 w 12192000"/>
              <a:gd name="connsiteY23" fmla="*/ 3162300 h 3414000"/>
              <a:gd name="connsiteX24" fmla="*/ 1560312 w 12192000"/>
              <a:gd name="connsiteY24" fmla="*/ 3212173 h 3414000"/>
              <a:gd name="connsiteX25" fmla="*/ 1304604 w 12192000"/>
              <a:gd name="connsiteY25" fmla="*/ 3185587 h 3414000"/>
              <a:gd name="connsiteX26" fmla="*/ 1160924 w 12192000"/>
              <a:gd name="connsiteY26" fmla="*/ 3219675 h 3414000"/>
              <a:gd name="connsiteX27" fmla="*/ 909691 w 12192000"/>
              <a:gd name="connsiteY27" fmla="*/ 3216917 h 3414000"/>
              <a:gd name="connsiteX28" fmla="*/ 764022 w 12192000"/>
              <a:gd name="connsiteY28" fmla="*/ 3235844 h 3414000"/>
              <a:gd name="connsiteX29" fmla="*/ 701916 w 12192000"/>
              <a:gd name="connsiteY29" fmla="*/ 3250221 h 3414000"/>
              <a:gd name="connsiteX30" fmla="*/ 408703 w 12192000"/>
              <a:gd name="connsiteY30" fmla="*/ 3323459 h 3414000"/>
              <a:gd name="connsiteX31" fmla="*/ 369867 w 12192000"/>
              <a:gd name="connsiteY31" fmla="*/ 3339093 h 3414000"/>
              <a:gd name="connsiteX32" fmla="*/ 318912 w 12192000"/>
              <a:gd name="connsiteY32" fmla="*/ 3367911 h 3414000"/>
              <a:gd name="connsiteX33" fmla="*/ 119549 w 12192000"/>
              <a:gd name="connsiteY33" fmla="*/ 3404650 h 3414000"/>
              <a:gd name="connsiteX34" fmla="*/ 0 w 12192000"/>
              <a:gd name="connsiteY34" fmla="*/ 3414000 h 3414000"/>
              <a:gd name="connsiteX35" fmla="*/ 0 w 12192000"/>
              <a:gd name="connsiteY35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279650 w 12192000"/>
              <a:gd name="connsiteY21" fmla="*/ 3187700 h 3414000"/>
              <a:gd name="connsiteX22" fmla="*/ 2046142 w 12192000"/>
              <a:gd name="connsiteY22" fmla="*/ 3203263 h 3414000"/>
              <a:gd name="connsiteX23" fmla="*/ 1835150 w 12192000"/>
              <a:gd name="connsiteY23" fmla="*/ 3200400 h 3414000"/>
              <a:gd name="connsiteX24" fmla="*/ 1560312 w 12192000"/>
              <a:gd name="connsiteY24" fmla="*/ 3212173 h 3414000"/>
              <a:gd name="connsiteX25" fmla="*/ 1304604 w 12192000"/>
              <a:gd name="connsiteY25" fmla="*/ 3185587 h 3414000"/>
              <a:gd name="connsiteX26" fmla="*/ 1160924 w 12192000"/>
              <a:gd name="connsiteY26" fmla="*/ 3219675 h 3414000"/>
              <a:gd name="connsiteX27" fmla="*/ 909691 w 12192000"/>
              <a:gd name="connsiteY27" fmla="*/ 3216917 h 3414000"/>
              <a:gd name="connsiteX28" fmla="*/ 764022 w 12192000"/>
              <a:gd name="connsiteY28" fmla="*/ 3235844 h 3414000"/>
              <a:gd name="connsiteX29" fmla="*/ 701916 w 12192000"/>
              <a:gd name="connsiteY29" fmla="*/ 3250221 h 3414000"/>
              <a:gd name="connsiteX30" fmla="*/ 408703 w 12192000"/>
              <a:gd name="connsiteY30" fmla="*/ 3323459 h 3414000"/>
              <a:gd name="connsiteX31" fmla="*/ 369867 w 12192000"/>
              <a:gd name="connsiteY31" fmla="*/ 3339093 h 3414000"/>
              <a:gd name="connsiteX32" fmla="*/ 318912 w 12192000"/>
              <a:gd name="connsiteY32" fmla="*/ 3367911 h 3414000"/>
              <a:gd name="connsiteX33" fmla="*/ 119549 w 12192000"/>
              <a:gd name="connsiteY33" fmla="*/ 3404650 h 3414000"/>
              <a:gd name="connsiteX34" fmla="*/ 0 w 12192000"/>
              <a:gd name="connsiteY34" fmla="*/ 3414000 h 3414000"/>
              <a:gd name="connsiteX35" fmla="*/ 0 w 12192000"/>
              <a:gd name="connsiteY35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279650 w 12192000"/>
              <a:gd name="connsiteY21" fmla="*/ 3187700 h 3414000"/>
              <a:gd name="connsiteX22" fmla="*/ 2046142 w 12192000"/>
              <a:gd name="connsiteY22" fmla="*/ 3203263 h 3414000"/>
              <a:gd name="connsiteX23" fmla="*/ 1835150 w 12192000"/>
              <a:gd name="connsiteY23" fmla="*/ 3200400 h 3414000"/>
              <a:gd name="connsiteX24" fmla="*/ 1560312 w 12192000"/>
              <a:gd name="connsiteY24" fmla="*/ 3212173 h 3414000"/>
              <a:gd name="connsiteX25" fmla="*/ 1304604 w 12192000"/>
              <a:gd name="connsiteY25" fmla="*/ 3185587 h 3414000"/>
              <a:gd name="connsiteX26" fmla="*/ 1160924 w 12192000"/>
              <a:gd name="connsiteY26" fmla="*/ 3219675 h 3414000"/>
              <a:gd name="connsiteX27" fmla="*/ 909691 w 12192000"/>
              <a:gd name="connsiteY27" fmla="*/ 3216917 h 3414000"/>
              <a:gd name="connsiteX28" fmla="*/ 764022 w 12192000"/>
              <a:gd name="connsiteY28" fmla="*/ 3235844 h 3414000"/>
              <a:gd name="connsiteX29" fmla="*/ 701916 w 12192000"/>
              <a:gd name="connsiteY29" fmla="*/ 3250221 h 3414000"/>
              <a:gd name="connsiteX30" fmla="*/ 408703 w 12192000"/>
              <a:gd name="connsiteY30" fmla="*/ 3323459 h 3414000"/>
              <a:gd name="connsiteX31" fmla="*/ 369867 w 12192000"/>
              <a:gd name="connsiteY31" fmla="*/ 3339093 h 3414000"/>
              <a:gd name="connsiteX32" fmla="*/ 318912 w 12192000"/>
              <a:gd name="connsiteY32" fmla="*/ 3367911 h 3414000"/>
              <a:gd name="connsiteX33" fmla="*/ 119549 w 12192000"/>
              <a:gd name="connsiteY33" fmla="*/ 3404650 h 3414000"/>
              <a:gd name="connsiteX34" fmla="*/ 0 w 12192000"/>
              <a:gd name="connsiteY34" fmla="*/ 3414000 h 3414000"/>
              <a:gd name="connsiteX35" fmla="*/ 0 w 12192000"/>
              <a:gd name="connsiteY35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724642 w 12192000"/>
              <a:gd name="connsiteY17" fmla="*/ 28379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279650 w 12192000"/>
              <a:gd name="connsiteY21" fmla="*/ 3187700 h 3414000"/>
              <a:gd name="connsiteX22" fmla="*/ 2046142 w 12192000"/>
              <a:gd name="connsiteY22" fmla="*/ 3203263 h 3414000"/>
              <a:gd name="connsiteX23" fmla="*/ 1835150 w 12192000"/>
              <a:gd name="connsiteY23" fmla="*/ 3200400 h 3414000"/>
              <a:gd name="connsiteX24" fmla="*/ 1560312 w 12192000"/>
              <a:gd name="connsiteY24" fmla="*/ 3212173 h 3414000"/>
              <a:gd name="connsiteX25" fmla="*/ 1304604 w 12192000"/>
              <a:gd name="connsiteY25" fmla="*/ 3185587 h 3414000"/>
              <a:gd name="connsiteX26" fmla="*/ 1160924 w 12192000"/>
              <a:gd name="connsiteY26" fmla="*/ 3219675 h 3414000"/>
              <a:gd name="connsiteX27" fmla="*/ 909691 w 12192000"/>
              <a:gd name="connsiteY27" fmla="*/ 3216917 h 3414000"/>
              <a:gd name="connsiteX28" fmla="*/ 764022 w 12192000"/>
              <a:gd name="connsiteY28" fmla="*/ 3235844 h 3414000"/>
              <a:gd name="connsiteX29" fmla="*/ 701916 w 12192000"/>
              <a:gd name="connsiteY29" fmla="*/ 3250221 h 3414000"/>
              <a:gd name="connsiteX30" fmla="*/ 408703 w 12192000"/>
              <a:gd name="connsiteY30" fmla="*/ 3323459 h 3414000"/>
              <a:gd name="connsiteX31" fmla="*/ 369867 w 12192000"/>
              <a:gd name="connsiteY31" fmla="*/ 3339093 h 3414000"/>
              <a:gd name="connsiteX32" fmla="*/ 318912 w 12192000"/>
              <a:gd name="connsiteY32" fmla="*/ 3367911 h 3414000"/>
              <a:gd name="connsiteX33" fmla="*/ 119549 w 12192000"/>
              <a:gd name="connsiteY33" fmla="*/ 3404650 h 3414000"/>
              <a:gd name="connsiteX34" fmla="*/ 0 w 12192000"/>
              <a:gd name="connsiteY34" fmla="*/ 3414000 h 3414000"/>
              <a:gd name="connsiteX35" fmla="*/ 0 w 12192000"/>
              <a:gd name="connsiteY35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724642 w 12192000"/>
              <a:gd name="connsiteY17" fmla="*/ 28379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279650 w 12192000"/>
              <a:gd name="connsiteY21" fmla="*/ 3187700 h 3414000"/>
              <a:gd name="connsiteX22" fmla="*/ 2046142 w 12192000"/>
              <a:gd name="connsiteY22" fmla="*/ 3203263 h 3414000"/>
              <a:gd name="connsiteX23" fmla="*/ 1835150 w 12192000"/>
              <a:gd name="connsiteY23" fmla="*/ 3200400 h 3414000"/>
              <a:gd name="connsiteX24" fmla="*/ 1560312 w 12192000"/>
              <a:gd name="connsiteY24" fmla="*/ 3212173 h 3414000"/>
              <a:gd name="connsiteX25" fmla="*/ 1304604 w 12192000"/>
              <a:gd name="connsiteY25" fmla="*/ 3185587 h 3414000"/>
              <a:gd name="connsiteX26" fmla="*/ 1160924 w 12192000"/>
              <a:gd name="connsiteY26" fmla="*/ 3219675 h 3414000"/>
              <a:gd name="connsiteX27" fmla="*/ 909691 w 12192000"/>
              <a:gd name="connsiteY27" fmla="*/ 3216917 h 3414000"/>
              <a:gd name="connsiteX28" fmla="*/ 764022 w 12192000"/>
              <a:gd name="connsiteY28" fmla="*/ 3235844 h 3414000"/>
              <a:gd name="connsiteX29" fmla="*/ 701916 w 12192000"/>
              <a:gd name="connsiteY29" fmla="*/ 3250221 h 3414000"/>
              <a:gd name="connsiteX30" fmla="*/ 408703 w 12192000"/>
              <a:gd name="connsiteY30" fmla="*/ 3323459 h 3414000"/>
              <a:gd name="connsiteX31" fmla="*/ 369867 w 12192000"/>
              <a:gd name="connsiteY31" fmla="*/ 3339093 h 3414000"/>
              <a:gd name="connsiteX32" fmla="*/ 318912 w 12192000"/>
              <a:gd name="connsiteY32" fmla="*/ 3367911 h 3414000"/>
              <a:gd name="connsiteX33" fmla="*/ 119549 w 12192000"/>
              <a:gd name="connsiteY33" fmla="*/ 3404650 h 3414000"/>
              <a:gd name="connsiteX34" fmla="*/ 0 w 12192000"/>
              <a:gd name="connsiteY34" fmla="*/ 3414000 h 3414000"/>
              <a:gd name="connsiteX35" fmla="*/ 0 w 12192000"/>
              <a:gd name="connsiteY35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343114 w 12192000"/>
              <a:gd name="connsiteY16" fmla="*/ 2798726 h 3414000"/>
              <a:gd name="connsiteX17" fmla="*/ 9724642 w 12192000"/>
              <a:gd name="connsiteY17" fmla="*/ 28379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279650 w 12192000"/>
              <a:gd name="connsiteY21" fmla="*/ 3187700 h 3414000"/>
              <a:gd name="connsiteX22" fmla="*/ 2046142 w 12192000"/>
              <a:gd name="connsiteY22" fmla="*/ 3203263 h 3414000"/>
              <a:gd name="connsiteX23" fmla="*/ 1835150 w 12192000"/>
              <a:gd name="connsiteY23" fmla="*/ 3200400 h 3414000"/>
              <a:gd name="connsiteX24" fmla="*/ 1560312 w 12192000"/>
              <a:gd name="connsiteY24" fmla="*/ 3212173 h 3414000"/>
              <a:gd name="connsiteX25" fmla="*/ 1304604 w 12192000"/>
              <a:gd name="connsiteY25" fmla="*/ 3185587 h 3414000"/>
              <a:gd name="connsiteX26" fmla="*/ 1160924 w 12192000"/>
              <a:gd name="connsiteY26" fmla="*/ 3219675 h 3414000"/>
              <a:gd name="connsiteX27" fmla="*/ 909691 w 12192000"/>
              <a:gd name="connsiteY27" fmla="*/ 3216917 h 3414000"/>
              <a:gd name="connsiteX28" fmla="*/ 764022 w 12192000"/>
              <a:gd name="connsiteY28" fmla="*/ 3235844 h 3414000"/>
              <a:gd name="connsiteX29" fmla="*/ 701916 w 12192000"/>
              <a:gd name="connsiteY29" fmla="*/ 3250221 h 3414000"/>
              <a:gd name="connsiteX30" fmla="*/ 408703 w 12192000"/>
              <a:gd name="connsiteY30" fmla="*/ 3323459 h 3414000"/>
              <a:gd name="connsiteX31" fmla="*/ 369867 w 12192000"/>
              <a:gd name="connsiteY31" fmla="*/ 3339093 h 3414000"/>
              <a:gd name="connsiteX32" fmla="*/ 318912 w 12192000"/>
              <a:gd name="connsiteY32" fmla="*/ 3367911 h 3414000"/>
              <a:gd name="connsiteX33" fmla="*/ 119549 w 12192000"/>
              <a:gd name="connsiteY33" fmla="*/ 3404650 h 3414000"/>
              <a:gd name="connsiteX34" fmla="*/ 0 w 12192000"/>
              <a:gd name="connsiteY34" fmla="*/ 3414000 h 3414000"/>
              <a:gd name="connsiteX35" fmla="*/ 0 w 12192000"/>
              <a:gd name="connsiteY35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44450 w 12192000"/>
              <a:gd name="connsiteY15" fmla="*/ 2833410 h 3414000"/>
              <a:gd name="connsiteX16" fmla="*/ 10343114 w 12192000"/>
              <a:gd name="connsiteY16" fmla="*/ 2798726 h 3414000"/>
              <a:gd name="connsiteX17" fmla="*/ 9724642 w 12192000"/>
              <a:gd name="connsiteY17" fmla="*/ 28379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279650 w 12192000"/>
              <a:gd name="connsiteY21" fmla="*/ 3187700 h 3414000"/>
              <a:gd name="connsiteX22" fmla="*/ 2046142 w 12192000"/>
              <a:gd name="connsiteY22" fmla="*/ 3203263 h 3414000"/>
              <a:gd name="connsiteX23" fmla="*/ 1835150 w 12192000"/>
              <a:gd name="connsiteY23" fmla="*/ 3200400 h 3414000"/>
              <a:gd name="connsiteX24" fmla="*/ 1560312 w 12192000"/>
              <a:gd name="connsiteY24" fmla="*/ 3212173 h 3414000"/>
              <a:gd name="connsiteX25" fmla="*/ 1304604 w 12192000"/>
              <a:gd name="connsiteY25" fmla="*/ 3185587 h 3414000"/>
              <a:gd name="connsiteX26" fmla="*/ 1160924 w 12192000"/>
              <a:gd name="connsiteY26" fmla="*/ 3219675 h 3414000"/>
              <a:gd name="connsiteX27" fmla="*/ 909691 w 12192000"/>
              <a:gd name="connsiteY27" fmla="*/ 3216917 h 3414000"/>
              <a:gd name="connsiteX28" fmla="*/ 764022 w 12192000"/>
              <a:gd name="connsiteY28" fmla="*/ 3235844 h 3414000"/>
              <a:gd name="connsiteX29" fmla="*/ 701916 w 12192000"/>
              <a:gd name="connsiteY29" fmla="*/ 3250221 h 3414000"/>
              <a:gd name="connsiteX30" fmla="*/ 408703 w 12192000"/>
              <a:gd name="connsiteY30" fmla="*/ 3323459 h 3414000"/>
              <a:gd name="connsiteX31" fmla="*/ 369867 w 12192000"/>
              <a:gd name="connsiteY31" fmla="*/ 3339093 h 3414000"/>
              <a:gd name="connsiteX32" fmla="*/ 318912 w 12192000"/>
              <a:gd name="connsiteY32" fmla="*/ 3367911 h 3414000"/>
              <a:gd name="connsiteX33" fmla="*/ 119549 w 12192000"/>
              <a:gd name="connsiteY33" fmla="*/ 3404650 h 3414000"/>
              <a:gd name="connsiteX34" fmla="*/ 0 w 12192000"/>
              <a:gd name="connsiteY34" fmla="*/ 3414000 h 3414000"/>
              <a:gd name="connsiteX35" fmla="*/ 0 w 12192000"/>
              <a:gd name="connsiteY35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44450 w 12192000"/>
              <a:gd name="connsiteY15" fmla="*/ 2833410 h 3414000"/>
              <a:gd name="connsiteX16" fmla="*/ 10343114 w 12192000"/>
              <a:gd name="connsiteY16" fmla="*/ 2798726 h 3414000"/>
              <a:gd name="connsiteX17" fmla="*/ 9724642 w 12192000"/>
              <a:gd name="connsiteY17" fmla="*/ 2837965 h 3414000"/>
              <a:gd name="connsiteX18" fmla="*/ 8039917 w 12192000"/>
              <a:gd name="connsiteY18" fmla="*/ 28340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279650 w 12192000"/>
              <a:gd name="connsiteY21" fmla="*/ 3187700 h 3414000"/>
              <a:gd name="connsiteX22" fmla="*/ 2046142 w 12192000"/>
              <a:gd name="connsiteY22" fmla="*/ 3203263 h 3414000"/>
              <a:gd name="connsiteX23" fmla="*/ 1835150 w 12192000"/>
              <a:gd name="connsiteY23" fmla="*/ 3200400 h 3414000"/>
              <a:gd name="connsiteX24" fmla="*/ 1560312 w 12192000"/>
              <a:gd name="connsiteY24" fmla="*/ 3212173 h 3414000"/>
              <a:gd name="connsiteX25" fmla="*/ 1304604 w 12192000"/>
              <a:gd name="connsiteY25" fmla="*/ 3185587 h 3414000"/>
              <a:gd name="connsiteX26" fmla="*/ 1160924 w 12192000"/>
              <a:gd name="connsiteY26" fmla="*/ 3219675 h 3414000"/>
              <a:gd name="connsiteX27" fmla="*/ 909691 w 12192000"/>
              <a:gd name="connsiteY27" fmla="*/ 3216917 h 3414000"/>
              <a:gd name="connsiteX28" fmla="*/ 764022 w 12192000"/>
              <a:gd name="connsiteY28" fmla="*/ 3235844 h 3414000"/>
              <a:gd name="connsiteX29" fmla="*/ 701916 w 12192000"/>
              <a:gd name="connsiteY29" fmla="*/ 3250221 h 3414000"/>
              <a:gd name="connsiteX30" fmla="*/ 408703 w 12192000"/>
              <a:gd name="connsiteY30" fmla="*/ 3323459 h 3414000"/>
              <a:gd name="connsiteX31" fmla="*/ 369867 w 12192000"/>
              <a:gd name="connsiteY31" fmla="*/ 3339093 h 3414000"/>
              <a:gd name="connsiteX32" fmla="*/ 318912 w 12192000"/>
              <a:gd name="connsiteY32" fmla="*/ 3367911 h 3414000"/>
              <a:gd name="connsiteX33" fmla="*/ 119549 w 12192000"/>
              <a:gd name="connsiteY33" fmla="*/ 3404650 h 3414000"/>
              <a:gd name="connsiteX34" fmla="*/ 0 w 12192000"/>
              <a:gd name="connsiteY34" fmla="*/ 3414000 h 3414000"/>
              <a:gd name="connsiteX35" fmla="*/ 0 w 12192000"/>
              <a:gd name="connsiteY35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44450 w 12192000"/>
              <a:gd name="connsiteY15" fmla="*/ 2833410 h 3414000"/>
              <a:gd name="connsiteX16" fmla="*/ 10343114 w 12192000"/>
              <a:gd name="connsiteY16" fmla="*/ 2798726 h 3414000"/>
              <a:gd name="connsiteX17" fmla="*/ 9724642 w 12192000"/>
              <a:gd name="connsiteY17" fmla="*/ 2837965 h 3414000"/>
              <a:gd name="connsiteX18" fmla="*/ 8039917 w 12192000"/>
              <a:gd name="connsiteY18" fmla="*/ 28340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279650 w 12192000"/>
              <a:gd name="connsiteY21" fmla="*/ 3187700 h 3414000"/>
              <a:gd name="connsiteX22" fmla="*/ 2046142 w 12192000"/>
              <a:gd name="connsiteY22" fmla="*/ 3203263 h 3414000"/>
              <a:gd name="connsiteX23" fmla="*/ 1835150 w 12192000"/>
              <a:gd name="connsiteY23" fmla="*/ 3200400 h 3414000"/>
              <a:gd name="connsiteX24" fmla="*/ 1560312 w 12192000"/>
              <a:gd name="connsiteY24" fmla="*/ 3212173 h 3414000"/>
              <a:gd name="connsiteX25" fmla="*/ 1304604 w 12192000"/>
              <a:gd name="connsiteY25" fmla="*/ 3185587 h 3414000"/>
              <a:gd name="connsiteX26" fmla="*/ 1160924 w 12192000"/>
              <a:gd name="connsiteY26" fmla="*/ 3219675 h 3414000"/>
              <a:gd name="connsiteX27" fmla="*/ 909691 w 12192000"/>
              <a:gd name="connsiteY27" fmla="*/ 3216917 h 3414000"/>
              <a:gd name="connsiteX28" fmla="*/ 764022 w 12192000"/>
              <a:gd name="connsiteY28" fmla="*/ 3235844 h 3414000"/>
              <a:gd name="connsiteX29" fmla="*/ 701916 w 12192000"/>
              <a:gd name="connsiteY29" fmla="*/ 3250221 h 3414000"/>
              <a:gd name="connsiteX30" fmla="*/ 408703 w 12192000"/>
              <a:gd name="connsiteY30" fmla="*/ 3323459 h 3414000"/>
              <a:gd name="connsiteX31" fmla="*/ 369867 w 12192000"/>
              <a:gd name="connsiteY31" fmla="*/ 3339093 h 3414000"/>
              <a:gd name="connsiteX32" fmla="*/ 318912 w 12192000"/>
              <a:gd name="connsiteY32" fmla="*/ 3367911 h 3414000"/>
              <a:gd name="connsiteX33" fmla="*/ 119549 w 12192000"/>
              <a:gd name="connsiteY33" fmla="*/ 3404650 h 3414000"/>
              <a:gd name="connsiteX34" fmla="*/ 0 w 12192000"/>
              <a:gd name="connsiteY34" fmla="*/ 3414000 h 3414000"/>
              <a:gd name="connsiteX35" fmla="*/ 0 w 12192000"/>
              <a:gd name="connsiteY35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1059177 w 12192000"/>
              <a:gd name="connsiteY14" fmla="*/ 2907018 h 3414000"/>
              <a:gd name="connsiteX15" fmla="*/ 10939288 w 12192000"/>
              <a:gd name="connsiteY15" fmla="*/ 2855023 h 3414000"/>
              <a:gd name="connsiteX16" fmla="*/ 10744450 w 12192000"/>
              <a:gd name="connsiteY16" fmla="*/ 2833410 h 3414000"/>
              <a:gd name="connsiteX17" fmla="*/ 10343114 w 12192000"/>
              <a:gd name="connsiteY17" fmla="*/ 2798726 h 3414000"/>
              <a:gd name="connsiteX18" fmla="*/ 9724642 w 12192000"/>
              <a:gd name="connsiteY18" fmla="*/ 2837965 h 3414000"/>
              <a:gd name="connsiteX19" fmla="*/ 8039917 w 12192000"/>
              <a:gd name="connsiteY19" fmla="*/ 2834055 h 3414000"/>
              <a:gd name="connsiteX20" fmla="*/ 6923165 w 12192000"/>
              <a:gd name="connsiteY20" fmla="*/ 2920979 h 3414000"/>
              <a:gd name="connsiteX21" fmla="*/ 3308916 w 12192000"/>
              <a:gd name="connsiteY21" fmla="*/ 3049911 h 3414000"/>
              <a:gd name="connsiteX22" fmla="*/ 2279650 w 12192000"/>
              <a:gd name="connsiteY22" fmla="*/ 3187700 h 3414000"/>
              <a:gd name="connsiteX23" fmla="*/ 2046142 w 12192000"/>
              <a:gd name="connsiteY23" fmla="*/ 3203263 h 3414000"/>
              <a:gd name="connsiteX24" fmla="*/ 1835150 w 12192000"/>
              <a:gd name="connsiteY24" fmla="*/ 3200400 h 3414000"/>
              <a:gd name="connsiteX25" fmla="*/ 1560312 w 12192000"/>
              <a:gd name="connsiteY25" fmla="*/ 3212173 h 3414000"/>
              <a:gd name="connsiteX26" fmla="*/ 1304604 w 12192000"/>
              <a:gd name="connsiteY26" fmla="*/ 3185587 h 3414000"/>
              <a:gd name="connsiteX27" fmla="*/ 1160924 w 12192000"/>
              <a:gd name="connsiteY27" fmla="*/ 3219675 h 3414000"/>
              <a:gd name="connsiteX28" fmla="*/ 909691 w 12192000"/>
              <a:gd name="connsiteY28" fmla="*/ 3216917 h 3414000"/>
              <a:gd name="connsiteX29" fmla="*/ 764022 w 12192000"/>
              <a:gd name="connsiteY29" fmla="*/ 3235844 h 3414000"/>
              <a:gd name="connsiteX30" fmla="*/ 701916 w 12192000"/>
              <a:gd name="connsiteY30" fmla="*/ 3250221 h 3414000"/>
              <a:gd name="connsiteX31" fmla="*/ 408703 w 12192000"/>
              <a:gd name="connsiteY31" fmla="*/ 3323459 h 3414000"/>
              <a:gd name="connsiteX32" fmla="*/ 369867 w 12192000"/>
              <a:gd name="connsiteY32" fmla="*/ 3339093 h 3414000"/>
              <a:gd name="connsiteX33" fmla="*/ 318912 w 12192000"/>
              <a:gd name="connsiteY33" fmla="*/ 3367911 h 3414000"/>
              <a:gd name="connsiteX34" fmla="*/ 119549 w 12192000"/>
              <a:gd name="connsiteY34" fmla="*/ 3404650 h 3414000"/>
              <a:gd name="connsiteX35" fmla="*/ 0 w 12192000"/>
              <a:gd name="connsiteY35" fmla="*/ 3414000 h 3414000"/>
              <a:gd name="connsiteX36" fmla="*/ 0 w 12192000"/>
              <a:gd name="connsiteY36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1053220 w 12192000"/>
              <a:gd name="connsiteY14" fmla="*/ 2918932 h 3414000"/>
              <a:gd name="connsiteX15" fmla="*/ 10939288 w 12192000"/>
              <a:gd name="connsiteY15" fmla="*/ 2855023 h 3414000"/>
              <a:gd name="connsiteX16" fmla="*/ 10744450 w 12192000"/>
              <a:gd name="connsiteY16" fmla="*/ 2833410 h 3414000"/>
              <a:gd name="connsiteX17" fmla="*/ 10343114 w 12192000"/>
              <a:gd name="connsiteY17" fmla="*/ 2798726 h 3414000"/>
              <a:gd name="connsiteX18" fmla="*/ 9724642 w 12192000"/>
              <a:gd name="connsiteY18" fmla="*/ 2837965 h 3414000"/>
              <a:gd name="connsiteX19" fmla="*/ 8039917 w 12192000"/>
              <a:gd name="connsiteY19" fmla="*/ 2834055 h 3414000"/>
              <a:gd name="connsiteX20" fmla="*/ 6923165 w 12192000"/>
              <a:gd name="connsiteY20" fmla="*/ 2920979 h 3414000"/>
              <a:gd name="connsiteX21" fmla="*/ 3308916 w 12192000"/>
              <a:gd name="connsiteY21" fmla="*/ 3049911 h 3414000"/>
              <a:gd name="connsiteX22" fmla="*/ 2279650 w 12192000"/>
              <a:gd name="connsiteY22" fmla="*/ 3187700 h 3414000"/>
              <a:gd name="connsiteX23" fmla="*/ 2046142 w 12192000"/>
              <a:gd name="connsiteY23" fmla="*/ 3203263 h 3414000"/>
              <a:gd name="connsiteX24" fmla="*/ 1835150 w 12192000"/>
              <a:gd name="connsiteY24" fmla="*/ 3200400 h 3414000"/>
              <a:gd name="connsiteX25" fmla="*/ 1560312 w 12192000"/>
              <a:gd name="connsiteY25" fmla="*/ 3212173 h 3414000"/>
              <a:gd name="connsiteX26" fmla="*/ 1304604 w 12192000"/>
              <a:gd name="connsiteY26" fmla="*/ 3185587 h 3414000"/>
              <a:gd name="connsiteX27" fmla="*/ 1160924 w 12192000"/>
              <a:gd name="connsiteY27" fmla="*/ 3219675 h 3414000"/>
              <a:gd name="connsiteX28" fmla="*/ 909691 w 12192000"/>
              <a:gd name="connsiteY28" fmla="*/ 3216917 h 3414000"/>
              <a:gd name="connsiteX29" fmla="*/ 764022 w 12192000"/>
              <a:gd name="connsiteY29" fmla="*/ 3235844 h 3414000"/>
              <a:gd name="connsiteX30" fmla="*/ 701916 w 12192000"/>
              <a:gd name="connsiteY30" fmla="*/ 3250221 h 3414000"/>
              <a:gd name="connsiteX31" fmla="*/ 408703 w 12192000"/>
              <a:gd name="connsiteY31" fmla="*/ 3323459 h 3414000"/>
              <a:gd name="connsiteX32" fmla="*/ 369867 w 12192000"/>
              <a:gd name="connsiteY32" fmla="*/ 3339093 h 3414000"/>
              <a:gd name="connsiteX33" fmla="*/ 318912 w 12192000"/>
              <a:gd name="connsiteY33" fmla="*/ 3367911 h 3414000"/>
              <a:gd name="connsiteX34" fmla="*/ 119549 w 12192000"/>
              <a:gd name="connsiteY34" fmla="*/ 3404650 h 3414000"/>
              <a:gd name="connsiteX35" fmla="*/ 0 w 12192000"/>
              <a:gd name="connsiteY35" fmla="*/ 3414000 h 3414000"/>
              <a:gd name="connsiteX36" fmla="*/ 0 w 12192000"/>
              <a:gd name="connsiteY36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1053220 w 12192000"/>
              <a:gd name="connsiteY14" fmla="*/ 2918932 h 3414000"/>
              <a:gd name="connsiteX15" fmla="*/ 10939288 w 12192000"/>
              <a:gd name="connsiteY15" fmla="*/ 2855023 h 3414000"/>
              <a:gd name="connsiteX16" fmla="*/ 10744450 w 12192000"/>
              <a:gd name="connsiteY16" fmla="*/ 2833410 h 3414000"/>
              <a:gd name="connsiteX17" fmla="*/ 10343114 w 12192000"/>
              <a:gd name="connsiteY17" fmla="*/ 2798726 h 3414000"/>
              <a:gd name="connsiteX18" fmla="*/ 9724642 w 12192000"/>
              <a:gd name="connsiteY18" fmla="*/ 2837965 h 3414000"/>
              <a:gd name="connsiteX19" fmla="*/ 8039917 w 12192000"/>
              <a:gd name="connsiteY19" fmla="*/ 2834055 h 3414000"/>
              <a:gd name="connsiteX20" fmla="*/ 6923165 w 12192000"/>
              <a:gd name="connsiteY20" fmla="*/ 2920979 h 3414000"/>
              <a:gd name="connsiteX21" fmla="*/ 3308916 w 12192000"/>
              <a:gd name="connsiteY21" fmla="*/ 3049911 h 3414000"/>
              <a:gd name="connsiteX22" fmla="*/ 2279650 w 12192000"/>
              <a:gd name="connsiteY22" fmla="*/ 3187700 h 3414000"/>
              <a:gd name="connsiteX23" fmla="*/ 2046142 w 12192000"/>
              <a:gd name="connsiteY23" fmla="*/ 3203263 h 3414000"/>
              <a:gd name="connsiteX24" fmla="*/ 1835150 w 12192000"/>
              <a:gd name="connsiteY24" fmla="*/ 3200400 h 3414000"/>
              <a:gd name="connsiteX25" fmla="*/ 1560312 w 12192000"/>
              <a:gd name="connsiteY25" fmla="*/ 3212173 h 3414000"/>
              <a:gd name="connsiteX26" fmla="*/ 1304604 w 12192000"/>
              <a:gd name="connsiteY26" fmla="*/ 3185587 h 3414000"/>
              <a:gd name="connsiteX27" fmla="*/ 1160924 w 12192000"/>
              <a:gd name="connsiteY27" fmla="*/ 3219675 h 3414000"/>
              <a:gd name="connsiteX28" fmla="*/ 909691 w 12192000"/>
              <a:gd name="connsiteY28" fmla="*/ 3216917 h 3414000"/>
              <a:gd name="connsiteX29" fmla="*/ 764022 w 12192000"/>
              <a:gd name="connsiteY29" fmla="*/ 3235844 h 3414000"/>
              <a:gd name="connsiteX30" fmla="*/ 701916 w 12192000"/>
              <a:gd name="connsiteY30" fmla="*/ 3250221 h 3414000"/>
              <a:gd name="connsiteX31" fmla="*/ 408703 w 12192000"/>
              <a:gd name="connsiteY31" fmla="*/ 3323459 h 3414000"/>
              <a:gd name="connsiteX32" fmla="*/ 369867 w 12192000"/>
              <a:gd name="connsiteY32" fmla="*/ 3339093 h 3414000"/>
              <a:gd name="connsiteX33" fmla="*/ 318912 w 12192000"/>
              <a:gd name="connsiteY33" fmla="*/ 3367911 h 3414000"/>
              <a:gd name="connsiteX34" fmla="*/ 119549 w 12192000"/>
              <a:gd name="connsiteY34" fmla="*/ 3404650 h 3414000"/>
              <a:gd name="connsiteX35" fmla="*/ 0 w 12192000"/>
              <a:gd name="connsiteY35" fmla="*/ 3414000 h 3414000"/>
              <a:gd name="connsiteX36" fmla="*/ 0 w 12192000"/>
              <a:gd name="connsiteY36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85543 w 12192000"/>
              <a:gd name="connsiteY13" fmla="*/ 3085728 h 3414000"/>
              <a:gd name="connsiteX14" fmla="*/ 11200090 w 12192000"/>
              <a:gd name="connsiteY14" fmla="*/ 3038291 h 3414000"/>
              <a:gd name="connsiteX15" fmla="*/ 11053220 w 12192000"/>
              <a:gd name="connsiteY15" fmla="*/ 2918932 h 3414000"/>
              <a:gd name="connsiteX16" fmla="*/ 10939288 w 12192000"/>
              <a:gd name="connsiteY16" fmla="*/ 2855023 h 3414000"/>
              <a:gd name="connsiteX17" fmla="*/ 10744450 w 12192000"/>
              <a:gd name="connsiteY17" fmla="*/ 2833410 h 3414000"/>
              <a:gd name="connsiteX18" fmla="*/ 10343114 w 12192000"/>
              <a:gd name="connsiteY18" fmla="*/ 2798726 h 3414000"/>
              <a:gd name="connsiteX19" fmla="*/ 9724642 w 12192000"/>
              <a:gd name="connsiteY19" fmla="*/ 2837965 h 3414000"/>
              <a:gd name="connsiteX20" fmla="*/ 8039917 w 12192000"/>
              <a:gd name="connsiteY20" fmla="*/ 2834055 h 3414000"/>
              <a:gd name="connsiteX21" fmla="*/ 6923165 w 12192000"/>
              <a:gd name="connsiteY21" fmla="*/ 2920979 h 3414000"/>
              <a:gd name="connsiteX22" fmla="*/ 3308916 w 12192000"/>
              <a:gd name="connsiteY22" fmla="*/ 3049911 h 3414000"/>
              <a:gd name="connsiteX23" fmla="*/ 2279650 w 12192000"/>
              <a:gd name="connsiteY23" fmla="*/ 3187700 h 3414000"/>
              <a:gd name="connsiteX24" fmla="*/ 2046142 w 12192000"/>
              <a:gd name="connsiteY24" fmla="*/ 3203263 h 3414000"/>
              <a:gd name="connsiteX25" fmla="*/ 1835150 w 12192000"/>
              <a:gd name="connsiteY25" fmla="*/ 3200400 h 3414000"/>
              <a:gd name="connsiteX26" fmla="*/ 1560312 w 12192000"/>
              <a:gd name="connsiteY26" fmla="*/ 3212173 h 3414000"/>
              <a:gd name="connsiteX27" fmla="*/ 1304604 w 12192000"/>
              <a:gd name="connsiteY27" fmla="*/ 3185587 h 3414000"/>
              <a:gd name="connsiteX28" fmla="*/ 1160924 w 12192000"/>
              <a:gd name="connsiteY28" fmla="*/ 3219675 h 3414000"/>
              <a:gd name="connsiteX29" fmla="*/ 909691 w 12192000"/>
              <a:gd name="connsiteY29" fmla="*/ 3216917 h 3414000"/>
              <a:gd name="connsiteX30" fmla="*/ 764022 w 12192000"/>
              <a:gd name="connsiteY30" fmla="*/ 3235844 h 3414000"/>
              <a:gd name="connsiteX31" fmla="*/ 701916 w 12192000"/>
              <a:gd name="connsiteY31" fmla="*/ 3250221 h 3414000"/>
              <a:gd name="connsiteX32" fmla="*/ 408703 w 12192000"/>
              <a:gd name="connsiteY32" fmla="*/ 3323459 h 3414000"/>
              <a:gd name="connsiteX33" fmla="*/ 369867 w 12192000"/>
              <a:gd name="connsiteY33" fmla="*/ 3339093 h 3414000"/>
              <a:gd name="connsiteX34" fmla="*/ 318912 w 12192000"/>
              <a:gd name="connsiteY34" fmla="*/ 3367911 h 3414000"/>
              <a:gd name="connsiteX35" fmla="*/ 119549 w 12192000"/>
              <a:gd name="connsiteY35" fmla="*/ 3404650 h 3414000"/>
              <a:gd name="connsiteX36" fmla="*/ 0 w 12192000"/>
              <a:gd name="connsiteY36" fmla="*/ 3414000 h 3414000"/>
              <a:gd name="connsiteX37" fmla="*/ 0 w 12192000"/>
              <a:gd name="connsiteY37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55758 w 12192000"/>
              <a:gd name="connsiteY13" fmla="*/ 3091685 h 3414000"/>
              <a:gd name="connsiteX14" fmla="*/ 11200090 w 12192000"/>
              <a:gd name="connsiteY14" fmla="*/ 3038291 h 3414000"/>
              <a:gd name="connsiteX15" fmla="*/ 11053220 w 12192000"/>
              <a:gd name="connsiteY15" fmla="*/ 2918932 h 3414000"/>
              <a:gd name="connsiteX16" fmla="*/ 10939288 w 12192000"/>
              <a:gd name="connsiteY16" fmla="*/ 2855023 h 3414000"/>
              <a:gd name="connsiteX17" fmla="*/ 10744450 w 12192000"/>
              <a:gd name="connsiteY17" fmla="*/ 2833410 h 3414000"/>
              <a:gd name="connsiteX18" fmla="*/ 10343114 w 12192000"/>
              <a:gd name="connsiteY18" fmla="*/ 2798726 h 3414000"/>
              <a:gd name="connsiteX19" fmla="*/ 9724642 w 12192000"/>
              <a:gd name="connsiteY19" fmla="*/ 2837965 h 3414000"/>
              <a:gd name="connsiteX20" fmla="*/ 8039917 w 12192000"/>
              <a:gd name="connsiteY20" fmla="*/ 2834055 h 3414000"/>
              <a:gd name="connsiteX21" fmla="*/ 6923165 w 12192000"/>
              <a:gd name="connsiteY21" fmla="*/ 2920979 h 3414000"/>
              <a:gd name="connsiteX22" fmla="*/ 3308916 w 12192000"/>
              <a:gd name="connsiteY22" fmla="*/ 3049911 h 3414000"/>
              <a:gd name="connsiteX23" fmla="*/ 2279650 w 12192000"/>
              <a:gd name="connsiteY23" fmla="*/ 3187700 h 3414000"/>
              <a:gd name="connsiteX24" fmla="*/ 2046142 w 12192000"/>
              <a:gd name="connsiteY24" fmla="*/ 3203263 h 3414000"/>
              <a:gd name="connsiteX25" fmla="*/ 1835150 w 12192000"/>
              <a:gd name="connsiteY25" fmla="*/ 3200400 h 3414000"/>
              <a:gd name="connsiteX26" fmla="*/ 1560312 w 12192000"/>
              <a:gd name="connsiteY26" fmla="*/ 3212173 h 3414000"/>
              <a:gd name="connsiteX27" fmla="*/ 1304604 w 12192000"/>
              <a:gd name="connsiteY27" fmla="*/ 3185587 h 3414000"/>
              <a:gd name="connsiteX28" fmla="*/ 1160924 w 12192000"/>
              <a:gd name="connsiteY28" fmla="*/ 3219675 h 3414000"/>
              <a:gd name="connsiteX29" fmla="*/ 909691 w 12192000"/>
              <a:gd name="connsiteY29" fmla="*/ 3216917 h 3414000"/>
              <a:gd name="connsiteX30" fmla="*/ 764022 w 12192000"/>
              <a:gd name="connsiteY30" fmla="*/ 3235844 h 3414000"/>
              <a:gd name="connsiteX31" fmla="*/ 701916 w 12192000"/>
              <a:gd name="connsiteY31" fmla="*/ 3250221 h 3414000"/>
              <a:gd name="connsiteX32" fmla="*/ 408703 w 12192000"/>
              <a:gd name="connsiteY32" fmla="*/ 3323459 h 3414000"/>
              <a:gd name="connsiteX33" fmla="*/ 369867 w 12192000"/>
              <a:gd name="connsiteY33" fmla="*/ 3339093 h 3414000"/>
              <a:gd name="connsiteX34" fmla="*/ 318912 w 12192000"/>
              <a:gd name="connsiteY34" fmla="*/ 3367911 h 3414000"/>
              <a:gd name="connsiteX35" fmla="*/ 119549 w 12192000"/>
              <a:gd name="connsiteY35" fmla="*/ 3404650 h 3414000"/>
              <a:gd name="connsiteX36" fmla="*/ 0 w 12192000"/>
              <a:gd name="connsiteY36" fmla="*/ 3414000 h 3414000"/>
              <a:gd name="connsiteX37" fmla="*/ 0 w 12192000"/>
              <a:gd name="connsiteY37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55758 w 12192000"/>
              <a:gd name="connsiteY13" fmla="*/ 3091685 h 3414000"/>
              <a:gd name="connsiteX14" fmla="*/ 11200090 w 12192000"/>
              <a:gd name="connsiteY14" fmla="*/ 3038291 h 3414000"/>
              <a:gd name="connsiteX15" fmla="*/ 11053220 w 12192000"/>
              <a:gd name="connsiteY15" fmla="*/ 2918932 h 3414000"/>
              <a:gd name="connsiteX16" fmla="*/ 10939288 w 12192000"/>
              <a:gd name="connsiteY16" fmla="*/ 2855023 h 3414000"/>
              <a:gd name="connsiteX17" fmla="*/ 10744450 w 12192000"/>
              <a:gd name="connsiteY17" fmla="*/ 2833410 h 3414000"/>
              <a:gd name="connsiteX18" fmla="*/ 10343114 w 12192000"/>
              <a:gd name="connsiteY18" fmla="*/ 2798726 h 3414000"/>
              <a:gd name="connsiteX19" fmla="*/ 10112013 w 12192000"/>
              <a:gd name="connsiteY19" fmla="*/ 2847448 h 3414000"/>
              <a:gd name="connsiteX20" fmla="*/ 9724642 w 12192000"/>
              <a:gd name="connsiteY20" fmla="*/ 2837965 h 3414000"/>
              <a:gd name="connsiteX21" fmla="*/ 8039917 w 12192000"/>
              <a:gd name="connsiteY21" fmla="*/ 2834055 h 3414000"/>
              <a:gd name="connsiteX22" fmla="*/ 6923165 w 12192000"/>
              <a:gd name="connsiteY22" fmla="*/ 2920979 h 3414000"/>
              <a:gd name="connsiteX23" fmla="*/ 3308916 w 12192000"/>
              <a:gd name="connsiteY23" fmla="*/ 3049911 h 3414000"/>
              <a:gd name="connsiteX24" fmla="*/ 2279650 w 12192000"/>
              <a:gd name="connsiteY24" fmla="*/ 3187700 h 3414000"/>
              <a:gd name="connsiteX25" fmla="*/ 2046142 w 12192000"/>
              <a:gd name="connsiteY25" fmla="*/ 3203263 h 3414000"/>
              <a:gd name="connsiteX26" fmla="*/ 1835150 w 12192000"/>
              <a:gd name="connsiteY26" fmla="*/ 3200400 h 3414000"/>
              <a:gd name="connsiteX27" fmla="*/ 1560312 w 12192000"/>
              <a:gd name="connsiteY27" fmla="*/ 3212173 h 3414000"/>
              <a:gd name="connsiteX28" fmla="*/ 1304604 w 12192000"/>
              <a:gd name="connsiteY28" fmla="*/ 3185587 h 3414000"/>
              <a:gd name="connsiteX29" fmla="*/ 1160924 w 12192000"/>
              <a:gd name="connsiteY29" fmla="*/ 3219675 h 3414000"/>
              <a:gd name="connsiteX30" fmla="*/ 909691 w 12192000"/>
              <a:gd name="connsiteY30" fmla="*/ 3216917 h 3414000"/>
              <a:gd name="connsiteX31" fmla="*/ 764022 w 12192000"/>
              <a:gd name="connsiteY31" fmla="*/ 3235844 h 3414000"/>
              <a:gd name="connsiteX32" fmla="*/ 701916 w 12192000"/>
              <a:gd name="connsiteY32" fmla="*/ 3250221 h 3414000"/>
              <a:gd name="connsiteX33" fmla="*/ 408703 w 12192000"/>
              <a:gd name="connsiteY33" fmla="*/ 3323459 h 3414000"/>
              <a:gd name="connsiteX34" fmla="*/ 369867 w 12192000"/>
              <a:gd name="connsiteY34" fmla="*/ 3339093 h 3414000"/>
              <a:gd name="connsiteX35" fmla="*/ 318912 w 12192000"/>
              <a:gd name="connsiteY35" fmla="*/ 3367911 h 3414000"/>
              <a:gd name="connsiteX36" fmla="*/ 119549 w 12192000"/>
              <a:gd name="connsiteY36" fmla="*/ 3404650 h 3414000"/>
              <a:gd name="connsiteX37" fmla="*/ 0 w 12192000"/>
              <a:gd name="connsiteY37" fmla="*/ 3414000 h 3414000"/>
              <a:gd name="connsiteX38" fmla="*/ 0 w 12192000"/>
              <a:gd name="connsiteY38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55758 w 12192000"/>
              <a:gd name="connsiteY13" fmla="*/ 3091685 h 3414000"/>
              <a:gd name="connsiteX14" fmla="*/ 11200090 w 12192000"/>
              <a:gd name="connsiteY14" fmla="*/ 3038291 h 3414000"/>
              <a:gd name="connsiteX15" fmla="*/ 11053220 w 12192000"/>
              <a:gd name="connsiteY15" fmla="*/ 2918932 h 3414000"/>
              <a:gd name="connsiteX16" fmla="*/ 10939288 w 12192000"/>
              <a:gd name="connsiteY16" fmla="*/ 2855023 h 3414000"/>
              <a:gd name="connsiteX17" fmla="*/ 10744450 w 12192000"/>
              <a:gd name="connsiteY17" fmla="*/ 2833410 h 3414000"/>
              <a:gd name="connsiteX18" fmla="*/ 10343114 w 12192000"/>
              <a:gd name="connsiteY18" fmla="*/ 2798726 h 3414000"/>
              <a:gd name="connsiteX19" fmla="*/ 10094142 w 12192000"/>
              <a:gd name="connsiteY19" fmla="*/ 2817663 h 3414000"/>
              <a:gd name="connsiteX20" fmla="*/ 9724642 w 12192000"/>
              <a:gd name="connsiteY20" fmla="*/ 2837965 h 3414000"/>
              <a:gd name="connsiteX21" fmla="*/ 8039917 w 12192000"/>
              <a:gd name="connsiteY21" fmla="*/ 2834055 h 3414000"/>
              <a:gd name="connsiteX22" fmla="*/ 6923165 w 12192000"/>
              <a:gd name="connsiteY22" fmla="*/ 2920979 h 3414000"/>
              <a:gd name="connsiteX23" fmla="*/ 3308916 w 12192000"/>
              <a:gd name="connsiteY23" fmla="*/ 3049911 h 3414000"/>
              <a:gd name="connsiteX24" fmla="*/ 2279650 w 12192000"/>
              <a:gd name="connsiteY24" fmla="*/ 3187700 h 3414000"/>
              <a:gd name="connsiteX25" fmla="*/ 2046142 w 12192000"/>
              <a:gd name="connsiteY25" fmla="*/ 3203263 h 3414000"/>
              <a:gd name="connsiteX26" fmla="*/ 1835150 w 12192000"/>
              <a:gd name="connsiteY26" fmla="*/ 3200400 h 3414000"/>
              <a:gd name="connsiteX27" fmla="*/ 1560312 w 12192000"/>
              <a:gd name="connsiteY27" fmla="*/ 3212173 h 3414000"/>
              <a:gd name="connsiteX28" fmla="*/ 1304604 w 12192000"/>
              <a:gd name="connsiteY28" fmla="*/ 3185587 h 3414000"/>
              <a:gd name="connsiteX29" fmla="*/ 1160924 w 12192000"/>
              <a:gd name="connsiteY29" fmla="*/ 3219675 h 3414000"/>
              <a:gd name="connsiteX30" fmla="*/ 909691 w 12192000"/>
              <a:gd name="connsiteY30" fmla="*/ 3216917 h 3414000"/>
              <a:gd name="connsiteX31" fmla="*/ 764022 w 12192000"/>
              <a:gd name="connsiteY31" fmla="*/ 3235844 h 3414000"/>
              <a:gd name="connsiteX32" fmla="*/ 701916 w 12192000"/>
              <a:gd name="connsiteY32" fmla="*/ 3250221 h 3414000"/>
              <a:gd name="connsiteX33" fmla="*/ 408703 w 12192000"/>
              <a:gd name="connsiteY33" fmla="*/ 3323459 h 3414000"/>
              <a:gd name="connsiteX34" fmla="*/ 369867 w 12192000"/>
              <a:gd name="connsiteY34" fmla="*/ 3339093 h 3414000"/>
              <a:gd name="connsiteX35" fmla="*/ 318912 w 12192000"/>
              <a:gd name="connsiteY35" fmla="*/ 3367911 h 3414000"/>
              <a:gd name="connsiteX36" fmla="*/ 119549 w 12192000"/>
              <a:gd name="connsiteY36" fmla="*/ 3404650 h 3414000"/>
              <a:gd name="connsiteX37" fmla="*/ 0 w 12192000"/>
              <a:gd name="connsiteY37" fmla="*/ 3414000 h 3414000"/>
              <a:gd name="connsiteX38" fmla="*/ 0 w 12192000"/>
              <a:gd name="connsiteY38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55758 w 12192000"/>
              <a:gd name="connsiteY13" fmla="*/ 3091685 h 3414000"/>
              <a:gd name="connsiteX14" fmla="*/ 11200090 w 12192000"/>
              <a:gd name="connsiteY14" fmla="*/ 3038291 h 3414000"/>
              <a:gd name="connsiteX15" fmla="*/ 11053220 w 12192000"/>
              <a:gd name="connsiteY15" fmla="*/ 2918932 h 3414000"/>
              <a:gd name="connsiteX16" fmla="*/ 10939288 w 12192000"/>
              <a:gd name="connsiteY16" fmla="*/ 2855023 h 3414000"/>
              <a:gd name="connsiteX17" fmla="*/ 10744450 w 12192000"/>
              <a:gd name="connsiteY17" fmla="*/ 2833410 h 3414000"/>
              <a:gd name="connsiteX18" fmla="*/ 10343114 w 12192000"/>
              <a:gd name="connsiteY18" fmla="*/ 2798726 h 3414000"/>
              <a:gd name="connsiteX19" fmla="*/ 10094142 w 12192000"/>
              <a:gd name="connsiteY19" fmla="*/ 2817663 h 3414000"/>
              <a:gd name="connsiteX20" fmla="*/ 9724642 w 12192000"/>
              <a:gd name="connsiteY20" fmla="*/ 2837965 h 3414000"/>
              <a:gd name="connsiteX21" fmla="*/ 8039917 w 12192000"/>
              <a:gd name="connsiteY21" fmla="*/ 2834055 h 3414000"/>
              <a:gd name="connsiteX22" fmla="*/ 6923165 w 12192000"/>
              <a:gd name="connsiteY22" fmla="*/ 2920979 h 3414000"/>
              <a:gd name="connsiteX23" fmla="*/ 3308916 w 12192000"/>
              <a:gd name="connsiteY23" fmla="*/ 3049911 h 3414000"/>
              <a:gd name="connsiteX24" fmla="*/ 2279650 w 12192000"/>
              <a:gd name="connsiteY24" fmla="*/ 3187700 h 3414000"/>
              <a:gd name="connsiteX25" fmla="*/ 2046142 w 12192000"/>
              <a:gd name="connsiteY25" fmla="*/ 3203263 h 3414000"/>
              <a:gd name="connsiteX26" fmla="*/ 1835150 w 12192000"/>
              <a:gd name="connsiteY26" fmla="*/ 3200400 h 3414000"/>
              <a:gd name="connsiteX27" fmla="*/ 1560312 w 12192000"/>
              <a:gd name="connsiteY27" fmla="*/ 3212173 h 3414000"/>
              <a:gd name="connsiteX28" fmla="*/ 1304604 w 12192000"/>
              <a:gd name="connsiteY28" fmla="*/ 3185587 h 3414000"/>
              <a:gd name="connsiteX29" fmla="*/ 1160924 w 12192000"/>
              <a:gd name="connsiteY29" fmla="*/ 3219675 h 3414000"/>
              <a:gd name="connsiteX30" fmla="*/ 909691 w 12192000"/>
              <a:gd name="connsiteY30" fmla="*/ 3216917 h 3414000"/>
              <a:gd name="connsiteX31" fmla="*/ 764022 w 12192000"/>
              <a:gd name="connsiteY31" fmla="*/ 3235844 h 3414000"/>
              <a:gd name="connsiteX32" fmla="*/ 701916 w 12192000"/>
              <a:gd name="connsiteY32" fmla="*/ 3250221 h 3414000"/>
              <a:gd name="connsiteX33" fmla="*/ 408703 w 12192000"/>
              <a:gd name="connsiteY33" fmla="*/ 3323459 h 3414000"/>
              <a:gd name="connsiteX34" fmla="*/ 369867 w 12192000"/>
              <a:gd name="connsiteY34" fmla="*/ 3339093 h 3414000"/>
              <a:gd name="connsiteX35" fmla="*/ 318912 w 12192000"/>
              <a:gd name="connsiteY35" fmla="*/ 3367911 h 3414000"/>
              <a:gd name="connsiteX36" fmla="*/ 119549 w 12192000"/>
              <a:gd name="connsiteY36" fmla="*/ 3404650 h 3414000"/>
              <a:gd name="connsiteX37" fmla="*/ 0 w 12192000"/>
              <a:gd name="connsiteY37" fmla="*/ 3414000 h 3414000"/>
              <a:gd name="connsiteX38" fmla="*/ 0 w 12192000"/>
              <a:gd name="connsiteY38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55758 w 12192000"/>
              <a:gd name="connsiteY13" fmla="*/ 3091685 h 3414000"/>
              <a:gd name="connsiteX14" fmla="*/ 11200090 w 12192000"/>
              <a:gd name="connsiteY14" fmla="*/ 3038291 h 3414000"/>
              <a:gd name="connsiteX15" fmla="*/ 11053220 w 12192000"/>
              <a:gd name="connsiteY15" fmla="*/ 2918932 h 3414000"/>
              <a:gd name="connsiteX16" fmla="*/ 10939288 w 12192000"/>
              <a:gd name="connsiteY16" fmla="*/ 2855023 h 3414000"/>
              <a:gd name="connsiteX17" fmla="*/ 10744450 w 12192000"/>
              <a:gd name="connsiteY17" fmla="*/ 2833410 h 3414000"/>
              <a:gd name="connsiteX18" fmla="*/ 10343114 w 12192000"/>
              <a:gd name="connsiteY18" fmla="*/ 2798726 h 3414000"/>
              <a:gd name="connsiteX19" fmla="*/ 10082228 w 12192000"/>
              <a:gd name="connsiteY19" fmla="*/ 2811706 h 3414000"/>
              <a:gd name="connsiteX20" fmla="*/ 9724642 w 12192000"/>
              <a:gd name="connsiteY20" fmla="*/ 2837965 h 3414000"/>
              <a:gd name="connsiteX21" fmla="*/ 8039917 w 12192000"/>
              <a:gd name="connsiteY21" fmla="*/ 2834055 h 3414000"/>
              <a:gd name="connsiteX22" fmla="*/ 6923165 w 12192000"/>
              <a:gd name="connsiteY22" fmla="*/ 2920979 h 3414000"/>
              <a:gd name="connsiteX23" fmla="*/ 3308916 w 12192000"/>
              <a:gd name="connsiteY23" fmla="*/ 3049911 h 3414000"/>
              <a:gd name="connsiteX24" fmla="*/ 2279650 w 12192000"/>
              <a:gd name="connsiteY24" fmla="*/ 3187700 h 3414000"/>
              <a:gd name="connsiteX25" fmla="*/ 2046142 w 12192000"/>
              <a:gd name="connsiteY25" fmla="*/ 3203263 h 3414000"/>
              <a:gd name="connsiteX26" fmla="*/ 1835150 w 12192000"/>
              <a:gd name="connsiteY26" fmla="*/ 3200400 h 3414000"/>
              <a:gd name="connsiteX27" fmla="*/ 1560312 w 12192000"/>
              <a:gd name="connsiteY27" fmla="*/ 3212173 h 3414000"/>
              <a:gd name="connsiteX28" fmla="*/ 1304604 w 12192000"/>
              <a:gd name="connsiteY28" fmla="*/ 3185587 h 3414000"/>
              <a:gd name="connsiteX29" fmla="*/ 1160924 w 12192000"/>
              <a:gd name="connsiteY29" fmla="*/ 3219675 h 3414000"/>
              <a:gd name="connsiteX30" fmla="*/ 909691 w 12192000"/>
              <a:gd name="connsiteY30" fmla="*/ 3216917 h 3414000"/>
              <a:gd name="connsiteX31" fmla="*/ 764022 w 12192000"/>
              <a:gd name="connsiteY31" fmla="*/ 3235844 h 3414000"/>
              <a:gd name="connsiteX32" fmla="*/ 701916 w 12192000"/>
              <a:gd name="connsiteY32" fmla="*/ 3250221 h 3414000"/>
              <a:gd name="connsiteX33" fmla="*/ 408703 w 12192000"/>
              <a:gd name="connsiteY33" fmla="*/ 3323459 h 3414000"/>
              <a:gd name="connsiteX34" fmla="*/ 369867 w 12192000"/>
              <a:gd name="connsiteY34" fmla="*/ 3339093 h 3414000"/>
              <a:gd name="connsiteX35" fmla="*/ 318912 w 12192000"/>
              <a:gd name="connsiteY35" fmla="*/ 3367911 h 3414000"/>
              <a:gd name="connsiteX36" fmla="*/ 119549 w 12192000"/>
              <a:gd name="connsiteY36" fmla="*/ 3404650 h 3414000"/>
              <a:gd name="connsiteX37" fmla="*/ 0 w 12192000"/>
              <a:gd name="connsiteY37" fmla="*/ 3414000 h 3414000"/>
              <a:gd name="connsiteX38" fmla="*/ 0 w 12192000"/>
              <a:gd name="connsiteY38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55758 w 12192000"/>
              <a:gd name="connsiteY13" fmla="*/ 3091685 h 3414000"/>
              <a:gd name="connsiteX14" fmla="*/ 11200090 w 12192000"/>
              <a:gd name="connsiteY14" fmla="*/ 3038291 h 3414000"/>
              <a:gd name="connsiteX15" fmla="*/ 11053220 w 12192000"/>
              <a:gd name="connsiteY15" fmla="*/ 2918932 h 3414000"/>
              <a:gd name="connsiteX16" fmla="*/ 10939288 w 12192000"/>
              <a:gd name="connsiteY16" fmla="*/ 2855023 h 3414000"/>
              <a:gd name="connsiteX17" fmla="*/ 10744450 w 12192000"/>
              <a:gd name="connsiteY17" fmla="*/ 2833410 h 3414000"/>
              <a:gd name="connsiteX18" fmla="*/ 10343114 w 12192000"/>
              <a:gd name="connsiteY18" fmla="*/ 2798726 h 3414000"/>
              <a:gd name="connsiteX19" fmla="*/ 10082228 w 12192000"/>
              <a:gd name="connsiteY19" fmla="*/ 2811706 h 3414000"/>
              <a:gd name="connsiteX20" fmla="*/ 9724642 w 12192000"/>
              <a:gd name="connsiteY20" fmla="*/ 2837965 h 3414000"/>
              <a:gd name="connsiteX21" fmla="*/ 8039917 w 12192000"/>
              <a:gd name="connsiteY21" fmla="*/ 2834055 h 3414000"/>
              <a:gd name="connsiteX22" fmla="*/ 6923165 w 12192000"/>
              <a:gd name="connsiteY22" fmla="*/ 2920979 h 3414000"/>
              <a:gd name="connsiteX23" fmla="*/ 3308916 w 12192000"/>
              <a:gd name="connsiteY23" fmla="*/ 3049911 h 3414000"/>
              <a:gd name="connsiteX24" fmla="*/ 2279650 w 12192000"/>
              <a:gd name="connsiteY24" fmla="*/ 3187700 h 3414000"/>
              <a:gd name="connsiteX25" fmla="*/ 2046142 w 12192000"/>
              <a:gd name="connsiteY25" fmla="*/ 3203263 h 3414000"/>
              <a:gd name="connsiteX26" fmla="*/ 1835150 w 12192000"/>
              <a:gd name="connsiteY26" fmla="*/ 3200400 h 3414000"/>
              <a:gd name="connsiteX27" fmla="*/ 1560312 w 12192000"/>
              <a:gd name="connsiteY27" fmla="*/ 3212173 h 3414000"/>
              <a:gd name="connsiteX28" fmla="*/ 1304604 w 12192000"/>
              <a:gd name="connsiteY28" fmla="*/ 3185587 h 3414000"/>
              <a:gd name="connsiteX29" fmla="*/ 1160924 w 12192000"/>
              <a:gd name="connsiteY29" fmla="*/ 3219675 h 3414000"/>
              <a:gd name="connsiteX30" fmla="*/ 909691 w 12192000"/>
              <a:gd name="connsiteY30" fmla="*/ 3216917 h 3414000"/>
              <a:gd name="connsiteX31" fmla="*/ 764022 w 12192000"/>
              <a:gd name="connsiteY31" fmla="*/ 3235844 h 3414000"/>
              <a:gd name="connsiteX32" fmla="*/ 701916 w 12192000"/>
              <a:gd name="connsiteY32" fmla="*/ 3250221 h 3414000"/>
              <a:gd name="connsiteX33" fmla="*/ 408703 w 12192000"/>
              <a:gd name="connsiteY33" fmla="*/ 3323459 h 3414000"/>
              <a:gd name="connsiteX34" fmla="*/ 369867 w 12192000"/>
              <a:gd name="connsiteY34" fmla="*/ 3339093 h 3414000"/>
              <a:gd name="connsiteX35" fmla="*/ 318912 w 12192000"/>
              <a:gd name="connsiteY35" fmla="*/ 3367911 h 3414000"/>
              <a:gd name="connsiteX36" fmla="*/ 119549 w 12192000"/>
              <a:gd name="connsiteY36" fmla="*/ 3404650 h 3414000"/>
              <a:gd name="connsiteX37" fmla="*/ 0 w 12192000"/>
              <a:gd name="connsiteY37" fmla="*/ 3414000 h 3414000"/>
              <a:gd name="connsiteX38" fmla="*/ 0 w 12192000"/>
              <a:gd name="connsiteY38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55758 w 12192000"/>
              <a:gd name="connsiteY13" fmla="*/ 3091685 h 3414000"/>
              <a:gd name="connsiteX14" fmla="*/ 11200090 w 12192000"/>
              <a:gd name="connsiteY14" fmla="*/ 3038291 h 3414000"/>
              <a:gd name="connsiteX15" fmla="*/ 11053220 w 12192000"/>
              <a:gd name="connsiteY15" fmla="*/ 2918932 h 3414000"/>
              <a:gd name="connsiteX16" fmla="*/ 10939288 w 12192000"/>
              <a:gd name="connsiteY16" fmla="*/ 2855023 h 3414000"/>
              <a:gd name="connsiteX17" fmla="*/ 10744450 w 12192000"/>
              <a:gd name="connsiteY17" fmla="*/ 2833410 h 3414000"/>
              <a:gd name="connsiteX18" fmla="*/ 10343114 w 12192000"/>
              <a:gd name="connsiteY18" fmla="*/ 2798726 h 3414000"/>
              <a:gd name="connsiteX19" fmla="*/ 10082228 w 12192000"/>
              <a:gd name="connsiteY19" fmla="*/ 2811706 h 3414000"/>
              <a:gd name="connsiteX20" fmla="*/ 9724642 w 12192000"/>
              <a:gd name="connsiteY20" fmla="*/ 2837965 h 3414000"/>
              <a:gd name="connsiteX21" fmla="*/ 8039917 w 12192000"/>
              <a:gd name="connsiteY21" fmla="*/ 2834055 h 3414000"/>
              <a:gd name="connsiteX22" fmla="*/ 6923165 w 12192000"/>
              <a:gd name="connsiteY22" fmla="*/ 2920979 h 3414000"/>
              <a:gd name="connsiteX23" fmla="*/ 3308916 w 12192000"/>
              <a:gd name="connsiteY23" fmla="*/ 3049911 h 3414000"/>
              <a:gd name="connsiteX24" fmla="*/ 2279650 w 12192000"/>
              <a:gd name="connsiteY24" fmla="*/ 3187700 h 3414000"/>
              <a:gd name="connsiteX25" fmla="*/ 2046142 w 12192000"/>
              <a:gd name="connsiteY25" fmla="*/ 3203263 h 3414000"/>
              <a:gd name="connsiteX26" fmla="*/ 1835150 w 12192000"/>
              <a:gd name="connsiteY26" fmla="*/ 3200400 h 3414000"/>
              <a:gd name="connsiteX27" fmla="*/ 1560312 w 12192000"/>
              <a:gd name="connsiteY27" fmla="*/ 3212173 h 3414000"/>
              <a:gd name="connsiteX28" fmla="*/ 1304604 w 12192000"/>
              <a:gd name="connsiteY28" fmla="*/ 3185587 h 3414000"/>
              <a:gd name="connsiteX29" fmla="*/ 1160924 w 12192000"/>
              <a:gd name="connsiteY29" fmla="*/ 3219675 h 3414000"/>
              <a:gd name="connsiteX30" fmla="*/ 909691 w 12192000"/>
              <a:gd name="connsiteY30" fmla="*/ 3216917 h 3414000"/>
              <a:gd name="connsiteX31" fmla="*/ 764022 w 12192000"/>
              <a:gd name="connsiteY31" fmla="*/ 3235844 h 3414000"/>
              <a:gd name="connsiteX32" fmla="*/ 701916 w 12192000"/>
              <a:gd name="connsiteY32" fmla="*/ 3250221 h 3414000"/>
              <a:gd name="connsiteX33" fmla="*/ 408703 w 12192000"/>
              <a:gd name="connsiteY33" fmla="*/ 3323459 h 3414000"/>
              <a:gd name="connsiteX34" fmla="*/ 369867 w 12192000"/>
              <a:gd name="connsiteY34" fmla="*/ 3339093 h 3414000"/>
              <a:gd name="connsiteX35" fmla="*/ 318912 w 12192000"/>
              <a:gd name="connsiteY35" fmla="*/ 3367911 h 3414000"/>
              <a:gd name="connsiteX36" fmla="*/ 119549 w 12192000"/>
              <a:gd name="connsiteY36" fmla="*/ 3404650 h 3414000"/>
              <a:gd name="connsiteX37" fmla="*/ 0 w 12192000"/>
              <a:gd name="connsiteY37" fmla="*/ 3414000 h 3414000"/>
              <a:gd name="connsiteX38" fmla="*/ 0 w 12192000"/>
              <a:gd name="connsiteY38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55758 w 12192000"/>
              <a:gd name="connsiteY13" fmla="*/ 3091685 h 3414000"/>
              <a:gd name="connsiteX14" fmla="*/ 11200090 w 12192000"/>
              <a:gd name="connsiteY14" fmla="*/ 3038291 h 3414000"/>
              <a:gd name="connsiteX15" fmla="*/ 11053220 w 12192000"/>
              <a:gd name="connsiteY15" fmla="*/ 2918932 h 3414000"/>
              <a:gd name="connsiteX16" fmla="*/ 10939288 w 12192000"/>
              <a:gd name="connsiteY16" fmla="*/ 2855023 h 3414000"/>
              <a:gd name="connsiteX17" fmla="*/ 10744450 w 12192000"/>
              <a:gd name="connsiteY17" fmla="*/ 2833410 h 3414000"/>
              <a:gd name="connsiteX18" fmla="*/ 10343114 w 12192000"/>
              <a:gd name="connsiteY18" fmla="*/ 2798726 h 3414000"/>
              <a:gd name="connsiteX19" fmla="*/ 10082228 w 12192000"/>
              <a:gd name="connsiteY19" fmla="*/ 2811706 h 3414000"/>
              <a:gd name="connsiteX20" fmla="*/ 9724642 w 12192000"/>
              <a:gd name="connsiteY20" fmla="*/ 2837965 h 3414000"/>
              <a:gd name="connsiteX21" fmla="*/ 8039917 w 12192000"/>
              <a:gd name="connsiteY21" fmla="*/ 2834055 h 3414000"/>
              <a:gd name="connsiteX22" fmla="*/ 6923165 w 12192000"/>
              <a:gd name="connsiteY22" fmla="*/ 2920979 h 3414000"/>
              <a:gd name="connsiteX23" fmla="*/ 3308916 w 12192000"/>
              <a:gd name="connsiteY23" fmla="*/ 3049911 h 3414000"/>
              <a:gd name="connsiteX24" fmla="*/ 2279650 w 12192000"/>
              <a:gd name="connsiteY24" fmla="*/ 3187700 h 3414000"/>
              <a:gd name="connsiteX25" fmla="*/ 2046142 w 12192000"/>
              <a:gd name="connsiteY25" fmla="*/ 3203263 h 3414000"/>
              <a:gd name="connsiteX26" fmla="*/ 1835150 w 12192000"/>
              <a:gd name="connsiteY26" fmla="*/ 3200400 h 3414000"/>
              <a:gd name="connsiteX27" fmla="*/ 1560312 w 12192000"/>
              <a:gd name="connsiteY27" fmla="*/ 3212173 h 3414000"/>
              <a:gd name="connsiteX28" fmla="*/ 1304604 w 12192000"/>
              <a:gd name="connsiteY28" fmla="*/ 3185587 h 3414000"/>
              <a:gd name="connsiteX29" fmla="*/ 1160924 w 12192000"/>
              <a:gd name="connsiteY29" fmla="*/ 3219675 h 3414000"/>
              <a:gd name="connsiteX30" fmla="*/ 909691 w 12192000"/>
              <a:gd name="connsiteY30" fmla="*/ 3216917 h 3414000"/>
              <a:gd name="connsiteX31" fmla="*/ 764022 w 12192000"/>
              <a:gd name="connsiteY31" fmla="*/ 3235844 h 3414000"/>
              <a:gd name="connsiteX32" fmla="*/ 701916 w 12192000"/>
              <a:gd name="connsiteY32" fmla="*/ 3250221 h 3414000"/>
              <a:gd name="connsiteX33" fmla="*/ 408703 w 12192000"/>
              <a:gd name="connsiteY33" fmla="*/ 3323459 h 3414000"/>
              <a:gd name="connsiteX34" fmla="*/ 369867 w 12192000"/>
              <a:gd name="connsiteY34" fmla="*/ 3339093 h 3414000"/>
              <a:gd name="connsiteX35" fmla="*/ 318912 w 12192000"/>
              <a:gd name="connsiteY35" fmla="*/ 3367911 h 3414000"/>
              <a:gd name="connsiteX36" fmla="*/ 119549 w 12192000"/>
              <a:gd name="connsiteY36" fmla="*/ 3404650 h 3414000"/>
              <a:gd name="connsiteX37" fmla="*/ 0 w 12192000"/>
              <a:gd name="connsiteY37" fmla="*/ 3414000 h 3414000"/>
              <a:gd name="connsiteX38" fmla="*/ 0 w 12192000"/>
              <a:gd name="connsiteY38" fmla="*/ 0 h 341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2192000" h="3414000">
                <a:moveTo>
                  <a:pt x="0" y="0"/>
                </a:moveTo>
                <a:lnTo>
                  <a:pt x="12192000" y="0"/>
                </a:lnTo>
                <a:lnTo>
                  <a:pt x="12192000" y="3363677"/>
                </a:lnTo>
                <a:lnTo>
                  <a:pt x="12141171" y="3348643"/>
                </a:lnTo>
                <a:cubicBezTo>
                  <a:pt x="12130340" y="3352656"/>
                  <a:pt x="12120137" y="3342208"/>
                  <a:pt x="12096804" y="3337419"/>
                </a:cubicBezTo>
                <a:cubicBezTo>
                  <a:pt x="12073471" y="3332630"/>
                  <a:pt x="12025984" y="3353421"/>
                  <a:pt x="12001172" y="3319906"/>
                </a:cubicBezTo>
                <a:cubicBezTo>
                  <a:pt x="11931984" y="3317322"/>
                  <a:pt x="11987030" y="3316977"/>
                  <a:pt x="11929171" y="3326226"/>
                </a:cubicBezTo>
                <a:cubicBezTo>
                  <a:pt x="11931062" y="3332410"/>
                  <a:pt x="11821861" y="3285262"/>
                  <a:pt x="11820782" y="3289139"/>
                </a:cubicBezTo>
                <a:lnTo>
                  <a:pt x="11760586" y="3251827"/>
                </a:lnTo>
                <a:cubicBezTo>
                  <a:pt x="11725035" y="3246909"/>
                  <a:pt x="11677570" y="3253905"/>
                  <a:pt x="11653933" y="3237073"/>
                </a:cubicBezTo>
                <a:cubicBezTo>
                  <a:pt x="11648284" y="3237361"/>
                  <a:pt x="11597503" y="3198993"/>
                  <a:pt x="11577355" y="3211512"/>
                </a:cubicBezTo>
                <a:cubicBezTo>
                  <a:pt x="11529762" y="3203503"/>
                  <a:pt x="11537361" y="3169633"/>
                  <a:pt x="11462173" y="3157413"/>
                </a:cubicBezTo>
                <a:cubicBezTo>
                  <a:pt x="11410782" y="3145332"/>
                  <a:pt x="11394963" y="3124923"/>
                  <a:pt x="11336983" y="3096805"/>
                </a:cubicBezTo>
                <a:cubicBezTo>
                  <a:pt x="11307545" y="3084857"/>
                  <a:pt x="11278574" y="3101437"/>
                  <a:pt x="11255758" y="3091685"/>
                </a:cubicBezTo>
                <a:cubicBezTo>
                  <a:pt x="11232943" y="3081933"/>
                  <a:pt x="11238810" y="3066090"/>
                  <a:pt x="11200090" y="3038291"/>
                </a:cubicBezTo>
                <a:cubicBezTo>
                  <a:pt x="11153789" y="3006660"/>
                  <a:pt x="11084773" y="2967348"/>
                  <a:pt x="11053220" y="2918932"/>
                </a:cubicBezTo>
                <a:cubicBezTo>
                  <a:pt x="11009753" y="2888387"/>
                  <a:pt x="10991742" y="2867291"/>
                  <a:pt x="10939288" y="2855023"/>
                </a:cubicBezTo>
                <a:cubicBezTo>
                  <a:pt x="10775958" y="2834655"/>
                  <a:pt x="10755286" y="2847290"/>
                  <a:pt x="10744450" y="2833410"/>
                </a:cubicBezTo>
                <a:cubicBezTo>
                  <a:pt x="10732967" y="2835610"/>
                  <a:pt x="10488076" y="2783584"/>
                  <a:pt x="10343114" y="2798726"/>
                </a:cubicBezTo>
                <a:cubicBezTo>
                  <a:pt x="10237708" y="2801066"/>
                  <a:pt x="10137651" y="2840908"/>
                  <a:pt x="10082228" y="2811706"/>
                </a:cubicBezTo>
                <a:cubicBezTo>
                  <a:pt x="10002977" y="2836117"/>
                  <a:pt x="10065027" y="2834240"/>
                  <a:pt x="9724642" y="2837965"/>
                </a:cubicBezTo>
                <a:cubicBezTo>
                  <a:pt x="9384257" y="2841690"/>
                  <a:pt x="8208254" y="2743821"/>
                  <a:pt x="8039917" y="2834055"/>
                </a:cubicBezTo>
                <a:cubicBezTo>
                  <a:pt x="7683020" y="2867979"/>
                  <a:pt x="7380768" y="2943417"/>
                  <a:pt x="6923165" y="2920979"/>
                </a:cubicBezTo>
                <a:cubicBezTo>
                  <a:pt x="5970797" y="2826377"/>
                  <a:pt x="4381148" y="3024063"/>
                  <a:pt x="3308916" y="3049911"/>
                </a:cubicBezTo>
                <a:cubicBezTo>
                  <a:pt x="2539230" y="3090131"/>
                  <a:pt x="2490112" y="3162141"/>
                  <a:pt x="2279650" y="3187700"/>
                </a:cubicBezTo>
                <a:cubicBezTo>
                  <a:pt x="2069188" y="3213259"/>
                  <a:pt x="2113875" y="3207496"/>
                  <a:pt x="2046142" y="3203263"/>
                </a:cubicBezTo>
                <a:cubicBezTo>
                  <a:pt x="1978409" y="3199030"/>
                  <a:pt x="1916122" y="3198915"/>
                  <a:pt x="1835150" y="3200400"/>
                </a:cubicBezTo>
                <a:cubicBezTo>
                  <a:pt x="1728778" y="3151085"/>
                  <a:pt x="1655086" y="3208292"/>
                  <a:pt x="1560312" y="3212173"/>
                </a:cubicBezTo>
                <a:cubicBezTo>
                  <a:pt x="1488788" y="3201117"/>
                  <a:pt x="1381396" y="3228826"/>
                  <a:pt x="1304604" y="3185587"/>
                </a:cubicBezTo>
                <a:cubicBezTo>
                  <a:pt x="1214758" y="3240983"/>
                  <a:pt x="1240861" y="3204815"/>
                  <a:pt x="1160924" y="3219675"/>
                </a:cubicBezTo>
                <a:cubicBezTo>
                  <a:pt x="1120940" y="3215838"/>
                  <a:pt x="1029088" y="3185515"/>
                  <a:pt x="909691" y="3216917"/>
                </a:cubicBezTo>
                <a:cubicBezTo>
                  <a:pt x="894584" y="3261614"/>
                  <a:pt x="794971" y="3221232"/>
                  <a:pt x="764022" y="3235844"/>
                </a:cubicBezTo>
                <a:cubicBezTo>
                  <a:pt x="713144" y="3261930"/>
                  <a:pt x="769147" y="3237497"/>
                  <a:pt x="701916" y="3250221"/>
                </a:cubicBezTo>
                <a:cubicBezTo>
                  <a:pt x="644189" y="3215026"/>
                  <a:pt x="469866" y="3373155"/>
                  <a:pt x="408703" y="3323459"/>
                </a:cubicBezTo>
                <a:cubicBezTo>
                  <a:pt x="401506" y="3343302"/>
                  <a:pt x="389128" y="3337529"/>
                  <a:pt x="369867" y="3339093"/>
                </a:cubicBezTo>
                <a:cubicBezTo>
                  <a:pt x="365490" y="3372373"/>
                  <a:pt x="330308" y="3346613"/>
                  <a:pt x="318912" y="3367911"/>
                </a:cubicBezTo>
                <a:cubicBezTo>
                  <a:pt x="256532" y="3381125"/>
                  <a:pt x="186613" y="3396059"/>
                  <a:pt x="119549" y="3404650"/>
                </a:cubicBezTo>
                <a:lnTo>
                  <a:pt x="0" y="3414000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B0E1A1AC-EF07-4431-B59B-BD97DC048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31158" y="1598654"/>
            <a:ext cx="8352430" cy="2547852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2" name="Picture 13" descr="A picture containing text, blackboard, phone, cellphone&#10;&#10;Description automatically generated">
            <a:extLst>
              <a:ext uri="{FF2B5EF4-FFF2-40B4-BE49-F238E27FC236}">
                <a16:creationId xmlns:a16="http://schemas.microsoft.com/office/drawing/2014/main" id="{68D447BD-40AC-482F-B7AA-DBA596D5A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755" y="2127511"/>
            <a:ext cx="2582971" cy="1478468"/>
          </a:xfrm>
          <a:prstGeom prst="rect">
            <a:avLst/>
          </a:prstGeom>
        </p:spPr>
      </p:pic>
      <p:pic>
        <p:nvPicPr>
          <p:cNvPr id="3" name="Picture 7" descr="A person and a child posing for the camera&#10;&#10;Description automatically generated">
            <a:extLst>
              <a:ext uri="{FF2B5EF4-FFF2-40B4-BE49-F238E27FC236}">
                <a16:creationId xmlns:a16="http://schemas.microsoft.com/office/drawing/2014/main" id="{C9591DEE-2C74-43EB-8D2A-5EF77FD238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38" r="-1" b="-1"/>
          <a:stretch/>
        </p:blipFill>
        <p:spPr>
          <a:xfrm>
            <a:off x="4831104" y="1945119"/>
            <a:ext cx="2577717" cy="1843235"/>
          </a:xfrm>
          <a:prstGeom prst="rect">
            <a:avLst/>
          </a:prstGeom>
        </p:spPr>
      </p:pic>
      <p:pic>
        <p:nvPicPr>
          <p:cNvPr id="14" name="Picture 1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D735F447-6954-46CE-A87E-C258E3BB99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0552" y="2014047"/>
            <a:ext cx="2548776" cy="17053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BFA0C6-CB24-41FA-B528-6FDC7C9F7ACA}"/>
              </a:ext>
            </a:extLst>
          </p:cNvPr>
          <p:cNvSpPr txBox="1"/>
          <p:nvPr/>
        </p:nvSpPr>
        <p:spPr>
          <a:xfrm>
            <a:off x="1362635" y="4316634"/>
            <a:ext cx="9466730" cy="193544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indent="-22860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My parents don't know, my teachers don't know and the doctors don't know.</a:t>
            </a:r>
          </a:p>
        </p:txBody>
      </p:sp>
    </p:spTree>
    <p:extLst>
      <p:ext uri="{BB962C8B-B14F-4D97-AF65-F5344CB8AC3E}">
        <p14:creationId xmlns:p14="http://schemas.microsoft.com/office/powerpoint/2010/main" val="324502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8BC18E71-110D-4FB6-A411-14268735D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1110A4-370D-4BE0-B468-F20A16D712E2}"/>
              </a:ext>
            </a:extLst>
          </p:cNvPr>
          <p:cNvSpPr txBox="1"/>
          <p:nvPr/>
        </p:nvSpPr>
        <p:spPr>
          <a:xfrm>
            <a:off x="1137034" y="2194102"/>
            <a:ext cx="6778113" cy="390858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All the doctors, nurses and scientists are working hard on getting Coronavrus finished.</a:t>
            </a: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C2A922FF-5D1B-444A-AA3F-33B14B877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10600" y="0"/>
            <a:ext cx="3581400" cy="6858000"/>
          </a:xfrm>
          <a:custGeom>
            <a:avLst/>
            <a:gdLst>
              <a:gd name="connsiteX0" fmla="*/ 103528 w 3531060"/>
              <a:gd name="connsiteY0" fmla="*/ 0 h 6858000"/>
              <a:gd name="connsiteX1" fmla="*/ 3531060 w 3531060"/>
              <a:gd name="connsiteY1" fmla="*/ 0 h 6858000"/>
              <a:gd name="connsiteX2" fmla="*/ 3531060 w 3531060"/>
              <a:gd name="connsiteY2" fmla="*/ 6858000 h 6858000"/>
              <a:gd name="connsiteX3" fmla="*/ 11227 w 3531060"/>
              <a:gd name="connsiteY3" fmla="*/ 6858000 h 6858000"/>
              <a:gd name="connsiteX4" fmla="*/ 13007 w 3531060"/>
              <a:gd name="connsiteY4" fmla="*/ 6830689 h 6858000"/>
              <a:gd name="connsiteX5" fmla="*/ 13816 w 3531060"/>
              <a:gd name="connsiteY5" fmla="*/ 6805387 h 6858000"/>
              <a:gd name="connsiteX6" fmla="*/ 6804 w 3531060"/>
              <a:gd name="connsiteY6" fmla="*/ 6745068 h 6858000"/>
              <a:gd name="connsiteX7" fmla="*/ 0 w 3531060"/>
              <a:gd name="connsiteY7" fmla="*/ 6729489 h 6858000"/>
              <a:gd name="connsiteX8" fmla="*/ 2954 w 3531060"/>
              <a:gd name="connsiteY8" fmla="*/ 6720173 h 6858000"/>
              <a:gd name="connsiteX9" fmla="*/ 5781 w 3531060"/>
              <a:gd name="connsiteY9" fmla="*/ 6647880 h 6858000"/>
              <a:gd name="connsiteX10" fmla="*/ 18369 w 3531060"/>
              <a:gd name="connsiteY10" fmla="*/ 6601567 h 6858000"/>
              <a:gd name="connsiteX11" fmla="*/ 23416 w 3531060"/>
              <a:gd name="connsiteY11" fmla="*/ 6560762 h 6858000"/>
              <a:gd name="connsiteX12" fmla="*/ 18598 w 3531060"/>
              <a:gd name="connsiteY12" fmla="*/ 6513714 h 6858000"/>
              <a:gd name="connsiteX13" fmla="*/ 59435 w 3531060"/>
              <a:gd name="connsiteY13" fmla="*/ 6445731 h 6858000"/>
              <a:gd name="connsiteX14" fmla="*/ 63794 w 3531060"/>
              <a:gd name="connsiteY14" fmla="*/ 6393381 h 6858000"/>
              <a:gd name="connsiteX15" fmla="*/ 106081 w 3531060"/>
              <a:gd name="connsiteY15" fmla="*/ 6308405 h 6858000"/>
              <a:gd name="connsiteX16" fmla="*/ 113316 w 3531060"/>
              <a:gd name="connsiteY16" fmla="*/ 6212827 h 6858000"/>
              <a:gd name="connsiteX17" fmla="*/ 254196 w 3531060"/>
              <a:gd name="connsiteY17" fmla="*/ 5897402 h 6858000"/>
              <a:gd name="connsiteX18" fmla="*/ 262830 w 3531060"/>
              <a:gd name="connsiteY18" fmla="*/ 5814193 h 6858000"/>
              <a:gd name="connsiteX19" fmla="*/ 280557 w 3531060"/>
              <a:gd name="connsiteY19" fmla="*/ 5702062 h 6858000"/>
              <a:gd name="connsiteX20" fmla="*/ 297372 w 3531060"/>
              <a:gd name="connsiteY20" fmla="*/ 5654420 h 6858000"/>
              <a:gd name="connsiteX21" fmla="*/ 335148 w 3531060"/>
              <a:gd name="connsiteY21" fmla="*/ 5528164 h 6858000"/>
              <a:gd name="connsiteX22" fmla="*/ 360460 w 3531060"/>
              <a:gd name="connsiteY22" fmla="*/ 5405598 h 6858000"/>
              <a:gd name="connsiteX23" fmla="*/ 397460 w 3531060"/>
              <a:gd name="connsiteY23" fmla="*/ 5273144 h 6858000"/>
              <a:gd name="connsiteX24" fmla="*/ 494993 w 3531060"/>
              <a:gd name="connsiteY24" fmla="*/ 4964102 h 6858000"/>
              <a:gd name="connsiteX25" fmla="*/ 568696 w 3531060"/>
              <a:gd name="connsiteY25" fmla="*/ 4673314 h 6858000"/>
              <a:gd name="connsiteX26" fmla="*/ 564053 w 3531060"/>
              <a:gd name="connsiteY26" fmla="*/ 4444162 h 6858000"/>
              <a:gd name="connsiteX27" fmla="*/ 562482 w 3531060"/>
              <a:gd name="connsiteY27" fmla="*/ 4238831 h 6858000"/>
              <a:gd name="connsiteX28" fmla="*/ 566528 w 3531060"/>
              <a:gd name="connsiteY28" fmla="*/ 4167684 h 6858000"/>
              <a:gd name="connsiteX29" fmla="*/ 565861 w 3531060"/>
              <a:gd name="connsiteY29" fmla="*/ 4066422 h 6858000"/>
              <a:gd name="connsiteX30" fmla="*/ 535898 w 3531060"/>
              <a:gd name="connsiteY30" fmla="*/ 3956159 h 6858000"/>
              <a:gd name="connsiteX31" fmla="*/ 529864 w 3531060"/>
              <a:gd name="connsiteY31" fmla="*/ 3827475 h 6858000"/>
              <a:gd name="connsiteX32" fmla="*/ 529398 w 3531060"/>
              <a:gd name="connsiteY32" fmla="*/ 3731753 h 6858000"/>
              <a:gd name="connsiteX33" fmla="*/ 516932 w 3531060"/>
              <a:gd name="connsiteY33" fmla="*/ 3591228 h 6858000"/>
              <a:gd name="connsiteX34" fmla="*/ 516408 w 3531060"/>
              <a:gd name="connsiteY34" fmla="*/ 3470066 h 6858000"/>
              <a:gd name="connsiteX35" fmla="*/ 503912 w 3531060"/>
              <a:gd name="connsiteY35" fmla="*/ 3378353 h 6858000"/>
              <a:gd name="connsiteX36" fmla="*/ 510998 w 3531060"/>
              <a:gd name="connsiteY36" fmla="*/ 3426234 h 6858000"/>
              <a:gd name="connsiteX37" fmla="*/ 493021 w 3531060"/>
              <a:gd name="connsiteY37" fmla="*/ 3298102 h 6858000"/>
              <a:gd name="connsiteX38" fmla="*/ 476639 w 3531060"/>
              <a:gd name="connsiteY38" fmla="*/ 3237723 h 6858000"/>
              <a:gd name="connsiteX39" fmla="*/ 495722 w 3531060"/>
              <a:gd name="connsiteY39" fmla="*/ 3171637 h 6858000"/>
              <a:gd name="connsiteX40" fmla="*/ 450994 w 3531060"/>
              <a:gd name="connsiteY40" fmla="*/ 3065288 h 6858000"/>
              <a:gd name="connsiteX41" fmla="*/ 421746 w 3531060"/>
              <a:gd name="connsiteY41" fmla="*/ 2897536 h 6858000"/>
              <a:gd name="connsiteX42" fmla="*/ 385928 w 3531060"/>
              <a:gd name="connsiteY42" fmla="*/ 2840607 h 6858000"/>
              <a:gd name="connsiteX43" fmla="*/ 352690 w 3531060"/>
              <a:gd name="connsiteY43" fmla="*/ 2704145 h 6858000"/>
              <a:gd name="connsiteX44" fmla="*/ 327326 w 3531060"/>
              <a:gd name="connsiteY44" fmla="*/ 2596651 h 6858000"/>
              <a:gd name="connsiteX45" fmla="*/ 316968 w 3531060"/>
              <a:gd name="connsiteY45" fmla="*/ 2569830 h 6858000"/>
              <a:gd name="connsiteX46" fmla="*/ 291337 w 3531060"/>
              <a:gd name="connsiteY46" fmla="*/ 2512570 h 6858000"/>
              <a:gd name="connsiteX47" fmla="*/ 296082 w 3531060"/>
              <a:gd name="connsiteY47" fmla="*/ 2497590 h 6858000"/>
              <a:gd name="connsiteX48" fmla="*/ 296084 w 3531060"/>
              <a:gd name="connsiteY48" fmla="*/ 2497483 h 6858000"/>
              <a:gd name="connsiteX49" fmla="*/ 294022 w 3531060"/>
              <a:gd name="connsiteY49" fmla="*/ 2484247 h 6858000"/>
              <a:gd name="connsiteX50" fmla="*/ 292784 w 3531060"/>
              <a:gd name="connsiteY50" fmla="*/ 2486499 h 6858000"/>
              <a:gd name="connsiteX51" fmla="*/ 275200 w 3531060"/>
              <a:gd name="connsiteY51" fmla="*/ 2427557 h 6858000"/>
              <a:gd name="connsiteX52" fmla="*/ 286266 w 3531060"/>
              <a:gd name="connsiteY52" fmla="*/ 2384112 h 6858000"/>
              <a:gd name="connsiteX53" fmla="*/ 263813 w 3531060"/>
              <a:gd name="connsiteY53" fmla="*/ 2270223 h 6858000"/>
              <a:gd name="connsiteX54" fmla="*/ 238402 w 3531060"/>
              <a:gd name="connsiteY54" fmla="*/ 2198449 h 6858000"/>
              <a:gd name="connsiteX55" fmla="*/ 235318 w 3531060"/>
              <a:gd name="connsiteY55" fmla="*/ 2195917 h 6858000"/>
              <a:gd name="connsiteX56" fmla="*/ 230374 w 3531060"/>
              <a:gd name="connsiteY56" fmla="*/ 2180424 h 6858000"/>
              <a:gd name="connsiteX57" fmla="*/ 218180 w 3531060"/>
              <a:gd name="connsiteY57" fmla="*/ 2103866 h 6858000"/>
              <a:gd name="connsiteX58" fmla="*/ 215674 w 3531060"/>
              <a:gd name="connsiteY58" fmla="*/ 2091957 h 6858000"/>
              <a:gd name="connsiteX59" fmla="*/ 205319 w 3531060"/>
              <a:gd name="connsiteY59" fmla="*/ 2010962 h 6858000"/>
              <a:gd name="connsiteX60" fmla="*/ 203437 w 3531060"/>
              <a:gd name="connsiteY60" fmla="*/ 1997565 h 6858000"/>
              <a:gd name="connsiteX61" fmla="*/ 199907 w 3531060"/>
              <a:gd name="connsiteY61" fmla="*/ 1995657 h 6858000"/>
              <a:gd name="connsiteX62" fmla="*/ 199391 w 3531060"/>
              <a:gd name="connsiteY62" fmla="*/ 1990646 h 6858000"/>
              <a:gd name="connsiteX63" fmla="*/ 208753 w 3531060"/>
              <a:gd name="connsiteY63" fmla="*/ 1964565 h 6858000"/>
              <a:gd name="connsiteX64" fmla="*/ 205295 w 3531060"/>
              <a:gd name="connsiteY64" fmla="*/ 1849539 h 6858000"/>
              <a:gd name="connsiteX65" fmla="*/ 215900 w 3531060"/>
              <a:gd name="connsiteY65" fmla="*/ 1739005 h 6858000"/>
              <a:gd name="connsiteX66" fmla="*/ 214116 w 3531060"/>
              <a:gd name="connsiteY66" fmla="*/ 1572143 h 6858000"/>
              <a:gd name="connsiteX67" fmla="*/ 171292 w 3531060"/>
              <a:gd name="connsiteY67" fmla="*/ 1394445 h 6858000"/>
              <a:gd name="connsiteX68" fmla="*/ 147310 w 3531060"/>
              <a:gd name="connsiteY68" fmla="*/ 1368244 h 6858000"/>
              <a:gd name="connsiteX69" fmla="*/ 136918 w 3531060"/>
              <a:gd name="connsiteY69" fmla="*/ 1304100 h 6858000"/>
              <a:gd name="connsiteX70" fmla="*/ 133350 w 3531060"/>
              <a:gd name="connsiteY70" fmla="*/ 1266991 h 6858000"/>
              <a:gd name="connsiteX71" fmla="*/ 120972 w 3531060"/>
              <a:gd name="connsiteY71" fmla="*/ 1165753 h 6858000"/>
              <a:gd name="connsiteX72" fmla="*/ 123458 w 3531060"/>
              <a:gd name="connsiteY72" fmla="*/ 1076447 h 6858000"/>
              <a:gd name="connsiteX73" fmla="*/ 97854 w 3531060"/>
              <a:gd name="connsiteY73" fmla="*/ 1017164 h 6858000"/>
              <a:gd name="connsiteX74" fmla="*/ 87953 w 3531060"/>
              <a:gd name="connsiteY74" fmla="*/ 994620 h 6858000"/>
              <a:gd name="connsiteX75" fmla="*/ 88632 w 3531060"/>
              <a:gd name="connsiteY75" fmla="*/ 989015 h 6858000"/>
              <a:gd name="connsiteX76" fmla="*/ 88620 w 3531060"/>
              <a:gd name="connsiteY76" fmla="*/ 980586 h 6858000"/>
              <a:gd name="connsiteX77" fmla="*/ 88469 w 3531060"/>
              <a:gd name="connsiteY77" fmla="*/ 980346 h 6858000"/>
              <a:gd name="connsiteX78" fmla="*/ 88753 w 3531060"/>
              <a:gd name="connsiteY78" fmla="*/ 972517 h 6858000"/>
              <a:gd name="connsiteX79" fmla="*/ 92049 w 3531060"/>
              <a:gd name="connsiteY79" fmla="*/ 934639 h 6858000"/>
              <a:gd name="connsiteX80" fmla="*/ 75170 w 3531060"/>
              <a:gd name="connsiteY80" fmla="*/ 858806 h 6858000"/>
              <a:gd name="connsiteX81" fmla="*/ 73032 w 3531060"/>
              <a:gd name="connsiteY81" fmla="*/ 847069 h 6858000"/>
              <a:gd name="connsiteX82" fmla="*/ 72378 w 3531060"/>
              <a:gd name="connsiteY82" fmla="*/ 846222 h 6858000"/>
              <a:gd name="connsiteX83" fmla="*/ 79554 w 3531060"/>
              <a:gd name="connsiteY83" fmla="*/ 769298 h 6858000"/>
              <a:gd name="connsiteX84" fmla="*/ 81564 w 3531060"/>
              <a:gd name="connsiteY84" fmla="*/ 766224 h 6858000"/>
              <a:gd name="connsiteX85" fmla="*/ 82266 w 3531060"/>
              <a:gd name="connsiteY85" fmla="*/ 747981 h 6858000"/>
              <a:gd name="connsiteX86" fmla="*/ 81702 w 3531060"/>
              <a:gd name="connsiteY86" fmla="*/ 745740 h 6858000"/>
              <a:gd name="connsiteX87" fmla="*/ 103923 w 3531060"/>
              <a:gd name="connsiteY87" fmla="*/ 677309 h 6858000"/>
              <a:gd name="connsiteX88" fmla="*/ 104946 w 3531060"/>
              <a:gd name="connsiteY88" fmla="*/ 620242 h 6858000"/>
              <a:gd name="connsiteX89" fmla="*/ 112314 w 3531060"/>
              <a:gd name="connsiteY89" fmla="*/ 507811 h 6858000"/>
              <a:gd name="connsiteX90" fmla="*/ 120754 w 3531060"/>
              <a:gd name="connsiteY90" fmla="*/ 390502 h 6858000"/>
              <a:gd name="connsiteX91" fmla="*/ 96054 w 3531060"/>
              <a:gd name="connsiteY91" fmla="*/ 236774 h 6858000"/>
              <a:gd name="connsiteX92" fmla="*/ 100614 w 3531060"/>
              <a:gd name="connsiteY92" fmla="*/ 106394 h 6858000"/>
              <a:gd name="connsiteX93" fmla="*/ 96438 w 3531060"/>
              <a:gd name="connsiteY93" fmla="*/ 51592 h 6858000"/>
              <a:gd name="connsiteX94" fmla="*/ 104784 w 3531060"/>
              <a:gd name="connsiteY94" fmla="*/ 60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3531060" h="6858000">
                <a:moveTo>
                  <a:pt x="103528" y="0"/>
                </a:moveTo>
                <a:lnTo>
                  <a:pt x="3531060" y="0"/>
                </a:lnTo>
                <a:lnTo>
                  <a:pt x="3531060" y="6858000"/>
                </a:lnTo>
                <a:lnTo>
                  <a:pt x="11227" y="6858000"/>
                </a:lnTo>
                <a:lnTo>
                  <a:pt x="13007" y="6830689"/>
                </a:lnTo>
                <a:cubicBezTo>
                  <a:pt x="13519" y="6821195"/>
                  <a:pt x="13839" y="6812491"/>
                  <a:pt x="13816" y="6805387"/>
                </a:cubicBezTo>
                <a:cubicBezTo>
                  <a:pt x="15254" y="6794161"/>
                  <a:pt x="9459" y="6753337"/>
                  <a:pt x="6804" y="6745068"/>
                </a:cubicBezTo>
                <a:lnTo>
                  <a:pt x="0" y="6729489"/>
                </a:lnTo>
                <a:lnTo>
                  <a:pt x="2954" y="6720173"/>
                </a:lnTo>
                <a:cubicBezTo>
                  <a:pt x="4526" y="6681672"/>
                  <a:pt x="-2520" y="6667698"/>
                  <a:pt x="5781" y="6647880"/>
                </a:cubicBezTo>
                <a:cubicBezTo>
                  <a:pt x="8350" y="6628113"/>
                  <a:pt x="15430" y="6616086"/>
                  <a:pt x="18369" y="6601567"/>
                </a:cubicBezTo>
                <a:cubicBezTo>
                  <a:pt x="15090" y="6579062"/>
                  <a:pt x="27561" y="6584422"/>
                  <a:pt x="23416" y="6560762"/>
                </a:cubicBezTo>
                <a:cubicBezTo>
                  <a:pt x="13805" y="6562800"/>
                  <a:pt x="26779" y="6518102"/>
                  <a:pt x="18598" y="6513714"/>
                </a:cubicBezTo>
                <a:cubicBezTo>
                  <a:pt x="31032" y="6499191"/>
                  <a:pt x="54928" y="6469276"/>
                  <a:pt x="59435" y="6445731"/>
                </a:cubicBezTo>
                <a:cubicBezTo>
                  <a:pt x="64302" y="6435600"/>
                  <a:pt x="68176" y="6406542"/>
                  <a:pt x="63794" y="6393381"/>
                </a:cubicBezTo>
                <a:cubicBezTo>
                  <a:pt x="87384" y="6347124"/>
                  <a:pt x="95956" y="6355867"/>
                  <a:pt x="106081" y="6308405"/>
                </a:cubicBezTo>
                <a:cubicBezTo>
                  <a:pt x="113812" y="6278148"/>
                  <a:pt x="101282" y="6242621"/>
                  <a:pt x="113316" y="6212827"/>
                </a:cubicBezTo>
                <a:cubicBezTo>
                  <a:pt x="156730" y="6067155"/>
                  <a:pt x="232746" y="6024676"/>
                  <a:pt x="254196" y="5897402"/>
                </a:cubicBezTo>
                <a:cubicBezTo>
                  <a:pt x="278709" y="5861657"/>
                  <a:pt x="256257" y="5849960"/>
                  <a:pt x="262830" y="5814193"/>
                </a:cubicBezTo>
                <a:cubicBezTo>
                  <a:pt x="292627" y="5729321"/>
                  <a:pt x="262967" y="5779716"/>
                  <a:pt x="280557" y="5702062"/>
                </a:cubicBezTo>
                <a:cubicBezTo>
                  <a:pt x="301001" y="5690324"/>
                  <a:pt x="289062" y="5671797"/>
                  <a:pt x="297372" y="5654420"/>
                </a:cubicBezTo>
                <a:cubicBezTo>
                  <a:pt x="310717" y="5602328"/>
                  <a:pt x="319320" y="5592033"/>
                  <a:pt x="335148" y="5528164"/>
                </a:cubicBezTo>
                <a:cubicBezTo>
                  <a:pt x="331779" y="5417827"/>
                  <a:pt x="359342" y="5444441"/>
                  <a:pt x="360460" y="5405598"/>
                </a:cubicBezTo>
                <a:cubicBezTo>
                  <a:pt x="382241" y="5333681"/>
                  <a:pt x="391308" y="5299039"/>
                  <a:pt x="397460" y="5273144"/>
                </a:cubicBezTo>
                <a:cubicBezTo>
                  <a:pt x="403590" y="5241156"/>
                  <a:pt x="498677" y="5031223"/>
                  <a:pt x="494993" y="4964102"/>
                </a:cubicBezTo>
                <a:cubicBezTo>
                  <a:pt x="509257" y="4834400"/>
                  <a:pt x="557982" y="4859515"/>
                  <a:pt x="568696" y="4673314"/>
                </a:cubicBezTo>
                <a:cubicBezTo>
                  <a:pt x="562875" y="4576630"/>
                  <a:pt x="603384" y="4599723"/>
                  <a:pt x="564053" y="4444162"/>
                </a:cubicBezTo>
                <a:cubicBezTo>
                  <a:pt x="584088" y="4367766"/>
                  <a:pt x="539882" y="4356597"/>
                  <a:pt x="562482" y="4238831"/>
                </a:cubicBezTo>
                <a:cubicBezTo>
                  <a:pt x="563771" y="4228532"/>
                  <a:pt x="565115" y="4176012"/>
                  <a:pt x="566528" y="4167684"/>
                </a:cubicBezTo>
                <a:cubicBezTo>
                  <a:pt x="564092" y="4133380"/>
                  <a:pt x="570965" y="4101677"/>
                  <a:pt x="565861" y="4066422"/>
                </a:cubicBezTo>
                <a:cubicBezTo>
                  <a:pt x="560756" y="4031167"/>
                  <a:pt x="538898" y="3990412"/>
                  <a:pt x="535898" y="3956159"/>
                </a:cubicBezTo>
                <a:cubicBezTo>
                  <a:pt x="531004" y="3900312"/>
                  <a:pt x="534822" y="3857908"/>
                  <a:pt x="529864" y="3827475"/>
                </a:cubicBezTo>
                <a:cubicBezTo>
                  <a:pt x="531280" y="3816371"/>
                  <a:pt x="529214" y="3754146"/>
                  <a:pt x="529398" y="3731753"/>
                </a:cubicBezTo>
                <a:cubicBezTo>
                  <a:pt x="528440" y="3695632"/>
                  <a:pt x="516799" y="3663823"/>
                  <a:pt x="516932" y="3591228"/>
                </a:cubicBezTo>
                <a:cubicBezTo>
                  <a:pt x="516182" y="3570529"/>
                  <a:pt x="515070" y="3493177"/>
                  <a:pt x="516408" y="3470066"/>
                </a:cubicBezTo>
                <a:cubicBezTo>
                  <a:pt x="518516" y="3452307"/>
                  <a:pt x="501804" y="3396112"/>
                  <a:pt x="503912" y="3378353"/>
                </a:cubicBezTo>
                <a:lnTo>
                  <a:pt x="510998" y="3426234"/>
                </a:lnTo>
                <a:lnTo>
                  <a:pt x="493021" y="3298102"/>
                </a:lnTo>
                <a:cubicBezTo>
                  <a:pt x="493214" y="3294338"/>
                  <a:pt x="479452" y="3243952"/>
                  <a:pt x="476639" y="3237723"/>
                </a:cubicBezTo>
                <a:cubicBezTo>
                  <a:pt x="477369" y="3215695"/>
                  <a:pt x="494992" y="3193666"/>
                  <a:pt x="495722" y="3171637"/>
                </a:cubicBezTo>
                <a:cubicBezTo>
                  <a:pt x="481856" y="3119765"/>
                  <a:pt x="465452" y="3125243"/>
                  <a:pt x="450994" y="3065288"/>
                </a:cubicBezTo>
                <a:cubicBezTo>
                  <a:pt x="450473" y="3010398"/>
                  <a:pt x="430414" y="2952609"/>
                  <a:pt x="421746" y="2897536"/>
                </a:cubicBezTo>
                <a:cubicBezTo>
                  <a:pt x="400922" y="2881359"/>
                  <a:pt x="396356" y="2866991"/>
                  <a:pt x="385928" y="2840607"/>
                </a:cubicBezTo>
                <a:lnTo>
                  <a:pt x="352690" y="2704145"/>
                </a:lnTo>
                <a:cubicBezTo>
                  <a:pt x="340107" y="2662486"/>
                  <a:pt x="333280" y="2619036"/>
                  <a:pt x="327326" y="2596651"/>
                </a:cubicBezTo>
                <a:cubicBezTo>
                  <a:pt x="320226" y="2593515"/>
                  <a:pt x="322845" y="2562919"/>
                  <a:pt x="316968" y="2569830"/>
                </a:cubicBezTo>
                <a:cubicBezTo>
                  <a:pt x="318605" y="2548205"/>
                  <a:pt x="298030" y="2527006"/>
                  <a:pt x="291337" y="2512570"/>
                </a:cubicBezTo>
                <a:lnTo>
                  <a:pt x="296082" y="2497590"/>
                </a:lnTo>
                <a:cubicBezTo>
                  <a:pt x="296082" y="2497555"/>
                  <a:pt x="296082" y="2497521"/>
                  <a:pt x="296084" y="2497483"/>
                </a:cubicBezTo>
                <a:cubicBezTo>
                  <a:pt x="296167" y="2488909"/>
                  <a:pt x="295802" y="2483236"/>
                  <a:pt x="294022" y="2484247"/>
                </a:cubicBezTo>
                <a:lnTo>
                  <a:pt x="292784" y="2486499"/>
                </a:lnTo>
                <a:lnTo>
                  <a:pt x="275200" y="2427557"/>
                </a:lnTo>
                <a:lnTo>
                  <a:pt x="286266" y="2384112"/>
                </a:lnTo>
                <a:cubicBezTo>
                  <a:pt x="281552" y="2356889"/>
                  <a:pt x="268975" y="2302167"/>
                  <a:pt x="263813" y="2270223"/>
                </a:cubicBezTo>
                <a:cubicBezTo>
                  <a:pt x="260813" y="2252348"/>
                  <a:pt x="240336" y="2209833"/>
                  <a:pt x="238402" y="2198449"/>
                </a:cubicBezTo>
                <a:lnTo>
                  <a:pt x="235318" y="2195917"/>
                </a:lnTo>
                <a:lnTo>
                  <a:pt x="230374" y="2180424"/>
                </a:lnTo>
                <a:lnTo>
                  <a:pt x="218180" y="2103866"/>
                </a:lnTo>
                <a:lnTo>
                  <a:pt x="215674" y="2091957"/>
                </a:lnTo>
                <a:cubicBezTo>
                  <a:pt x="213530" y="2076472"/>
                  <a:pt x="207358" y="2026694"/>
                  <a:pt x="205319" y="2010962"/>
                </a:cubicBezTo>
                <a:cubicBezTo>
                  <a:pt x="205156" y="2005218"/>
                  <a:pt x="204594" y="2000520"/>
                  <a:pt x="203437" y="1997565"/>
                </a:cubicBezTo>
                <a:lnTo>
                  <a:pt x="199907" y="1995657"/>
                </a:lnTo>
                <a:cubicBezTo>
                  <a:pt x="199736" y="1993986"/>
                  <a:pt x="199562" y="1992316"/>
                  <a:pt x="199391" y="1990646"/>
                </a:cubicBezTo>
                <a:lnTo>
                  <a:pt x="208753" y="1964565"/>
                </a:lnTo>
                <a:cubicBezTo>
                  <a:pt x="217880" y="1924146"/>
                  <a:pt x="220709" y="1860908"/>
                  <a:pt x="205295" y="1849539"/>
                </a:cubicBezTo>
                <a:cubicBezTo>
                  <a:pt x="201352" y="1822143"/>
                  <a:pt x="217642" y="1765000"/>
                  <a:pt x="215900" y="1739005"/>
                </a:cubicBezTo>
                <a:cubicBezTo>
                  <a:pt x="215305" y="1683384"/>
                  <a:pt x="214710" y="1627764"/>
                  <a:pt x="214116" y="1572143"/>
                </a:cubicBezTo>
                <a:lnTo>
                  <a:pt x="171292" y="1394445"/>
                </a:lnTo>
                <a:lnTo>
                  <a:pt x="147310" y="1368244"/>
                </a:lnTo>
                <a:cubicBezTo>
                  <a:pt x="150887" y="1343046"/>
                  <a:pt x="142396" y="1338329"/>
                  <a:pt x="136918" y="1304100"/>
                </a:cubicBezTo>
                <a:cubicBezTo>
                  <a:pt x="140988" y="1289635"/>
                  <a:pt x="138268" y="1278156"/>
                  <a:pt x="133350" y="1266991"/>
                </a:cubicBezTo>
                <a:cubicBezTo>
                  <a:pt x="133212" y="1233548"/>
                  <a:pt x="125209" y="1203243"/>
                  <a:pt x="120972" y="1165753"/>
                </a:cubicBezTo>
                <a:cubicBezTo>
                  <a:pt x="124590" y="1125005"/>
                  <a:pt x="127933" y="1116514"/>
                  <a:pt x="123458" y="1076447"/>
                </a:cubicBezTo>
                <a:lnTo>
                  <a:pt x="97854" y="1017164"/>
                </a:lnTo>
                <a:lnTo>
                  <a:pt x="87953" y="994620"/>
                </a:lnTo>
                <a:lnTo>
                  <a:pt x="88632" y="989015"/>
                </a:lnTo>
                <a:cubicBezTo>
                  <a:pt x="88926" y="985113"/>
                  <a:pt x="88892" y="982471"/>
                  <a:pt x="88620" y="980586"/>
                </a:cubicBezTo>
                <a:lnTo>
                  <a:pt x="88469" y="980346"/>
                </a:lnTo>
                <a:cubicBezTo>
                  <a:pt x="88563" y="977736"/>
                  <a:pt x="88658" y="975127"/>
                  <a:pt x="88753" y="972517"/>
                </a:cubicBezTo>
                <a:cubicBezTo>
                  <a:pt x="89577" y="959384"/>
                  <a:pt x="90705" y="946679"/>
                  <a:pt x="92049" y="934639"/>
                </a:cubicBezTo>
                <a:cubicBezTo>
                  <a:pt x="89786" y="915687"/>
                  <a:pt x="78339" y="873402"/>
                  <a:pt x="75170" y="858806"/>
                </a:cubicBezTo>
                <a:cubicBezTo>
                  <a:pt x="75311" y="853363"/>
                  <a:pt x="74422" y="849791"/>
                  <a:pt x="73032" y="847069"/>
                </a:cubicBezTo>
                <a:lnTo>
                  <a:pt x="72378" y="846222"/>
                </a:lnTo>
                <a:lnTo>
                  <a:pt x="79554" y="769298"/>
                </a:lnTo>
                <a:lnTo>
                  <a:pt x="81564" y="766224"/>
                </a:lnTo>
                <a:cubicBezTo>
                  <a:pt x="82786" y="762689"/>
                  <a:pt x="83312" y="757352"/>
                  <a:pt x="82266" y="747981"/>
                </a:cubicBezTo>
                <a:lnTo>
                  <a:pt x="81702" y="745740"/>
                </a:lnTo>
                <a:lnTo>
                  <a:pt x="103923" y="677309"/>
                </a:lnTo>
                <a:cubicBezTo>
                  <a:pt x="105299" y="672730"/>
                  <a:pt x="102678" y="623245"/>
                  <a:pt x="104946" y="620242"/>
                </a:cubicBezTo>
                <a:cubicBezTo>
                  <a:pt x="92830" y="565919"/>
                  <a:pt x="114403" y="564337"/>
                  <a:pt x="112314" y="507811"/>
                </a:cubicBezTo>
                <a:cubicBezTo>
                  <a:pt x="111846" y="486024"/>
                  <a:pt x="112944" y="445088"/>
                  <a:pt x="120754" y="390502"/>
                </a:cubicBezTo>
                <a:cubicBezTo>
                  <a:pt x="118044" y="345330"/>
                  <a:pt x="97534" y="291126"/>
                  <a:pt x="96054" y="236774"/>
                </a:cubicBezTo>
                <a:cubicBezTo>
                  <a:pt x="94028" y="198301"/>
                  <a:pt x="94008" y="171041"/>
                  <a:pt x="100614" y="106394"/>
                </a:cubicBezTo>
                <a:cubicBezTo>
                  <a:pt x="84650" y="66832"/>
                  <a:pt x="99424" y="89628"/>
                  <a:pt x="96438" y="51592"/>
                </a:cubicBezTo>
                <a:cubicBezTo>
                  <a:pt x="111136" y="65057"/>
                  <a:pt x="88198" y="4390"/>
                  <a:pt x="104784" y="6004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4842F084-28AE-458A-9633-FBC3E2A69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2176" y="607951"/>
            <a:ext cx="2464414" cy="1780854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7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26E4F9DE-11C3-468E-A26D-9CA8AD32D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9481" y="802255"/>
            <a:ext cx="2102011" cy="1398792"/>
          </a:xfrm>
          <a:prstGeom prst="rect">
            <a:avLst/>
          </a:prstGeom>
        </p:spPr>
      </p:pic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26B38427-698A-4037-8803-2E4F11C55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9385" y="2612543"/>
            <a:ext cx="2464414" cy="1780854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7" name="Rectangle 6">
            <a:extLst>
              <a:ext uri="{FF2B5EF4-FFF2-40B4-BE49-F238E27FC236}">
                <a16:creationId xmlns:a16="http://schemas.microsoft.com/office/drawing/2014/main" id="{0CA5ED4B-E306-4431-876E-C91851D3E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44876">
            <a:off x="10606620" y="2368283"/>
            <a:ext cx="1203216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3" descr="A picture containing person, table&#10;&#10;Description automatically generated">
            <a:extLst>
              <a:ext uri="{FF2B5EF4-FFF2-40B4-BE49-F238E27FC236}">
                <a16:creationId xmlns:a16="http://schemas.microsoft.com/office/drawing/2014/main" id="{8927A0F3-FE5C-4450-BFFE-3A238B4F5C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45" r="5540" b="-3"/>
          <a:stretch/>
        </p:blipFill>
        <p:spPr>
          <a:xfrm>
            <a:off x="9366485" y="2800351"/>
            <a:ext cx="1510212" cy="1443872"/>
          </a:xfrm>
          <a:prstGeom prst="rect">
            <a:avLst/>
          </a:prstGeom>
        </p:spPr>
      </p:pic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F6678D8D-0F79-43DA-8E1A-D0F97435B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32134" y="4517935"/>
            <a:ext cx="2464414" cy="1780507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5" descr="Two people standing in a room&#10;&#10;Description automatically generated">
            <a:extLst>
              <a:ext uri="{FF2B5EF4-FFF2-40B4-BE49-F238E27FC236}">
                <a16:creationId xmlns:a16="http://schemas.microsoft.com/office/drawing/2014/main" id="{E63DC1B3-6CBE-457C-9687-0F5E7923EA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152" r="13258" b="-1"/>
          <a:stretch/>
        </p:blipFill>
        <p:spPr>
          <a:xfrm>
            <a:off x="9528766" y="4701882"/>
            <a:ext cx="1471148" cy="141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64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72">
            <a:extLst>
              <a:ext uri="{FF2B5EF4-FFF2-40B4-BE49-F238E27FC236}">
                <a16:creationId xmlns:a16="http://schemas.microsoft.com/office/drawing/2014/main" id="{B5BBD435-22C5-4536-B08C-0D09A3359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: Shape 74">
            <a:extLst>
              <a:ext uri="{FF2B5EF4-FFF2-40B4-BE49-F238E27FC236}">
                <a16:creationId xmlns:a16="http://schemas.microsoft.com/office/drawing/2014/main" id="{FAABB565-868B-4D5E-8A05-501FF7F3D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429760"/>
            <a:ext cx="12192000" cy="2435066"/>
          </a:xfrm>
          <a:custGeom>
            <a:avLst/>
            <a:gdLst>
              <a:gd name="connsiteX0" fmla="*/ 1479835 w 12192000"/>
              <a:gd name="connsiteY0" fmla="*/ 0 h 2693565"/>
              <a:gd name="connsiteX1" fmla="*/ 1511804 w 12192000"/>
              <a:gd name="connsiteY1" fmla="*/ 3644 h 2693565"/>
              <a:gd name="connsiteX2" fmla="*/ 1540872 w 12192000"/>
              <a:gd name="connsiteY2" fmla="*/ 15524 h 2693565"/>
              <a:gd name="connsiteX3" fmla="*/ 1540229 w 12192000"/>
              <a:gd name="connsiteY3" fmla="*/ 18447 h 2693565"/>
              <a:gd name="connsiteX4" fmla="*/ 1544831 w 12192000"/>
              <a:gd name="connsiteY4" fmla="*/ 20367 h 2693565"/>
              <a:gd name="connsiteX5" fmla="*/ 1549414 w 12192000"/>
              <a:gd name="connsiteY5" fmla="*/ 19016 h 2693565"/>
              <a:gd name="connsiteX6" fmla="*/ 1554920 w 12192000"/>
              <a:gd name="connsiteY6" fmla="*/ 21266 h 2693565"/>
              <a:gd name="connsiteX7" fmla="*/ 1570090 w 12192000"/>
              <a:gd name="connsiteY7" fmla="*/ 26625 h 2693565"/>
              <a:gd name="connsiteX8" fmla="*/ 1574449 w 12192000"/>
              <a:gd name="connsiteY8" fmla="*/ 33255 h 2693565"/>
              <a:gd name="connsiteX9" fmla="*/ 1634129 w 12192000"/>
              <a:gd name="connsiteY9" fmla="*/ 52786 h 2693565"/>
              <a:gd name="connsiteX10" fmla="*/ 1653408 w 12192000"/>
              <a:gd name="connsiteY10" fmla="*/ 50933 h 2693565"/>
              <a:gd name="connsiteX11" fmla="*/ 1673821 w 12192000"/>
              <a:gd name="connsiteY11" fmla="*/ 63320 h 2693565"/>
              <a:gd name="connsiteX12" fmla="*/ 1735578 w 12192000"/>
              <a:gd name="connsiteY12" fmla="*/ 74197 h 2693565"/>
              <a:gd name="connsiteX13" fmla="*/ 1803240 w 12192000"/>
              <a:gd name="connsiteY13" fmla="*/ 93803 h 2693565"/>
              <a:gd name="connsiteX14" fmla="*/ 1850407 w 12192000"/>
              <a:gd name="connsiteY14" fmla="*/ 112482 h 2693565"/>
              <a:gd name="connsiteX15" fmla="*/ 1981598 w 12192000"/>
              <a:gd name="connsiteY15" fmla="*/ 136278 h 2693565"/>
              <a:gd name="connsiteX16" fmla="*/ 2203718 w 12192000"/>
              <a:gd name="connsiteY16" fmla="*/ 165797 h 2693565"/>
              <a:gd name="connsiteX17" fmla="*/ 2249831 w 12192000"/>
              <a:gd name="connsiteY17" fmla="*/ 174273 h 2693565"/>
              <a:gd name="connsiteX18" fmla="*/ 2284800 w 12192000"/>
              <a:gd name="connsiteY18" fmla="*/ 190263 h 2693565"/>
              <a:gd name="connsiteX19" fmla="*/ 2288840 w 12192000"/>
              <a:gd name="connsiteY19" fmla="*/ 201561 h 2693565"/>
              <a:gd name="connsiteX20" fmla="*/ 2313454 w 12192000"/>
              <a:gd name="connsiteY20" fmla="*/ 207617 h 2693565"/>
              <a:gd name="connsiteX21" fmla="*/ 2319021 w 12192000"/>
              <a:gd name="connsiteY21" fmla="*/ 211049 h 2693565"/>
              <a:gd name="connsiteX22" fmla="*/ 2351943 w 12192000"/>
              <a:gd name="connsiteY22" fmla="*/ 228899 h 2693565"/>
              <a:gd name="connsiteX23" fmla="*/ 2446476 w 12192000"/>
              <a:gd name="connsiteY23" fmla="*/ 221823 h 2693565"/>
              <a:gd name="connsiteX24" fmla="*/ 2514466 w 12192000"/>
              <a:gd name="connsiteY24" fmla="*/ 225768 h 2693565"/>
              <a:gd name="connsiteX25" fmla="*/ 2519045 w 12192000"/>
              <a:gd name="connsiteY25" fmla="*/ 229167 h 2693565"/>
              <a:gd name="connsiteX26" fmla="*/ 2521518 w 12192000"/>
              <a:gd name="connsiteY26" fmla="*/ 236740 h 2693565"/>
              <a:gd name="connsiteX27" fmla="*/ 2532948 w 12192000"/>
              <a:gd name="connsiteY27" fmla="*/ 240920 h 2693565"/>
              <a:gd name="connsiteX28" fmla="*/ 2542831 w 12192000"/>
              <a:gd name="connsiteY28" fmla="*/ 250292 h 2693565"/>
              <a:gd name="connsiteX29" fmla="*/ 2951466 w 12192000"/>
              <a:gd name="connsiteY29" fmla="*/ 331735 h 2693565"/>
              <a:gd name="connsiteX30" fmla="*/ 3145677 w 12192000"/>
              <a:gd name="connsiteY30" fmla="*/ 312283 h 2693565"/>
              <a:gd name="connsiteX31" fmla="*/ 3221782 w 12192000"/>
              <a:gd name="connsiteY31" fmla="*/ 315740 h 2693565"/>
              <a:gd name="connsiteX32" fmla="*/ 3230913 w 12192000"/>
              <a:gd name="connsiteY32" fmla="*/ 323864 h 2693565"/>
              <a:gd name="connsiteX33" fmla="*/ 3343537 w 12192000"/>
              <a:gd name="connsiteY33" fmla="*/ 298906 h 2693565"/>
              <a:gd name="connsiteX34" fmla="*/ 3493591 w 12192000"/>
              <a:gd name="connsiteY34" fmla="*/ 322860 h 2693565"/>
              <a:gd name="connsiteX35" fmla="*/ 3604486 w 12192000"/>
              <a:gd name="connsiteY35" fmla="*/ 350634 h 2693565"/>
              <a:gd name="connsiteX36" fmla="*/ 3667668 w 12192000"/>
              <a:gd name="connsiteY36" fmla="*/ 362018 h 2693565"/>
              <a:gd name="connsiteX37" fmla="*/ 3712536 w 12192000"/>
              <a:gd name="connsiteY37" fmla="*/ 374952 h 2693565"/>
              <a:gd name="connsiteX38" fmla="*/ 3832709 w 12192000"/>
              <a:gd name="connsiteY38" fmla="*/ 382853 h 2693565"/>
              <a:gd name="connsiteX39" fmla="*/ 4034400 w 12192000"/>
              <a:gd name="connsiteY39" fmla="*/ 385496 h 2693565"/>
              <a:gd name="connsiteX40" fmla="*/ 4176121 w 12192000"/>
              <a:gd name="connsiteY40" fmla="*/ 430521 h 2693565"/>
              <a:gd name="connsiteX41" fmla="*/ 4258735 w 12192000"/>
              <a:gd name="connsiteY41" fmla="*/ 412077 h 2693565"/>
              <a:gd name="connsiteX42" fmla="*/ 4348797 w 12192000"/>
              <a:gd name="connsiteY42" fmla="*/ 428832 h 2693565"/>
              <a:gd name="connsiteX43" fmla="*/ 4707799 w 12192000"/>
              <a:gd name="connsiteY43" fmla="*/ 430789 h 2693565"/>
              <a:gd name="connsiteX44" fmla="*/ 4939895 w 12192000"/>
              <a:gd name="connsiteY44" fmla="*/ 425286 h 2693565"/>
              <a:gd name="connsiteX45" fmla="*/ 4972179 w 12192000"/>
              <a:gd name="connsiteY45" fmla="*/ 421596 h 2693565"/>
              <a:gd name="connsiteX46" fmla="*/ 4972746 w 12192000"/>
              <a:gd name="connsiteY46" fmla="*/ 418665 h 2693565"/>
              <a:gd name="connsiteX47" fmla="*/ 4977873 w 12192000"/>
              <a:gd name="connsiteY47" fmla="*/ 418043 h 2693565"/>
              <a:gd name="connsiteX48" fmla="*/ 4981666 w 12192000"/>
              <a:gd name="connsiteY48" fmla="*/ 420512 h 2693565"/>
              <a:gd name="connsiteX49" fmla="*/ 4987781 w 12192000"/>
              <a:gd name="connsiteY49" fmla="*/ 419813 h 2693565"/>
              <a:gd name="connsiteX50" fmla="*/ 5004292 w 12192000"/>
              <a:gd name="connsiteY50" fmla="*/ 418684 h 2693565"/>
              <a:gd name="connsiteX51" fmla="*/ 5011080 w 12192000"/>
              <a:gd name="connsiteY51" fmla="*/ 413543 h 2693565"/>
              <a:gd name="connsiteX52" fmla="*/ 5092908 w 12192000"/>
              <a:gd name="connsiteY52" fmla="*/ 417334 h 2693565"/>
              <a:gd name="connsiteX53" fmla="*/ 5117205 w 12192000"/>
              <a:gd name="connsiteY53" fmla="*/ 410915 h 2693565"/>
              <a:gd name="connsiteX54" fmla="*/ 5180020 w 12192000"/>
              <a:gd name="connsiteY54" fmla="*/ 416669 h 2693565"/>
              <a:gd name="connsiteX55" fmla="*/ 5251931 w 12192000"/>
              <a:gd name="connsiteY55" fmla="*/ 415698 h 2693565"/>
              <a:gd name="connsiteX56" fmla="*/ 5304075 w 12192000"/>
              <a:gd name="connsiteY56" fmla="*/ 410278 h 2693565"/>
              <a:gd name="connsiteX57" fmla="*/ 5437791 w 12192000"/>
              <a:gd name="connsiteY57" fmla="*/ 421851 h 2693565"/>
              <a:gd name="connsiteX58" fmla="*/ 5659855 w 12192000"/>
              <a:gd name="connsiteY58" fmla="*/ 451638 h 2693565"/>
              <a:gd name="connsiteX59" fmla="*/ 5706898 w 12192000"/>
              <a:gd name="connsiteY59" fmla="*/ 455600 h 2693565"/>
              <a:gd name="connsiteX60" fmla="*/ 5754782 w 12192000"/>
              <a:gd name="connsiteY60" fmla="*/ 439912 h 2693565"/>
              <a:gd name="connsiteX61" fmla="*/ 5780510 w 12192000"/>
              <a:gd name="connsiteY61" fmla="*/ 440576 h 2693565"/>
              <a:gd name="connsiteX62" fmla="*/ 5787158 w 12192000"/>
              <a:gd name="connsiteY62" fmla="*/ 438777 h 2693565"/>
              <a:gd name="connsiteX63" fmla="*/ 5825490 w 12192000"/>
              <a:gd name="connsiteY63" fmla="*/ 430438 h 2693565"/>
              <a:gd name="connsiteX64" fmla="*/ 5912104 w 12192000"/>
              <a:gd name="connsiteY64" fmla="*/ 461700 h 2693565"/>
              <a:gd name="connsiteX65" fmla="*/ 5978031 w 12192000"/>
              <a:gd name="connsiteY65" fmla="*/ 475635 h 2693565"/>
              <a:gd name="connsiteX66" fmla="*/ 5983729 w 12192000"/>
              <a:gd name="connsiteY66" fmla="*/ 473608 h 2693565"/>
              <a:gd name="connsiteX67" fmla="*/ 5989115 w 12192000"/>
              <a:gd name="connsiteY67" fmla="*/ 467085 h 2693565"/>
              <a:gd name="connsiteX68" fmla="*/ 6001610 w 12192000"/>
              <a:gd name="connsiteY68" fmla="*/ 466101 h 2693565"/>
              <a:gd name="connsiteX69" fmla="*/ 6014731 w 12192000"/>
              <a:gd name="connsiteY69" fmla="*/ 459798 h 2693565"/>
              <a:gd name="connsiteX70" fmla="*/ 6409381 w 12192000"/>
              <a:gd name="connsiteY70" fmla="*/ 515501 h 2693565"/>
              <a:gd name="connsiteX71" fmla="*/ 6487437 w 12192000"/>
              <a:gd name="connsiteY71" fmla="*/ 553647 h 2693565"/>
              <a:gd name="connsiteX72" fmla="*/ 6610142 w 12192000"/>
              <a:gd name="connsiteY72" fmla="*/ 557790 h 2693565"/>
              <a:gd name="connsiteX73" fmla="*/ 6683551 w 12192000"/>
              <a:gd name="connsiteY73" fmla="*/ 574296 h 2693565"/>
              <a:gd name="connsiteX74" fmla="*/ 6695459 w 12192000"/>
              <a:gd name="connsiteY74" fmla="*/ 568981 h 2693565"/>
              <a:gd name="connsiteX75" fmla="*/ 6792010 w 12192000"/>
              <a:gd name="connsiteY75" fmla="*/ 621866 h 2693565"/>
              <a:gd name="connsiteX76" fmla="*/ 6943635 w 12192000"/>
              <a:gd name="connsiteY76" fmla="*/ 638192 h 2693565"/>
              <a:gd name="connsiteX77" fmla="*/ 7059745 w 12192000"/>
              <a:gd name="connsiteY77" fmla="*/ 640725 h 2693565"/>
              <a:gd name="connsiteX78" fmla="*/ 7124112 w 12192000"/>
              <a:gd name="connsiteY78" fmla="*/ 646371 h 2693565"/>
              <a:gd name="connsiteX79" fmla="*/ 7171770 w 12192000"/>
              <a:gd name="connsiteY79" fmla="*/ 645791 h 2693565"/>
              <a:gd name="connsiteX80" fmla="*/ 7288670 w 12192000"/>
              <a:gd name="connsiteY80" fmla="*/ 669540 h 2693565"/>
              <a:gd name="connsiteX81" fmla="*/ 7480598 w 12192000"/>
              <a:gd name="connsiteY81" fmla="*/ 719452 h 2693565"/>
              <a:gd name="connsiteX82" fmla="*/ 7703580 w 12192000"/>
              <a:gd name="connsiteY82" fmla="*/ 752595 h 2693565"/>
              <a:gd name="connsiteX83" fmla="*/ 7795544 w 12192000"/>
              <a:gd name="connsiteY83" fmla="*/ 760142 h 2693565"/>
              <a:gd name="connsiteX84" fmla="*/ 8234397 w 12192000"/>
              <a:gd name="connsiteY84" fmla="*/ 817628 h 2693565"/>
              <a:gd name="connsiteX85" fmla="*/ 8335061 w 12192000"/>
              <a:gd name="connsiteY85" fmla="*/ 849146 h 2693565"/>
              <a:gd name="connsiteX86" fmla="*/ 8537578 w 12192000"/>
              <a:gd name="connsiteY86" fmla="*/ 956663 h 2693565"/>
              <a:gd name="connsiteX87" fmla="*/ 8796979 w 12192000"/>
              <a:gd name="connsiteY87" fmla="*/ 1002770 h 2693565"/>
              <a:gd name="connsiteX88" fmla="*/ 8813274 w 12192000"/>
              <a:gd name="connsiteY88" fmla="*/ 1021683 h 2693565"/>
              <a:gd name="connsiteX89" fmla="*/ 8817811 w 12192000"/>
              <a:gd name="connsiteY89" fmla="*/ 1024375 h 2693565"/>
              <a:gd name="connsiteX90" fmla="*/ 8819508 w 12192000"/>
              <a:gd name="connsiteY90" fmla="*/ 1023536 h 2693565"/>
              <a:gd name="connsiteX91" fmla="*/ 8844321 w 12192000"/>
              <a:gd name="connsiteY91" fmla="*/ 1022121 h 2693565"/>
              <a:gd name="connsiteX92" fmla="*/ 8901176 w 12192000"/>
              <a:gd name="connsiteY92" fmla="*/ 999714 h 2693565"/>
              <a:gd name="connsiteX93" fmla="*/ 8970456 w 12192000"/>
              <a:gd name="connsiteY93" fmla="*/ 971358 h 2693565"/>
              <a:gd name="connsiteX94" fmla="*/ 9021279 w 12192000"/>
              <a:gd name="connsiteY94" fmla="*/ 968334 h 2693565"/>
              <a:gd name="connsiteX95" fmla="*/ 9144634 w 12192000"/>
              <a:gd name="connsiteY95" fmla="*/ 945164 h 2693565"/>
              <a:gd name="connsiteX96" fmla="*/ 9224215 w 12192000"/>
              <a:gd name="connsiteY96" fmla="*/ 935769 h 2693565"/>
              <a:gd name="connsiteX97" fmla="*/ 9226449 w 12192000"/>
              <a:gd name="connsiteY97" fmla="*/ 935197 h 2693565"/>
              <a:gd name="connsiteX98" fmla="*/ 9242615 w 12192000"/>
              <a:gd name="connsiteY98" fmla="*/ 940365 h 2693565"/>
              <a:gd name="connsiteX99" fmla="*/ 9241484 w 12192000"/>
              <a:gd name="connsiteY99" fmla="*/ 947917 h 2693565"/>
              <a:gd name="connsiteX100" fmla="*/ 9255340 w 12192000"/>
              <a:gd name="connsiteY100" fmla="*/ 954591 h 2693565"/>
              <a:gd name="connsiteX101" fmla="*/ 9284189 w 12192000"/>
              <a:gd name="connsiteY101" fmla="*/ 954041 h 2693565"/>
              <a:gd name="connsiteX102" fmla="*/ 9294504 w 12192000"/>
              <a:gd name="connsiteY102" fmla="*/ 958215 h 2693565"/>
              <a:gd name="connsiteX103" fmla="*/ 9298497 w 12192000"/>
              <a:gd name="connsiteY103" fmla="*/ 958155 h 2693565"/>
              <a:gd name="connsiteX104" fmla="*/ 9307861 w 12192000"/>
              <a:gd name="connsiteY104" fmla="*/ 958940 h 2693565"/>
              <a:gd name="connsiteX105" fmla="*/ 9307085 w 12192000"/>
              <a:gd name="connsiteY105" fmla="*/ 954092 h 2693565"/>
              <a:gd name="connsiteX106" fmla="*/ 9319074 w 12192000"/>
              <a:gd name="connsiteY106" fmla="*/ 946047 h 2693565"/>
              <a:gd name="connsiteX107" fmla="*/ 9372632 w 12192000"/>
              <a:gd name="connsiteY107" fmla="*/ 953006 h 2693565"/>
              <a:gd name="connsiteX108" fmla="*/ 9375071 w 12192000"/>
              <a:gd name="connsiteY108" fmla="*/ 958595 h 2693565"/>
              <a:gd name="connsiteX109" fmla="*/ 9381767 w 12192000"/>
              <a:gd name="connsiteY109" fmla="*/ 959998 h 2693565"/>
              <a:gd name="connsiteX110" fmla="*/ 9387324 w 12192000"/>
              <a:gd name="connsiteY110" fmla="*/ 955424 h 2693565"/>
              <a:gd name="connsiteX111" fmla="*/ 9478921 w 12192000"/>
              <a:gd name="connsiteY111" fmla="*/ 950802 h 2693565"/>
              <a:gd name="connsiteX112" fmla="*/ 9600789 w 12192000"/>
              <a:gd name="connsiteY112" fmla="*/ 953342 h 2693565"/>
              <a:gd name="connsiteX113" fmla="*/ 9685744 w 12192000"/>
              <a:gd name="connsiteY113" fmla="*/ 982941 h 2693565"/>
              <a:gd name="connsiteX114" fmla="*/ 9694172 w 12192000"/>
              <a:gd name="connsiteY114" fmla="*/ 978796 h 2693565"/>
              <a:gd name="connsiteX115" fmla="*/ 9754661 w 12192000"/>
              <a:gd name="connsiteY115" fmla="*/ 985691 h 2693565"/>
              <a:gd name="connsiteX116" fmla="*/ 9961620 w 12192000"/>
              <a:gd name="connsiteY116" fmla="*/ 1043270 h 2693565"/>
              <a:gd name="connsiteX117" fmla="*/ 10079965 w 12192000"/>
              <a:gd name="connsiteY117" fmla="*/ 1055820 h 2693565"/>
              <a:gd name="connsiteX118" fmla="*/ 10122766 w 12192000"/>
              <a:gd name="connsiteY118" fmla="*/ 1054885 h 2693565"/>
              <a:gd name="connsiteX119" fmla="*/ 10194425 w 12192000"/>
              <a:gd name="connsiteY119" fmla="*/ 1053652 h 2693565"/>
              <a:gd name="connsiteX120" fmla="*/ 10249948 w 12192000"/>
              <a:gd name="connsiteY120" fmla="*/ 1039456 h 2693565"/>
              <a:gd name="connsiteX121" fmla="*/ 10309089 w 12192000"/>
              <a:gd name="connsiteY121" fmla="*/ 1043685 h 2693565"/>
              <a:gd name="connsiteX122" fmla="*/ 10320289 w 12192000"/>
              <a:gd name="connsiteY122" fmla="*/ 1061835 h 2693565"/>
              <a:gd name="connsiteX123" fmla="*/ 10384377 w 12192000"/>
              <a:gd name="connsiteY123" fmla="*/ 1060786 h 2693565"/>
              <a:gd name="connsiteX124" fmla="*/ 10481874 w 12192000"/>
              <a:gd name="connsiteY124" fmla="*/ 1057315 h 2693565"/>
              <a:gd name="connsiteX125" fmla="*/ 10537450 w 12192000"/>
              <a:gd name="connsiteY125" fmla="*/ 1059745 h 2693565"/>
              <a:gd name="connsiteX126" fmla="*/ 10689967 w 12192000"/>
              <a:gd name="connsiteY126" fmla="*/ 1061568 h 2693565"/>
              <a:gd name="connsiteX127" fmla="*/ 10843272 w 12192000"/>
              <a:gd name="connsiteY127" fmla="*/ 1059725 h 2693565"/>
              <a:gd name="connsiteX128" fmla="*/ 10937143 w 12192000"/>
              <a:gd name="connsiteY128" fmla="*/ 1037919 h 2693565"/>
              <a:gd name="connsiteX129" fmla="*/ 11062831 w 12192000"/>
              <a:gd name="connsiteY129" fmla="*/ 1038640 h 2693565"/>
              <a:gd name="connsiteX130" fmla="*/ 11084314 w 12192000"/>
              <a:gd name="connsiteY130" fmla="*/ 1035726 h 2693565"/>
              <a:gd name="connsiteX131" fmla="*/ 11112761 w 12192000"/>
              <a:gd name="connsiteY131" fmla="*/ 1041304 h 2693565"/>
              <a:gd name="connsiteX132" fmla="*/ 11226650 w 12192000"/>
              <a:gd name="connsiteY132" fmla="*/ 1064615 h 2693565"/>
              <a:gd name="connsiteX133" fmla="*/ 11315138 w 12192000"/>
              <a:gd name="connsiteY133" fmla="*/ 1091562 h 2693565"/>
              <a:gd name="connsiteX134" fmla="*/ 11430149 w 12192000"/>
              <a:gd name="connsiteY134" fmla="*/ 1089068 h 2693565"/>
              <a:gd name="connsiteX135" fmla="*/ 11498691 w 12192000"/>
              <a:gd name="connsiteY135" fmla="*/ 1099602 h 2693565"/>
              <a:gd name="connsiteX136" fmla="*/ 11608544 w 12192000"/>
              <a:gd name="connsiteY136" fmla="*/ 1135250 h 2693565"/>
              <a:gd name="connsiteX137" fmla="*/ 11758635 w 12192000"/>
              <a:gd name="connsiteY137" fmla="*/ 1141533 h 2693565"/>
              <a:gd name="connsiteX138" fmla="*/ 11792628 w 12192000"/>
              <a:gd name="connsiteY138" fmla="*/ 1118443 h 2693565"/>
              <a:gd name="connsiteX139" fmla="*/ 11835851 w 12192000"/>
              <a:gd name="connsiteY139" fmla="*/ 1106547 h 2693565"/>
              <a:gd name="connsiteX140" fmla="*/ 11848808 w 12192000"/>
              <a:gd name="connsiteY140" fmla="*/ 1144622 h 2693565"/>
              <a:gd name="connsiteX141" fmla="*/ 11974416 w 12192000"/>
              <a:gd name="connsiteY141" fmla="*/ 1183759 h 2693565"/>
              <a:gd name="connsiteX142" fmla="*/ 12037690 w 12192000"/>
              <a:gd name="connsiteY142" fmla="*/ 1199182 h 2693565"/>
              <a:gd name="connsiteX143" fmla="*/ 12137350 w 12192000"/>
              <a:gd name="connsiteY143" fmla="*/ 1214847 h 2693565"/>
              <a:gd name="connsiteX144" fmla="*/ 12167506 w 12192000"/>
              <a:gd name="connsiteY144" fmla="*/ 1221091 h 2693565"/>
              <a:gd name="connsiteX145" fmla="*/ 12192000 w 12192000"/>
              <a:gd name="connsiteY145" fmla="*/ 1225437 h 2693565"/>
              <a:gd name="connsiteX146" fmla="*/ 12192000 w 12192000"/>
              <a:gd name="connsiteY146" fmla="*/ 2693565 h 2693565"/>
              <a:gd name="connsiteX147" fmla="*/ 0 w 12192000"/>
              <a:gd name="connsiteY147" fmla="*/ 2693565 h 2693565"/>
              <a:gd name="connsiteX148" fmla="*/ 0 w 12192000"/>
              <a:gd name="connsiteY148" fmla="*/ 305932 h 2693565"/>
              <a:gd name="connsiteX149" fmla="*/ 7453 w 12192000"/>
              <a:gd name="connsiteY149" fmla="*/ 309471 h 2693565"/>
              <a:gd name="connsiteX150" fmla="*/ 56573 w 12192000"/>
              <a:gd name="connsiteY150" fmla="*/ 335374 h 2693565"/>
              <a:gd name="connsiteX151" fmla="*/ 184586 w 12192000"/>
              <a:gd name="connsiteY151" fmla="*/ 353266 h 2693565"/>
              <a:gd name="connsiteX152" fmla="*/ 235650 w 12192000"/>
              <a:gd name="connsiteY152" fmla="*/ 342210 h 2693565"/>
              <a:gd name="connsiteX153" fmla="*/ 333156 w 12192000"/>
              <a:gd name="connsiteY153" fmla="*/ 324339 h 2693565"/>
              <a:gd name="connsiteX154" fmla="*/ 414362 w 12192000"/>
              <a:gd name="connsiteY154" fmla="*/ 275773 h 2693565"/>
              <a:gd name="connsiteX155" fmla="*/ 509613 w 12192000"/>
              <a:gd name="connsiteY155" fmla="*/ 242197 h 2693565"/>
              <a:gd name="connsiteX156" fmla="*/ 521640 w 12192000"/>
              <a:gd name="connsiteY156" fmla="*/ 245434 h 2693565"/>
              <a:gd name="connsiteX157" fmla="*/ 575469 w 12192000"/>
              <a:gd name="connsiteY157" fmla="*/ 224434 h 2693565"/>
              <a:gd name="connsiteX158" fmla="*/ 727704 w 12192000"/>
              <a:gd name="connsiteY158" fmla="*/ 167150 h 2693565"/>
              <a:gd name="connsiteX159" fmla="*/ 835654 w 12192000"/>
              <a:gd name="connsiteY159" fmla="*/ 71601 h 2693565"/>
              <a:gd name="connsiteX160" fmla="*/ 878896 w 12192000"/>
              <a:gd name="connsiteY160" fmla="*/ 63761 h 2693565"/>
              <a:gd name="connsiteX161" fmla="*/ 951001 w 12192000"/>
              <a:gd name="connsiteY161" fmla="*/ 50233 h 2693565"/>
              <a:gd name="connsiteX162" fmla="*/ 965408 w 12192000"/>
              <a:gd name="connsiteY162" fmla="*/ 55880 h 2693565"/>
              <a:gd name="connsiteX163" fmla="*/ 971791 w 12192000"/>
              <a:gd name="connsiteY163" fmla="*/ 54603 h 2693565"/>
              <a:gd name="connsiteX164" fmla="*/ 972435 w 12192000"/>
              <a:gd name="connsiteY164" fmla="*/ 54961 h 2693565"/>
              <a:gd name="connsiteX165" fmla="*/ 973799 w 12192000"/>
              <a:gd name="connsiteY165" fmla="*/ 54202 h 2693565"/>
              <a:gd name="connsiteX166" fmla="*/ 987946 w 12192000"/>
              <a:gd name="connsiteY166" fmla="*/ 51373 h 2693565"/>
              <a:gd name="connsiteX167" fmla="*/ 1018608 w 12192000"/>
              <a:gd name="connsiteY167" fmla="*/ 55733 h 2693565"/>
              <a:gd name="connsiteX168" fmla="*/ 1037218 w 12192000"/>
              <a:gd name="connsiteY168" fmla="*/ 55219 h 2693565"/>
              <a:gd name="connsiteX169" fmla="*/ 1055961 w 12192000"/>
              <a:gd name="connsiteY169" fmla="*/ 39838 h 2693565"/>
              <a:gd name="connsiteX170" fmla="*/ 1068713 w 12192000"/>
              <a:gd name="connsiteY170" fmla="*/ 38669 h 2693565"/>
              <a:gd name="connsiteX171" fmla="*/ 1071331 w 12192000"/>
              <a:gd name="connsiteY171" fmla="*/ 36555 h 2693565"/>
              <a:gd name="connsiteX172" fmla="*/ 1078748 w 12192000"/>
              <a:gd name="connsiteY172" fmla="*/ 32518 h 2693565"/>
              <a:gd name="connsiteX173" fmla="*/ 1071510 w 12192000"/>
              <a:gd name="connsiteY173" fmla="*/ 28114 h 2693565"/>
              <a:gd name="connsiteX174" fmla="*/ 1158018 w 12192000"/>
              <a:gd name="connsiteY174" fmla="*/ 14155 h 2693565"/>
              <a:gd name="connsiteX175" fmla="*/ 1231493 w 12192000"/>
              <a:gd name="connsiteY175" fmla="*/ 2246 h 2693565"/>
              <a:gd name="connsiteX176" fmla="*/ 1355072 w 12192000"/>
              <a:gd name="connsiteY176" fmla="*/ 31208 h 2693565"/>
              <a:gd name="connsiteX177" fmla="*/ 1479835 w 12192000"/>
              <a:gd name="connsiteY177" fmla="*/ 0 h 269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</a:cxnLst>
            <a:rect l="l" t="t" r="r" b="b"/>
            <a:pathLst>
              <a:path w="12192000" h="2693565">
                <a:moveTo>
                  <a:pt x="1479835" y="0"/>
                </a:moveTo>
                <a:lnTo>
                  <a:pt x="1511804" y="3644"/>
                </a:lnTo>
                <a:lnTo>
                  <a:pt x="1540872" y="15524"/>
                </a:lnTo>
                <a:lnTo>
                  <a:pt x="1540229" y="18447"/>
                </a:lnTo>
                <a:cubicBezTo>
                  <a:pt x="1540641" y="20467"/>
                  <a:pt x="1542255" y="20832"/>
                  <a:pt x="1544831" y="20367"/>
                </a:cubicBezTo>
                <a:lnTo>
                  <a:pt x="1549414" y="19016"/>
                </a:lnTo>
                <a:lnTo>
                  <a:pt x="1554920" y="21266"/>
                </a:lnTo>
                <a:lnTo>
                  <a:pt x="1570090" y="26625"/>
                </a:lnTo>
                <a:lnTo>
                  <a:pt x="1574449" y="33255"/>
                </a:lnTo>
                <a:cubicBezTo>
                  <a:pt x="1588372" y="44475"/>
                  <a:pt x="1624928" y="36962"/>
                  <a:pt x="1634129" y="52786"/>
                </a:cubicBezTo>
                <a:lnTo>
                  <a:pt x="1653408" y="50933"/>
                </a:lnTo>
                <a:lnTo>
                  <a:pt x="1673821" y="63320"/>
                </a:lnTo>
                <a:cubicBezTo>
                  <a:pt x="1692776" y="73767"/>
                  <a:pt x="1712758" y="80831"/>
                  <a:pt x="1735578" y="74197"/>
                </a:cubicBezTo>
                <a:cubicBezTo>
                  <a:pt x="1725769" y="94019"/>
                  <a:pt x="1790078" y="74373"/>
                  <a:pt x="1803240" y="93803"/>
                </a:cubicBezTo>
                <a:cubicBezTo>
                  <a:pt x="1811054" y="109566"/>
                  <a:pt x="1832389" y="107278"/>
                  <a:pt x="1850407" y="112482"/>
                </a:cubicBezTo>
                <a:cubicBezTo>
                  <a:pt x="1866338" y="128260"/>
                  <a:pt x="1953255" y="139774"/>
                  <a:pt x="1981598" y="136278"/>
                </a:cubicBezTo>
                <a:cubicBezTo>
                  <a:pt x="2059030" y="116852"/>
                  <a:pt x="2141385" y="179647"/>
                  <a:pt x="2203718" y="165797"/>
                </a:cubicBezTo>
                <a:cubicBezTo>
                  <a:pt x="2221190" y="166649"/>
                  <a:pt x="2236289" y="169766"/>
                  <a:pt x="2249831" y="174273"/>
                </a:cubicBezTo>
                <a:lnTo>
                  <a:pt x="2284800" y="190263"/>
                </a:lnTo>
                <a:lnTo>
                  <a:pt x="2288840" y="201561"/>
                </a:lnTo>
                <a:lnTo>
                  <a:pt x="2313454" y="207617"/>
                </a:lnTo>
                <a:lnTo>
                  <a:pt x="2319021" y="211049"/>
                </a:lnTo>
                <a:cubicBezTo>
                  <a:pt x="2329636" y="217639"/>
                  <a:pt x="2340334" y="223880"/>
                  <a:pt x="2351943" y="228899"/>
                </a:cubicBezTo>
                <a:cubicBezTo>
                  <a:pt x="2369139" y="185217"/>
                  <a:pt x="2453517" y="264393"/>
                  <a:pt x="2446476" y="221823"/>
                </a:cubicBezTo>
                <a:cubicBezTo>
                  <a:pt x="2496555" y="236811"/>
                  <a:pt x="2495450" y="214816"/>
                  <a:pt x="2514466" y="225768"/>
                </a:cubicBezTo>
                <a:lnTo>
                  <a:pt x="2519045" y="229167"/>
                </a:lnTo>
                <a:lnTo>
                  <a:pt x="2521518" y="236740"/>
                </a:lnTo>
                <a:lnTo>
                  <a:pt x="2532948" y="240920"/>
                </a:lnTo>
                <a:lnTo>
                  <a:pt x="2542831" y="250292"/>
                </a:lnTo>
                <a:cubicBezTo>
                  <a:pt x="2670524" y="253866"/>
                  <a:pt x="2831439" y="351801"/>
                  <a:pt x="2951466" y="331735"/>
                </a:cubicBezTo>
                <a:lnTo>
                  <a:pt x="3145677" y="312283"/>
                </a:lnTo>
                <a:cubicBezTo>
                  <a:pt x="3166736" y="299982"/>
                  <a:pt x="3200809" y="301529"/>
                  <a:pt x="3221782" y="315740"/>
                </a:cubicBezTo>
                <a:cubicBezTo>
                  <a:pt x="3225389" y="318185"/>
                  <a:pt x="3228464" y="320921"/>
                  <a:pt x="3230913" y="323864"/>
                </a:cubicBezTo>
                <a:cubicBezTo>
                  <a:pt x="3292781" y="295375"/>
                  <a:pt x="3311084" y="320413"/>
                  <a:pt x="3343537" y="298906"/>
                </a:cubicBezTo>
                <a:cubicBezTo>
                  <a:pt x="3418860" y="303711"/>
                  <a:pt x="3463951" y="341454"/>
                  <a:pt x="3493591" y="322860"/>
                </a:cubicBezTo>
                <a:cubicBezTo>
                  <a:pt x="3529011" y="332105"/>
                  <a:pt x="3566223" y="369362"/>
                  <a:pt x="3604486" y="350634"/>
                </a:cubicBezTo>
                <a:cubicBezTo>
                  <a:pt x="3599050" y="371574"/>
                  <a:pt x="3652814" y="344238"/>
                  <a:pt x="3667668" y="362018"/>
                </a:cubicBezTo>
                <a:cubicBezTo>
                  <a:pt x="3677181" y="376788"/>
                  <a:pt x="3695715" y="371937"/>
                  <a:pt x="3712536" y="374952"/>
                </a:cubicBezTo>
                <a:cubicBezTo>
                  <a:pt x="3729245" y="388755"/>
                  <a:pt x="3808162" y="389754"/>
                  <a:pt x="3832709" y="382853"/>
                </a:cubicBezTo>
                <a:cubicBezTo>
                  <a:pt x="3898137" y="354155"/>
                  <a:pt x="3981432" y="406816"/>
                  <a:pt x="4034400" y="385496"/>
                </a:cubicBezTo>
                <a:cubicBezTo>
                  <a:pt x="4096895" y="380474"/>
                  <a:pt x="4131671" y="416106"/>
                  <a:pt x="4176121" y="430521"/>
                </a:cubicBezTo>
                <a:cubicBezTo>
                  <a:pt x="4184188" y="384912"/>
                  <a:pt x="4271961" y="453654"/>
                  <a:pt x="4258735" y="412077"/>
                </a:cubicBezTo>
                <a:cubicBezTo>
                  <a:pt x="4321188" y="423941"/>
                  <a:pt x="4292211" y="381252"/>
                  <a:pt x="4348797" y="428832"/>
                </a:cubicBezTo>
                <a:cubicBezTo>
                  <a:pt x="4462546" y="417000"/>
                  <a:pt x="4604724" y="465257"/>
                  <a:pt x="4707799" y="430789"/>
                </a:cubicBezTo>
                <a:lnTo>
                  <a:pt x="4939895" y="425286"/>
                </a:lnTo>
                <a:lnTo>
                  <a:pt x="4972179" y="421596"/>
                </a:lnTo>
                <a:cubicBezTo>
                  <a:pt x="4972369" y="420619"/>
                  <a:pt x="4972557" y="419642"/>
                  <a:pt x="4972746" y="418665"/>
                </a:cubicBezTo>
                <a:cubicBezTo>
                  <a:pt x="4973950" y="416860"/>
                  <a:pt x="4975622" y="416934"/>
                  <a:pt x="4977873" y="418043"/>
                </a:cubicBezTo>
                <a:lnTo>
                  <a:pt x="4981666" y="420512"/>
                </a:lnTo>
                <a:lnTo>
                  <a:pt x="4987781" y="419813"/>
                </a:lnTo>
                <a:lnTo>
                  <a:pt x="5004292" y="418684"/>
                </a:lnTo>
                <a:lnTo>
                  <a:pt x="5011080" y="413543"/>
                </a:lnTo>
                <a:lnTo>
                  <a:pt x="5092908" y="417334"/>
                </a:lnTo>
                <a:lnTo>
                  <a:pt x="5117205" y="410915"/>
                </a:lnTo>
                <a:cubicBezTo>
                  <a:pt x="5139341" y="405953"/>
                  <a:pt x="5161092" y="404460"/>
                  <a:pt x="5180020" y="416669"/>
                </a:cubicBezTo>
                <a:cubicBezTo>
                  <a:pt x="5178705" y="395362"/>
                  <a:pt x="5231666" y="430665"/>
                  <a:pt x="5251931" y="415698"/>
                </a:cubicBezTo>
                <a:cubicBezTo>
                  <a:pt x="5265663" y="402811"/>
                  <a:pt x="5284931" y="410521"/>
                  <a:pt x="5304075" y="410278"/>
                </a:cubicBezTo>
                <a:cubicBezTo>
                  <a:pt x="5325492" y="399487"/>
                  <a:pt x="5412373" y="411177"/>
                  <a:pt x="5437791" y="421851"/>
                </a:cubicBezTo>
                <a:cubicBezTo>
                  <a:pt x="5503260" y="460357"/>
                  <a:pt x="5606433" y="422332"/>
                  <a:pt x="5659855" y="451638"/>
                </a:cubicBezTo>
                <a:cubicBezTo>
                  <a:pt x="5676731" y="455370"/>
                  <a:pt x="5692271" y="456345"/>
                  <a:pt x="5706898" y="455600"/>
                </a:cubicBezTo>
                <a:lnTo>
                  <a:pt x="5754782" y="439912"/>
                </a:lnTo>
                <a:lnTo>
                  <a:pt x="5780510" y="440576"/>
                </a:lnTo>
                <a:lnTo>
                  <a:pt x="5787158" y="438777"/>
                </a:lnTo>
                <a:cubicBezTo>
                  <a:pt x="5799851" y="435298"/>
                  <a:pt x="5812485" y="432173"/>
                  <a:pt x="5825490" y="430438"/>
                </a:cubicBezTo>
                <a:cubicBezTo>
                  <a:pt x="5824203" y="476245"/>
                  <a:pt x="5935878" y="423245"/>
                  <a:pt x="5912104" y="461700"/>
                </a:cubicBezTo>
                <a:cubicBezTo>
                  <a:pt x="5965520" y="460532"/>
                  <a:pt x="5955632" y="481057"/>
                  <a:pt x="5978031" y="475635"/>
                </a:cubicBezTo>
                <a:lnTo>
                  <a:pt x="5983729" y="473608"/>
                </a:lnTo>
                <a:lnTo>
                  <a:pt x="5989115" y="467085"/>
                </a:lnTo>
                <a:lnTo>
                  <a:pt x="6001610" y="466101"/>
                </a:lnTo>
                <a:lnTo>
                  <a:pt x="6014731" y="459798"/>
                </a:lnTo>
                <a:cubicBezTo>
                  <a:pt x="6137008" y="489599"/>
                  <a:pt x="6303861" y="465321"/>
                  <a:pt x="6409381" y="515501"/>
                </a:cubicBezTo>
                <a:lnTo>
                  <a:pt x="6487437" y="553647"/>
                </a:lnTo>
                <a:cubicBezTo>
                  <a:pt x="6528113" y="569393"/>
                  <a:pt x="6571143" y="527170"/>
                  <a:pt x="6610142" y="557790"/>
                </a:cubicBezTo>
                <a:cubicBezTo>
                  <a:pt x="6625126" y="574906"/>
                  <a:pt x="6657993" y="582294"/>
                  <a:pt x="6683551" y="574296"/>
                </a:cubicBezTo>
                <a:cubicBezTo>
                  <a:pt x="6687949" y="572920"/>
                  <a:pt x="6691959" y="571129"/>
                  <a:pt x="6695459" y="568981"/>
                </a:cubicBezTo>
                <a:cubicBezTo>
                  <a:pt x="6742555" y="612018"/>
                  <a:pt x="6769939" y="593080"/>
                  <a:pt x="6792010" y="621866"/>
                </a:cubicBezTo>
                <a:cubicBezTo>
                  <a:pt x="6865220" y="636894"/>
                  <a:pt x="6923060" y="612894"/>
                  <a:pt x="6943635" y="638192"/>
                </a:cubicBezTo>
                <a:cubicBezTo>
                  <a:pt x="6980872" y="638645"/>
                  <a:pt x="7031062" y="613058"/>
                  <a:pt x="7059745" y="640725"/>
                </a:cubicBezTo>
                <a:cubicBezTo>
                  <a:pt x="7063016" y="619497"/>
                  <a:pt x="7102907" y="659336"/>
                  <a:pt x="7124112" y="646371"/>
                </a:cubicBezTo>
                <a:cubicBezTo>
                  <a:pt x="7139051" y="634866"/>
                  <a:pt x="7154640" y="644272"/>
                  <a:pt x="7171770" y="645791"/>
                </a:cubicBezTo>
                <a:cubicBezTo>
                  <a:pt x="7193129" y="637070"/>
                  <a:pt x="7268212" y="656632"/>
                  <a:pt x="7288670" y="669540"/>
                </a:cubicBezTo>
                <a:cubicBezTo>
                  <a:pt x="7339052" y="713700"/>
                  <a:pt x="7439044" y="685512"/>
                  <a:pt x="7480598" y="719452"/>
                </a:cubicBezTo>
                <a:cubicBezTo>
                  <a:pt x="7549749" y="733295"/>
                  <a:pt x="7651088" y="745813"/>
                  <a:pt x="7703580" y="752595"/>
                </a:cubicBezTo>
                <a:cubicBezTo>
                  <a:pt x="7767450" y="757595"/>
                  <a:pt x="7722870" y="790464"/>
                  <a:pt x="7795544" y="760142"/>
                </a:cubicBezTo>
                <a:cubicBezTo>
                  <a:pt x="7898433" y="800898"/>
                  <a:pt x="8150708" y="758225"/>
                  <a:pt x="8234397" y="817628"/>
                </a:cubicBezTo>
                <a:cubicBezTo>
                  <a:pt x="8324317" y="832462"/>
                  <a:pt x="8268141" y="831633"/>
                  <a:pt x="8335061" y="849146"/>
                </a:cubicBezTo>
                <a:cubicBezTo>
                  <a:pt x="8342399" y="903105"/>
                  <a:pt x="8500207" y="925631"/>
                  <a:pt x="8537578" y="956663"/>
                </a:cubicBezTo>
                <a:cubicBezTo>
                  <a:pt x="8631361" y="970564"/>
                  <a:pt x="8701947" y="1017329"/>
                  <a:pt x="8796979" y="1002770"/>
                </a:cubicBezTo>
                <a:cubicBezTo>
                  <a:pt x="8800805" y="1010082"/>
                  <a:pt x="8806424" y="1016287"/>
                  <a:pt x="8813274" y="1021683"/>
                </a:cubicBezTo>
                <a:lnTo>
                  <a:pt x="8817811" y="1024375"/>
                </a:lnTo>
                <a:lnTo>
                  <a:pt x="8819508" y="1023536"/>
                </a:lnTo>
                <a:cubicBezTo>
                  <a:pt x="8825917" y="1021803"/>
                  <a:pt x="8833699" y="1021195"/>
                  <a:pt x="8844321" y="1022121"/>
                </a:cubicBezTo>
                <a:cubicBezTo>
                  <a:pt x="8849047" y="973708"/>
                  <a:pt x="8866578" y="1007760"/>
                  <a:pt x="8901176" y="999714"/>
                </a:cubicBezTo>
                <a:cubicBezTo>
                  <a:pt x="8931141" y="995841"/>
                  <a:pt x="8945799" y="979520"/>
                  <a:pt x="8970456" y="971358"/>
                </a:cubicBezTo>
                <a:cubicBezTo>
                  <a:pt x="8990473" y="966128"/>
                  <a:pt x="8994851" y="980867"/>
                  <a:pt x="9021279" y="968334"/>
                </a:cubicBezTo>
                <a:cubicBezTo>
                  <a:pt x="9068612" y="982595"/>
                  <a:pt x="9107817" y="950499"/>
                  <a:pt x="9144634" y="945164"/>
                </a:cubicBezTo>
                <a:cubicBezTo>
                  <a:pt x="9156291" y="946681"/>
                  <a:pt x="9191524" y="942385"/>
                  <a:pt x="9224215" y="935769"/>
                </a:cubicBezTo>
                <a:lnTo>
                  <a:pt x="9226449" y="935197"/>
                </a:lnTo>
                <a:lnTo>
                  <a:pt x="9242615" y="940365"/>
                </a:lnTo>
                <a:cubicBezTo>
                  <a:pt x="9246547" y="942524"/>
                  <a:pt x="9247167" y="944945"/>
                  <a:pt x="9241484" y="947917"/>
                </a:cubicBezTo>
                <a:cubicBezTo>
                  <a:pt x="9245969" y="951992"/>
                  <a:pt x="9250611" y="953857"/>
                  <a:pt x="9255340" y="954591"/>
                </a:cubicBezTo>
                <a:cubicBezTo>
                  <a:pt x="9264796" y="956057"/>
                  <a:pt x="9274598" y="952996"/>
                  <a:pt x="9284189" y="954041"/>
                </a:cubicBezTo>
                <a:lnTo>
                  <a:pt x="9294504" y="958215"/>
                </a:lnTo>
                <a:lnTo>
                  <a:pt x="9298497" y="958155"/>
                </a:lnTo>
                <a:lnTo>
                  <a:pt x="9307861" y="958940"/>
                </a:lnTo>
                <a:lnTo>
                  <a:pt x="9307085" y="954092"/>
                </a:lnTo>
                <a:cubicBezTo>
                  <a:pt x="9305463" y="949397"/>
                  <a:pt x="9304383" y="944306"/>
                  <a:pt x="9319074" y="946047"/>
                </a:cubicBezTo>
                <a:cubicBezTo>
                  <a:pt x="9349305" y="951935"/>
                  <a:pt x="9361374" y="933135"/>
                  <a:pt x="9372632" y="953006"/>
                </a:cubicBezTo>
                <a:lnTo>
                  <a:pt x="9375071" y="958595"/>
                </a:lnTo>
                <a:lnTo>
                  <a:pt x="9381767" y="959998"/>
                </a:lnTo>
                <a:cubicBezTo>
                  <a:pt x="9385419" y="960114"/>
                  <a:pt x="9387600" y="958963"/>
                  <a:pt x="9387324" y="955424"/>
                </a:cubicBezTo>
                <a:cubicBezTo>
                  <a:pt x="9414634" y="972091"/>
                  <a:pt x="9449605" y="952522"/>
                  <a:pt x="9478921" y="950802"/>
                </a:cubicBezTo>
                <a:cubicBezTo>
                  <a:pt x="9499452" y="966349"/>
                  <a:pt x="9540712" y="947412"/>
                  <a:pt x="9600789" y="953342"/>
                </a:cubicBezTo>
                <a:cubicBezTo>
                  <a:pt x="9623099" y="971104"/>
                  <a:pt x="9641319" y="957149"/>
                  <a:pt x="9685744" y="982941"/>
                </a:cubicBezTo>
                <a:cubicBezTo>
                  <a:pt x="9688118" y="981338"/>
                  <a:pt x="9690956" y="979942"/>
                  <a:pt x="9694172" y="978796"/>
                </a:cubicBezTo>
                <a:cubicBezTo>
                  <a:pt x="9712854" y="972144"/>
                  <a:pt x="9739938" y="975230"/>
                  <a:pt x="9754661" y="985691"/>
                </a:cubicBezTo>
                <a:cubicBezTo>
                  <a:pt x="9826496" y="1021800"/>
                  <a:pt x="9896819" y="1029553"/>
                  <a:pt x="9961620" y="1043270"/>
                </a:cubicBezTo>
                <a:cubicBezTo>
                  <a:pt x="10035471" y="1055817"/>
                  <a:pt x="9991652" y="1018987"/>
                  <a:pt x="10079965" y="1055820"/>
                </a:cubicBezTo>
                <a:cubicBezTo>
                  <a:pt x="10091885" y="1046409"/>
                  <a:pt x="10103779" y="1047350"/>
                  <a:pt x="10122766" y="1054885"/>
                </a:cubicBezTo>
                <a:cubicBezTo>
                  <a:pt x="10158792" y="1060185"/>
                  <a:pt x="10160710" y="1033074"/>
                  <a:pt x="10194425" y="1053652"/>
                </a:cubicBezTo>
                <a:cubicBezTo>
                  <a:pt x="10190401" y="1038468"/>
                  <a:pt x="10264044" y="1056450"/>
                  <a:pt x="10249948" y="1039456"/>
                </a:cubicBezTo>
                <a:cubicBezTo>
                  <a:pt x="10275818" y="1029226"/>
                  <a:pt x="10283688" y="1052223"/>
                  <a:pt x="10309089" y="1043685"/>
                </a:cubicBezTo>
                <a:cubicBezTo>
                  <a:pt x="10335955" y="1044245"/>
                  <a:pt x="10291248" y="1057215"/>
                  <a:pt x="10320289" y="1061835"/>
                </a:cubicBezTo>
                <a:cubicBezTo>
                  <a:pt x="10355953" y="1064839"/>
                  <a:pt x="10351274" y="1091207"/>
                  <a:pt x="10384377" y="1060786"/>
                </a:cubicBezTo>
                <a:cubicBezTo>
                  <a:pt x="10420069" y="1073328"/>
                  <a:pt x="10429874" y="1059045"/>
                  <a:pt x="10481874" y="1057315"/>
                </a:cubicBezTo>
                <a:cubicBezTo>
                  <a:pt x="10501680" y="1068177"/>
                  <a:pt x="10519421" y="1065993"/>
                  <a:pt x="10537450" y="1059745"/>
                </a:cubicBezTo>
                <a:cubicBezTo>
                  <a:pt x="10586493" y="1067520"/>
                  <a:pt x="10633607" y="1060262"/>
                  <a:pt x="10689967" y="1061568"/>
                </a:cubicBezTo>
                <a:cubicBezTo>
                  <a:pt x="10748426" y="1077920"/>
                  <a:pt x="10783057" y="1058234"/>
                  <a:pt x="10843272" y="1059725"/>
                </a:cubicBezTo>
                <a:cubicBezTo>
                  <a:pt x="10898437" y="1087831"/>
                  <a:pt x="10887290" y="1031628"/>
                  <a:pt x="10937143" y="1037919"/>
                </a:cubicBezTo>
                <a:cubicBezTo>
                  <a:pt x="11015338" y="1066127"/>
                  <a:pt x="10938076" y="1019729"/>
                  <a:pt x="11062831" y="1038640"/>
                </a:cubicBezTo>
                <a:cubicBezTo>
                  <a:pt x="11069397" y="1042745"/>
                  <a:pt x="11085203" y="1040603"/>
                  <a:pt x="11084314" y="1035726"/>
                </a:cubicBezTo>
                <a:cubicBezTo>
                  <a:pt x="11092072" y="1037916"/>
                  <a:pt x="11109774" y="1048720"/>
                  <a:pt x="11112761" y="1041304"/>
                </a:cubicBezTo>
                <a:cubicBezTo>
                  <a:pt x="11152966" y="1044024"/>
                  <a:pt x="11192190" y="1052052"/>
                  <a:pt x="11226650" y="1064615"/>
                </a:cubicBezTo>
                <a:cubicBezTo>
                  <a:pt x="11305689" y="1058552"/>
                  <a:pt x="11258784" y="1090166"/>
                  <a:pt x="11315138" y="1091562"/>
                </a:cubicBezTo>
                <a:cubicBezTo>
                  <a:pt x="11361985" y="1080652"/>
                  <a:pt x="11377018" y="1094351"/>
                  <a:pt x="11430149" y="1089068"/>
                </a:cubicBezTo>
                <a:cubicBezTo>
                  <a:pt x="11444825" y="1115277"/>
                  <a:pt x="11479264" y="1090856"/>
                  <a:pt x="11498691" y="1099602"/>
                </a:cubicBezTo>
                <a:cubicBezTo>
                  <a:pt x="11534287" y="1073718"/>
                  <a:pt x="11574772" y="1132835"/>
                  <a:pt x="11608544" y="1135250"/>
                </a:cubicBezTo>
                <a:cubicBezTo>
                  <a:pt x="11665899" y="1134901"/>
                  <a:pt x="11730579" y="1110553"/>
                  <a:pt x="11758635" y="1141533"/>
                </a:cubicBezTo>
                <a:cubicBezTo>
                  <a:pt x="11764015" y="1130111"/>
                  <a:pt x="11760429" y="1113687"/>
                  <a:pt x="11792628" y="1118443"/>
                </a:cubicBezTo>
                <a:cubicBezTo>
                  <a:pt x="11806166" y="1113506"/>
                  <a:pt x="11810246" y="1095634"/>
                  <a:pt x="11835851" y="1106547"/>
                </a:cubicBezTo>
                <a:cubicBezTo>
                  <a:pt x="11801664" y="1119996"/>
                  <a:pt x="11855557" y="1126304"/>
                  <a:pt x="11848808" y="1144622"/>
                </a:cubicBezTo>
                <a:cubicBezTo>
                  <a:pt x="11888209" y="1159428"/>
                  <a:pt x="11982396" y="1150542"/>
                  <a:pt x="11974416" y="1183759"/>
                </a:cubicBezTo>
                <a:cubicBezTo>
                  <a:pt x="11984558" y="1204467"/>
                  <a:pt x="12039206" y="1177765"/>
                  <a:pt x="12037690" y="1199182"/>
                </a:cubicBezTo>
                <a:cubicBezTo>
                  <a:pt x="12061583" y="1187085"/>
                  <a:pt x="12100041" y="1212725"/>
                  <a:pt x="12137350" y="1214847"/>
                </a:cubicBezTo>
                <a:cubicBezTo>
                  <a:pt x="12143663" y="1225017"/>
                  <a:pt x="12152270" y="1225179"/>
                  <a:pt x="12167506" y="1221091"/>
                </a:cubicBezTo>
                <a:lnTo>
                  <a:pt x="12192000" y="1225437"/>
                </a:lnTo>
                <a:lnTo>
                  <a:pt x="12192000" y="2693565"/>
                </a:lnTo>
                <a:lnTo>
                  <a:pt x="0" y="2693565"/>
                </a:lnTo>
                <a:lnTo>
                  <a:pt x="0" y="305932"/>
                </a:lnTo>
                <a:lnTo>
                  <a:pt x="7453" y="309471"/>
                </a:lnTo>
                <a:cubicBezTo>
                  <a:pt x="23896" y="319081"/>
                  <a:pt x="38977" y="328472"/>
                  <a:pt x="56573" y="335374"/>
                </a:cubicBezTo>
                <a:cubicBezTo>
                  <a:pt x="69155" y="358380"/>
                  <a:pt x="163342" y="348134"/>
                  <a:pt x="184586" y="353266"/>
                </a:cubicBezTo>
                <a:cubicBezTo>
                  <a:pt x="214121" y="345491"/>
                  <a:pt x="204765" y="347033"/>
                  <a:pt x="235650" y="342210"/>
                </a:cubicBezTo>
                <a:cubicBezTo>
                  <a:pt x="247937" y="316367"/>
                  <a:pt x="302580" y="328405"/>
                  <a:pt x="333156" y="324339"/>
                </a:cubicBezTo>
                <a:cubicBezTo>
                  <a:pt x="339717" y="301268"/>
                  <a:pt x="360087" y="295523"/>
                  <a:pt x="414362" y="275773"/>
                </a:cubicBezTo>
                <a:cubicBezTo>
                  <a:pt x="420721" y="249657"/>
                  <a:pt x="488456" y="282645"/>
                  <a:pt x="509613" y="242197"/>
                </a:cubicBezTo>
                <a:cubicBezTo>
                  <a:pt x="513387" y="243636"/>
                  <a:pt x="517437" y="244726"/>
                  <a:pt x="521640" y="245434"/>
                </a:cubicBezTo>
                <a:cubicBezTo>
                  <a:pt x="546049" y="249549"/>
                  <a:pt x="570152" y="240147"/>
                  <a:pt x="575469" y="224434"/>
                </a:cubicBezTo>
                <a:cubicBezTo>
                  <a:pt x="614641" y="165790"/>
                  <a:pt x="675649" y="197289"/>
                  <a:pt x="727704" y="167150"/>
                </a:cubicBezTo>
                <a:cubicBezTo>
                  <a:pt x="789763" y="136526"/>
                  <a:pt x="780796" y="134575"/>
                  <a:pt x="835654" y="71601"/>
                </a:cubicBezTo>
                <a:cubicBezTo>
                  <a:pt x="855810" y="80465"/>
                  <a:pt x="866761" y="76836"/>
                  <a:pt x="878896" y="63761"/>
                </a:cubicBezTo>
                <a:cubicBezTo>
                  <a:pt x="909898" y="49812"/>
                  <a:pt x="935837" y="82137"/>
                  <a:pt x="951001" y="50233"/>
                </a:cubicBezTo>
                <a:cubicBezTo>
                  <a:pt x="953370" y="55026"/>
                  <a:pt x="958711" y="56299"/>
                  <a:pt x="965408" y="55880"/>
                </a:cubicBezTo>
                <a:lnTo>
                  <a:pt x="971791" y="54603"/>
                </a:lnTo>
                <a:lnTo>
                  <a:pt x="972435" y="54961"/>
                </a:lnTo>
                <a:lnTo>
                  <a:pt x="973799" y="54202"/>
                </a:lnTo>
                <a:lnTo>
                  <a:pt x="987946" y="51373"/>
                </a:lnTo>
                <a:cubicBezTo>
                  <a:pt x="1003526" y="47416"/>
                  <a:pt x="1018060" y="43999"/>
                  <a:pt x="1018608" y="55733"/>
                </a:cubicBezTo>
                <a:cubicBezTo>
                  <a:pt x="1027284" y="57464"/>
                  <a:pt x="1033006" y="56925"/>
                  <a:pt x="1037218" y="55219"/>
                </a:cubicBezTo>
                <a:cubicBezTo>
                  <a:pt x="1045641" y="51809"/>
                  <a:pt x="1048029" y="43734"/>
                  <a:pt x="1055961" y="39838"/>
                </a:cubicBezTo>
                <a:lnTo>
                  <a:pt x="1068713" y="38669"/>
                </a:lnTo>
                <a:lnTo>
                  <a:pt x="1071331" y="36555"/>
                </a:lnTo>
                <a:lnTo>
                  <a:pt x="1078748" y="32518"/>
                </a:lnTo>
                <a:lnTo>
                  <a:pt x="1071510" y="28114"/>
                </a:lnTo>
                <a:cubicBezTo>
                  <a:pt x="1063911" y="24295"/>
                  <a:pt x="1145676" y="19987"/>
                  <a:pt x="1158018" y="14155"/>
                </a:cubicBezTo>
                <a:lnTo>
                  <a:pt x="1231493" y="2246"/>
                </a:lnTo>
                <a:lnTo>
                  <a:pt x="1355072" y="31208"/>
                </a:lnTo>
                <a:cubicBezTo>
                  <a:pt x="1384547" y="167"/>
                  <a:pt x="1449853" y="16313"/>
                  <a:pt x="1479835" y="0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90A77C-82CE-4365-9D8A-997965FF62F3}"/>
              </a:ext>
            </a:extLst>
          </p:cNvPr>
          <p:cNvSpPr txBox="1"/>
          <p:nvPr/>
        </p:nvSpPr>
        <p:spPr>
          <a:xfrm>
            <a:off x="2190536" y="5299521"/>
            <a:ext cx="9199040" cy="69466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Nobody knows when this will be.</a:t>
            </a:r>
          </a:p>
        </p:txBody>
      </p:sp>
      <p:sp>
        <p:nvSpPr>
          <p:cNvPr id="72" name="Freeform: Shape 76">
            <a:extLst>
              <a:ext uri="{FF2B5EF4-FFF2-40B4-BE49-F238E27FC236}">
                <a16:creationId xmlns:a16="http://schemas.microsoft.com/office/drawing/2014/main" id="{805A1D6A-0939-4B37-AFBF-9557261FBD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5277223" y="-1"/>
            <a:ext cx="6914777" cy="643325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2808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566 w 6884912"/>
              <a:gd name="connsiteY39" fmla="*/ 621301 h 1161397"/>
              <a:gd name="connsiteX40" fmla="*/ 1731986 w 6884912"/>
              <a:gd name="connsiteY40" fmla="*/ 589682 h 1161397"/>
              <a:gd name="connsiteX41" fmla="*/ 1927935 w 6884912"/>
              <a:gd name="connsiteY41" fmla="*/ 622808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566 w 6884912"/>
              <a:gd name="connsiteY39" fmla="*/ 621301 h 1161397"/>
              <a:gd name="connsiteX40" fmla="*/ 1731986 w 6884912"/>
              <a:gd name="connsiteY40" fmla="*/ 589682 h 1161397"/>
              <a:gd name="connsiteX41" fmla="*/ 1927935 w 6884912"/>
              <a:gd name="connsiteY41" fmla="*/ 622808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566 w 6884912"/>
              <a:gd name="connsiteY39" fmla="*/ 621301 h 1161397"/>
              <a:gd name="connsiteX40" fmla="*/ 1731986 w 6884912"/>
              <a:gd name="connsiteY40" fmla="*/ 589682 h 1161397"/>
              <a:gd name="connsiteX41" fmla="*/ 1927935 w 6884912"/>
              <a:gd name="connsiteY41" fmla="*/ 622808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566 w 6884912"/>
              <a:gd name="connsiteY39" fmla="*/ 621301 h 1161397"/>
              <a:gd name="connsiteX40" fmla="*/ 1731986 w 6884912"/>
              <a:gd name="connsiteY40" fmla="*/ 589682 h 1161397"/>
              <a:gd name="connsiteX41" fmla="*/ 1927935 w 6884912"/>
              <a:gd name="connsiteY41" fmla="*/ 622808 h 1161397"/>
              <a:gd name="connsiteX42" fmla="*/ 2066980 w 6884912"/>
              <a:gd name="connsiteY42" fmla="*/ 550413 h 1161397"/>
              <a:gd name="connsiteX43" fmla="*/ 2317462 w 6884912"/>
              <a:gd name="connsiteY43" fmla="*/ 519603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89566 w 6884912"/>
              <a:gd name="connsiteY39" fmla="*/ 621301 h 1161397"/>
              <a:gd name="connsiteX40" fmla="*/ 1731986 w 6884912"/>
              <a:gd name="connsiteY40" fmla="*/ 589682 h 1161397"/>
              <a:gd name="connsiteX41" fmla="*/ 1927935 w 6884912"/>
              <a:gd name="connsiteY41" fmla="*/ 622808 h 1161397"/>
              <a:gd name="connsiteX42" fmla="*/ 2066980 w 6884912"/>
              <a:gd name="connsiteY42" fmla="*/ 550413 h 1161397"/>
              <a:gd name="connsiteX43" fmla="*/ 2317462 w 6884912"/>
              <a:gd name="connsiteY43" fmla="*/ 519603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58800 w 6884912"/>
              <a:gd name="connsiteY20" fmla="*/ 700004 h 1161397"/>
              <a:gd name="connsiteX21" fmla="*/ 1166947 w 6884912"/>
              <a:gd name="connsiteY21" fmla="*/ 700762 h 1161397"/>
              <a:gd name="connsiteX22" fmla="*/ 1178135 w 6884912"/>
              <a:gd name="connsiteY22" fmla="*/ 698631 h 1161397"/>
              <a:gd name="connsiteX23" fmla="*/ 1178301 w 6884912"/>
              <a:gd name="connsiteY23" fmla="*/ 698094 h 1161397"/>
              <a:gd name="connsiteX24" fmla="*/ 1188995 w 6884912"/>
              <a:gd name="connsiteY24" fmla="*/ 697048 h 1161397"/>
              <a:gd name="connsiteX25" fmla="*/ 1242716 w 6884912"/>
              <a:gd name="connsiteY25" fmla="*/ 698052 h 1161397"/>
              <a:gd name="connsiteX26" fmla="*/ 1299977 w 6884912"/>
              <a:gd name="connsiteY26" fmla="*/ 639196 h 1161397"/>
              <a:gd name="connsiteX27" fmla="*/ 1326190 w 6884912"/>
              <a:gd name="connsiteY27" fmla="*/ 625955 h 1161397"/>
              <a:gd name="connsiteX28" fmla="*/ 1339600 w 6884912"/>
              <a:gd name="connsiteY28" fmla="*/ 616295 h 1161397"/>
              <a:gd name="connsiteX29" fmla="*/ 1340054 w 6884912"/>
              <a:gd name="connsiteY29" fmla="*/ 614022 h 1161397"/>
              <a:gd name="connsiteX30" fmla="*/ 1391606 w 6884912"/>
              <a:gd name="connsiteY30" fmla="*/ 615229 h 1161397"/>
              <a:gd name="connsiteX31" fmla="*/ 1397565 w 6884912"/>
              <a:gd name="connsiteY31" fmla="*/ 611490 h 1161397"/>
              <a:gd name="connsiteX32" fmla="*/ 1432302 w 6884912"/>
              <a:gd name="connsiteY32" fmla="*/ 617267 h 1161397"/>
              <a:gd name="connsiteX33" fmla="*/ 1449644 w 6884912"/>
              <a:gd name="connsiteY33" fmla="*/ 617591 h 1161397"/>
              <a:gd name="connsiteX34" fmla="*/ 1455793 w 6884912"/>
              <a:gd name="connsiteY34" fmla="*/ 623174 h 1161397"/>
              <a:gd name="connsiteX35" fmla="*/ 1480758 w 6884912"/>
              <a:gd name="connsiteY35" fmla="*/ 620863 h 1161397"/>
              <a:gd name="connsiteX36" fmla="*/ 1483154 w 6884912"/>
              <a:gd name="connsiteY36" fmla="*/ 618527 h 1161397"/>
              <a:gd name="connsiteX37" fmla="*/ 1505495 w 6884912"/>
              <a:gd name="connsiteY37" fmla="*/ 624325 h 1161397"/>
              <a:gd name="connsiteX38" fmla="*/ 1589566 w 6884912"/>
              <a:gd name="connsiteY38" fmla="*/ 621301 h 1161397"/>
              <a:gd name="connsiteX39" fmla="*/ 1731986 w 6884912"/>
              <a:gd name="connsiteY39" fmla="*/ 589682 h 1161397"/>
              <a:gd name="connsiteX40" fmla="*/ 1927935 w 6884912"/>
              <a:gd name="connsiteY40" fmla="*/ 622808 h 1161397"/>
              <a:gd name="connsiteX41" fmla="*/ 2066980 w 6884912"/>
              <a:gd name="connsiteY41" fmla="*/ 550413 h 1161397"/>
              <a:gd name="connsiteX42" fmla="*/ 2317462 w 6884912"/>
              <a:gd name="connsiteY42" fmla="*/ 519603 h 1161397"/>
              <a:gd name="connsiteX43" fmla="*/ 2420791 w 6884912"/>
              <a:gd name="connsiteY43" fmla="*/ 492826 h 1161397"/>
              <a:gd name="connsiteX44" fmla="*/ 2489932 w 6884912"/>
              <a:gd name="connsiteY44" fmla="*/ 507864 h 1161397"/>
              <a:gd name="connsiteX45" fmla="*/ 2512917 w 6884912"/>
              <a:gd name="connsiteY45" fmla="*/ 489127 h 1161397"/>
              <a:gd name="connsiteX46" fmla="*/ 2516783 w 6884912"/>
              <a:gd name="connsiteY46" fmla="*/ 485473 h 1161397"/>
              <a:gd name="connsiteX47" fmla="*/ 2534360 w 6884912"/>
              <a:gd name="connsiteY47" fmla="*/ 480064 h 1161397"/>
              <a:gd name="connsiteX48" fmla="*/ 2536691 w 6884912"/>
              <a:gd name="connsiteY48" fmla="*/ 467018 h 1161397"/>
              <a:gd name="connsiteX49" fmla="*/ 2561265 w 6884912"/>
              <a:gd name="connsiteY49" fmla="*/ 450623 h 1161397"/>
              <a:gd name="connsiteX50" fmla="*/ 2594349 w 6884912"/>
              <a:gd name="connsiteY50" fmla="*/ 443884 h 1161397"/>
              <a:gd name="connsiteX51" fmla="*/ 2754324 w 6884912"/>
              <a:gd name="connsiteY51" fmla="*/ 424766 h 1161397"/>
              <a:gd name="connsiteX52" fmla="*/ 2848470 w 6884912"/>
              <a:gd name="connsiteY52" fmla="*/ 405966 h 1161397"/>
              <a:gd name="connsiteX53" fmla="*/ 2881772 w 6884912"/>
              <a:gd name="connsiteY53" fmla="*/ 387260 h 1161397"/>
              <a:gd name="connsiteX54" fmla="*/ 2929932 w 6884912"/>
              <a:gd name="connsiteY54" fmla="*/ 368912 h 1161397"/>
              <a:gd name="connsiteX55" fmla="*/ 3013020 w 6884912"/>
              <a:gd name="connsiteY55" fmla="*/ 327578 h 1161397"/>
              <a:gd name="connsiteX56" fmla="*/ 3127968 w 6884912"/>
              <a:gd name="connsiteY56" fmla="*/ 287613 h 1161397"/>
              <a:gd name="connsiteX57" fmla="*/ 3222191 w 6884912"/>
              <a:gd name="connsiteY57" fmla="*/ 307887 h 1161397"/>
              <a:gd name="connsiteX58" fmla="*/ 3227953 w 6884912"/>
              <a:gd name="connsiteY58" fmla="*/ 297650 h 1161397"/>
              <a:gd name="connsiteX59" fmla="*/ 3287859 w 6884912"/>
              <a:gd name="connsiteY59" fmla="*/ 287558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134285 w 6884912"/>
              <a:gd name="connsiteY77" fmla="*/ 235592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24901 w 6884912"/>
              <a:gd name="connsiteY19" fmla="*/ 717624 h 1161397"/>
              <a:gd name="connsiteX20" fmla="*/ 1158800 w 6884912"/>
              <a:gd name="connsiteY20" fmla="*/ 700004 h 1161397"/>
              <a:gd name="connsiteX21" fmla="*/ 1166947 w 6884912"/>
              <a:gd name="connsiteY21" fmla="*/ 700762 h 1161397"/>
              <a:gd name="connsiteX22" fmla="*/ 1178135 w 6884912"/>
              <a:gd name="connsiteY22" fmla="*/ 698631 h 1161397"/>
              <a:gd name="connsiteX23" fmla="*/ 1178301 w 6884912"/>
              <a:gd name="connsiteY23" fmla="*/ 698094 h 1161397"/>
              <a:gd name="connsiteX24" fmla="*/ 1188995 w 6884912"/>
              <a:gd name="connsiteY24" fmla="*/ 697048 h 1161397"/>
              <a:gd name="connsiteX25" fmla="*/ 1242716 w 6884912"/>
              <a:gd name="connsiteY25" fmla="*/ 698052 h 1161397"/>
              <a:gd name="connsiteX26" fmla="*/ 1299977 w 6884912"/>
              <a:gd name="connsiteY26" fmla="*/ 639196 h 1161397"/>
              <a:gd name="connsiteX27" fmla="*/ 1326190 w 6884912"/>
              <a:gd name="connsiteY27" fmla="*/ 625955 h 1161397"/>
              <a:gd name="connsiteX28" fmla="*/ 1339600 w 6884912"/>
              <a:gd name="connsiteY28" fmla="*/ 616295 h 1161397"/>
              <a:gd name="connsiteX29" fmla="*/ 1340054 w 6884912"/>
              <a:gd name="connsiteY29" fmla="*/ 614022 h 1161397"/>
              <a:gd name="connsiteX30" fmla="*/ 1391606 w 6884912"/>
              <a:gd name="connsiteY30" fmla="*/ 615229 h 1161397"/>
              <a:gd name="connsiteX31" fmla="*/ 1397565 w 6884912"/>
              <a:gd name="connsiteY31" fmla="*/ 611490 h 1161397"/>
              <a:gd name="connsiteX32" fmla="*/ 1432302 w 6884912"/>
              <a:gd name="connsiteY32" fmla="*/ 617267 h 1161397"/>
              <a:gd name="connsiteX33" fmla="*/ 1449644 w 6884912"/>
              <a:gd name="connsiteY33" fmla="*/ 617591 h 1161397"/>
              <a:gd name="connsiteX34" fmla="*/ 1455793 w 6884912"/>
              <a:gd name="connsiteY34" fmla="*/ 623174 h 1161397"/>
              <a:gd name="connsiteX35" fmla="*/ 1480758 w 6884912"/>
              <a:gd name="connsiteY35" fmla="*/ 620863 h 1161397"/>
              <a:gd name="connsiteX36" fmla="*/ 1483154 w 6884912"/>
              <a:gd name="connsiteY36" fmla="*/ 618527 h 1161397"/>
              <a:gd name="connsiteX37" fmla="*/ 1505495 w 6884912"/>
              <a:gd name="connsiteY37" fmla="*/ 624325 h 1161397"/>
              <a:gd name="connsiteX38" fmla="*/ 1589566 w 6884912"/>
              <a:gd name="connsiteY38" fmla="*/ 621301 h 1161397"/>
              <a:gd name="connsiteX39" fmla="*/ 1731986 w 6884912"/>
              <a:gd name="connsiteY39" fmla="*/ 589682 h 1161397"/>
              <a:gd name="connsiteX40" fmla="*/ 1927935 w 6884912"/>
              <a:gd name="connsiteY40" fmla="*/ 622808 h 1161397"/>
              <a:gd name="connsiteX41" fmla="*/ 2066980 w 6884912"/>
              <a:gd name="connsiteY41" fmla="*/ 550413 h 1161397"/>
              <a:gd name="connsiteX42" fmla="*/ 2317462 w 6884912"/>
              <a:gd name="connsiteY42" fmla="*/ 519603 h 1161397"/>
              <a:gd name="connsiteX43" fmla="*/ 2420791 w 6884912"/>
              <a:gd name="connsiteY43" fmla="*/ 492826 h 1161397"/>
              <a:gd name="connsiteX44" fmla="*/ 2489932 w 6884912"/>
              <a:gd name="connsiteY44" fmla="*/ 507864 h 1161397"/>
              <a:gd name="connsiteX45" fmla="*/ 2512917 w 6884912"/>
              <a:gd name="connsiteY45" fmla="*/ 489127 h 1161397"/>
              <a:gd name="connsiteX46" fmla="*/ 2516783 w 6884912"/>
              <a:gd name="connsiteY46" fmla="*/ 485473 h 1161397"/>
              <a:gd name="connsiteX47" fmla="*/ 2534360 w 6884912"/>
              <a:gd name="connsiteY47" fmla="*/ 480064 h 1161397"/>
              <a:gd name="connsiteX48" fmla="*/ 2536691 w 6884912"/>
              <a:gd name="connsiteY48" fmla="*/ 467018 h 1161397"/>
              <a:gd name="connsiteX49" fmla="*/ 2561265 w 6884912"/>
              <a:gd name="connsiteY49" fmla="*/ 450623 h 1161397"/>
              <a:gd name="connsiteX50" fmla="*/ 2594349 w 6884912"/>
              <a:gd name="connsiteY50" fmla="*/ 443884 h 1161397"/>
              <a:gd name="connsiteX51" fmla="*/ 2754324 w 6884912"/>
              <a:gd name="connsiteY51" fmla="*/ 424766 h 1161397"/>
              <a:gd name="connsiteX52" fmla="*/ 2848470 w 6884912"/>
              <a:gd name="connsiteY52" fmla="*/ 405966 h 1161397"/>
              <a:gd name="connsiteX53" fmla="*/ 2881772 w 6884912"/>
              <a:gd name="connsiteY53" fmla="*/ 387260 h 1161397"/>
              <a:gd name="connsiteX54" fmla="*/ 2929932 w 6884912"/>
              <a:gd name="connsiteY54" fmla="*/ 368912 h 1161397"/>
              <a:gd name="connsiteX55" fmla="*/ 3013020 w 6884912"/>
              <a:gd name="connsiteY55" fmla="*/ 327578 h 1161397"/>
              <a:gd name="connsiteX56" fmla="*/ 3127968 w 6884912"/>
              <a:gd name="connsiteY56" fmla="*/ 287613 h 1161397"/>
              <a:gd name="connsiteX57" fmla="*/ 3222191 w 6884912"/>
              <a:gd name="connsiteY57" fmla="*/ 307887 h 1161397"/>
              <a:gd name="connsiteX58" fmla="*/ 3227953 w 6884912"/>
              <a:gd name="connsiteY58" fmla="*/ 297650 h 1161397"/>
              <a:gd name="connsiteX59" fmla="*/ 3287859 w 6884912"/>
              <a:gd name="connsiteY59" fmla="*/ 287558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134285 w 6884912"/>
              <a:gd name="connsiteY77" fmla="*/ 235592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24901 w 6884912"/>
              <a:gd name="connsiteY19" fmla="*/ 717624 h 1161397"/>
              <a:gd name="connsiteX20" fmla="*/ 1158800 w 6884912"/>
              <a:gd name="connsiteY20" fmla="*/ 700004 h 1161397"/>
              <a:gd name="connsiteX21" fmla="*/ 1166947 w 6884912"/>
              <a:gd name="connsiteY21" fmla="*/ 700762 h 1161397"/>
              <a:gd name="connsiteX22" fmla="*/ 1178135 w 6884912"/>
              <a:gd name="connsiteY22" fmla="*/ 698631 h 1161397"/>
              <a:gd name="connsiteX23" fmla="*/ 1178301 w 6884912"/>
              <a:gd name="connsiteY23" fmla="*/ 698094 h 1161397"/>
              <a:gd name="connsiteX24" fmla="*/ 1188995 w 6884912"/>
              <a:gd name="connsiteY24" fmla="*/ 697048 h 1161397"/>
              <a:gd name="connsiteX25" fmla="*/ 1242716 w 6884912"/>
              <a:gd name="connsiteY25" fmla="*/ 698052 h 1161397"/>
              <a:gd name="connsiteX26" fmla="*/ 1299977 w 6884912"/>
              <a:gd name="connsiteY26" fmla="*/ 639196 h 1161397"/>
              <a:gd name="connsiteX27" fmla="*/ 1326190 w 6884912"/>
              <a:gd name="connsiteY27" fmla="*/ 625955 h 1161397"/>
              <a:gd name="connsiteX28" fmla="*/ 1339600 w 6884912"/>
              <a:gd name="connsiteY28" fmla="*/ 616295 h 1161397"/>
              <a:gd name="connsiteX29" fmla="*/ 1340054 w 6884912"/>
              <a:gd name="connsiteY29" fmla="*/ 614022 h 1161397"/>
              <a:gd name="connsiteX30" fmla="*/ 1391606 w 6884912"/>
              <a:gd name="connsiteY30" fmla="*/ 615229 h 1161397"/>
              <a:gd name="connsiteX31" fmla="*/ 1397565 w 6884912"/>
              <a:gd name="connsiteY31" fmla="*/ 611490 h 1161397"/>
              <a:gd name="connsiteX32" fmla="*/ 1432302 w 6884912"/>
              <a:gd name="connsiteY32" fmla="*/ 617267 h 1161397"/>
              <a:gd name="connsiteX33" fmla="*/ 1449644 w 6884912"/>
              <a:gd name="connsiteY33" fmla="*/ 617591 h 1161397"/>
              <a:gd name="connsiteX34" fmla="*/ 1455793 w 6884912"/>
              <a:gd name="connsiteY34" fmla="*/ 623174 h 1161397"/>
              <a:gd name="connsiteX35" fmla="*/ 1480758 w 6884912"/>
              <a:gd name="connsiteY35" fmla="*/ 620863 h 1161397"/>
              <a:gd name="connsiteX36" fmla="*/ 1483154 w 6884912"/>
              <a:gd name="connsiteY36" fmla="*/ 618527 h 1161397"/>
              <a:gd name="connsiteX37" fmla="*/ 1505495 w 6884912"/>
              <a:gd name="connsiteY37" fmla="*/ 624325 h 1161397"/>
              <a:gd name="connsiteX38" fmla="*/ 1589566 w 6884912"/>
              <a:gd name="connsiteY38" fmla="*/ 621301 h 1161397"/>
              <a:gd name="connsiteX39" fmla="*/ 1731986 w 6884912"/>
              <a:gd name="connsiteY39" fmla="*/ 589682 h 1161397"/>
              <a:gd name="connsiteX40" fmla="*/ 1927935 w 6884912"/>
              <a:gd name="connsiteY40" fmla="*/ 622808 h 1161397"/>
              <a:gd name="connsiteX41" fmla="*/ 2066980 w 6884912"/>
              <a:gd name="connsiteY41" fmla="*/ 550413 h 1161397"/>
              <a:gd name="connsiteX42" fmla="*/ 2317462 w 6884912"/>
              <a:gd name="connsiteY42" fmla="*/ 519603 h 1161397"/>
              <a:gd name="connsiteX43" fmla="*/ 2420791 w 6884912"/>
              <a:gd name="connsiteY43" fmla="*/ 492826 h 1161397"/>
              <a:gd name="connsiteX44" fmla="*/ 2489932 w 6884912"/>
              <a:gd name="connsiteY44" fmla="*/ 507864 h 1161397"/>
              <a:gd name="connsiteX45" fmla="*/ 2512917 w 6884912"/>
              <a:gd name="connsiteY45" fmla="*/ 489127 h 1161397"/>
              <a:gd name="connsiteX46" fmla="*/ 2516783 w 6884912"/>
              <a:gd name="connsiteY46" fmla="*/ 485473 h 1161397"/>
              <a:gd name="connsiteX47" fmla="*/ 2534360 w 6884912"/>
              <a:gd name="connsiteY47" fmla="*/ 480064 h 1161397"/>
              <a:gd name="connsiteX48" fmla="*/ 2536691 w 6884912"/>
              <a:gd name="connsiteY48" fmla="*/ 467018 h 1161397"/>
              <a:gd name="connsiteX49" fmla="*/ 2561265 w 6884912"/>
              <a:gd name="connsiteY49" fmla="*/ 450623 h 1161397"/>
              <a:gd name="connsiteX50" fmla="*/ 2594349 w 6884912"/>
              <a:gd name="connsiteY50" fmla="*/ 443884 h 1161397"/>
              <a:gd name="connsiteX51" fmla="*/ 2754324 w 6884912"/>
              <a:gd name="connsiteY51" fmla="*/ 424766 h 1161397"/>
              <a:gd name="connsiteX52" fmla="*/ 2848470 w 6884912"/>
              <a:gd name="connsiteY52" fmla="*/ 405966 h 1161397"/>
              <a:gd name="connsiteX53" fmla="*/ 2881772 w 6884912"/>
              <a:gd name="connsiteY53" fmla="*/ 387260 h 1161397"/>
              <a:gd name="connsiteX54" fmla="*/ 2929932 w 6884912"/>
              <a:gd name="connsiteY54" fmla="*/ 368912 h 1161397"/>
              <a:gd name="connsiteX55" fmla="*/ 3013020 w 6884912"/>
              <a:gd name="connsiteY55" fmla="*/ 327578 h 1161397"/>
              <a:gd name="connsiteX56" fmla="*/ 3127968 w 6884912"/>
              <a:gd name="connsiteY56" fmla="*/ 287613 h 1161397"/>
              <a:gd name="connsiteX57" fmla="*/ 3222191 w 6884912"/>
              <a:gd name="connsiteY57" fmla="*/ 307887 h 1161397"/>
              <a:gd name="connsiteX58" fmla="*/ 3227953 w 6884912"/>
              <a:gd name="connsiteY58" fmla="*/ 297650 h 1161397"/>
              <a:gd name="connsiteX59" fmla="*/ 3287859 w 6884912"/>
              <a:gd name="connsiteY59" fmla="*/ 287558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134285 w 6884912"/>
              <a:gd name="connsiteY77" fmla="*/ 235592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80420 w 6884912"/>
              <a:gd name="connsiteY104" fmla="*/ 173195 h 1161397"/>
              <a:gd name="connsiteX105" fmla="*/ 6507891 w 6884912"/>
              <a:gd name="connsiteY105" fmla="*/ 118474 h 1161397"/>
              <a:gd name="connsiteX106" fmla="*/ 6571807 w 6884912"/>
              <a:gd name="connsiteY106" fmla="*/ 98636 h 1161397"/>
              <a:gd name="connsiteX107" fmla="*/ 6671880 w 6884912"/>
              <a:gd name="connsiteY107" fmla="*/ 82931 h 1161397"/>
              <a:gd name="connsiteX108" fmla="*/ 6702266 w 6884912"/>
              <a:gd name="connsiteY108" fmla="*/ 75470 h 1161397"/>
              <a:gd name="connsiteX109" fmla="*/ 6845802 w 6884912"/>
              <a:gd name="connsiteY109" fmla="*/ 24496 h 1161397"/>
              <a:gd name="connsiteX110" fmla="*/ 6884912 w 6884912"/>
              <a:gd name="connsiteY11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24901 w 6884912"/>
              <a:gd name="connsiteY19" fmla="*/ 717624 h 1161397"/>
              <a:gd name="connsiteX20" fmla="*/ 1158800 w 6884912"/>
              <a:gd name="connsiteY20" fmla="*/ 700004 h 1161397"/>
              <a:gd name="connsiteX21" fmla="*/ 1166947 w 6884912"/>
              <a:gd name="connsiteY21" fmla="*/ 700762 h 1161397"/>
              <a:gd name="connsiteX22" fmla="*/ 1178135 w 6884912"/>
              <a:gd name="connsiteY22" fmla="*/ 698631 h 1161397"/>
              <a:gd name="connsiteX23" fmla="*/ 1178301 w 6884912"/>
              <a:gd name="connsiteY23" fmla="*/ 698094 h 1161397"/>
              <a:gd name="connsiteX24" fmla="*/ 1188995 w 6884912"/>
              <a:gd name="connsiteY24" fmla="*/ 697048 h 1161397"/>
              <a:gd name="connsiteX25" fmla="*/ 1242716 w 6884912"/>
              <a:gd name="connsiteY25" fmla="*/ 698052 h 1161397"/>
              <a:gd name="connsiteX26" fmla="*/ 1299977 w 6884912"/>
              <a:gd name="connsiteY26" fmla="*/ 639196 h 1161397"/>
              <a:gd name="connsiteX27" fmla="*/ 1326190 w 6884912"/>
              <a:gd name="connsiteY27" fmla="*/ 625955 h 1161397"/>
              <a:gd name="connsiteX28" fmla="*/ 1339600 w 6884912"/>
              <a:gd name="connsiteY28" fmla="*/ 616295 h 1161397"/>
              <a:gd name="connsiteX29" fmla="*/ 1340054 w 6884912"/>
              <a:gd name="connsiteY29" fmla="*/ 614022 h 1161397"/>
              <a:gd name="connsiteX30" fmla="*/ 1391606 w 6884912"/>
              <a:gd name="connsiteY30" fmla="*/ 615229 h 1161397"/>
              <a:gd name="connsiteX31" fmla="*/ 1397565 w 6884912"/>
              <a:gd name="connsiteY31" fmla="*/ 611490 h 1161397"/>
              <a:gd name="connsiteX32" fmla="*/ 1432302 w 6884912"/>
              <a:gd name="connsiteY32" fmla="*/ 617267 h 1161397"/>
              <a:gd name="connsiteX33" fmla="*/ 1449644 w 6884912"/>
              <a:gd name="connsiteY33" fmla="*/ 617591 h 1161397"/>
              <a:gd name="connsiteX34" fmla="*/ 1455793 w 6884912"/>
              <a:gd name="connsiteY34" fmla="*/ 623174 h 1161397"/>
              <a:gd name="connsiteX35" fmla="*/ 1480758 w 6884912"/>
              <a:gd name="connsiteY35" fmla="*/ 620863 h 1161397"/>
              <a:gd name="connsiteX36" fmla="*/ 1483154 w 6884912"/>
              <a:gd name="connsiteY36" fmla="*/ 618527 h 1161397"/>
              <a:gd name="connsiteX37" fmla="*/ 1505495 w 6884912"/>
              <a:gd name="connsiteY37" fmla="*/ 624325 h 1161397"/>
              <a:gd name="connsiteX38" fmla="*/ 1589566 w 6884912"/>
              <a:gd name="connsiteY38" fmla="*/ 621301 h 1161397"/>
              <a:gd name="connsiteX39" fmla="*/ 1731986 w 6884912"/>
              <a:gd name="connsiteY39" fmla="*/ 589682 h 1161397"/>
              <a:gd name="connsiteX40" fmla="*/ 1927935 w 6884912"/>
              <a:gd name="connsiteY40" fmla="*/ 622808 h 1161397"/>
              <a:gd name="connsiteX41" fmla="*/ 2066980 w 6884912"/>
              <a:gd name="connsiteY41" fmla="*/ 550413 h 1161397"/>
              <a:gd name="connsiteX42" fmla="*/ 2317462 w 6884912"/>
              <a:gd name="connsiteY42" fmla="*/ 519603 h 1161397"/>
              <a:gd name="connsiteX43" fmla="*/ 2420791 w 6884912"/>
              <a:gd name="connsiteY43" fmla="*/ 492826 h 1161397"/>
              <a:gd name="connsiteX44" fmla="*/ 2489932 w 6884912"/>
              <a:gd name="connsiteY44" fmla="*/ 507864 h 1161397"/>
              <a:gd name="connsiteX45" fmla="*/ 2512917 w 6884912"/>
              <a:gd name="connsiteY45" fmla="*/ 489127 h 1161397"/>
              <a:gd name="connsiteX46" fmla="*/ 2516783 w 6884912"/>
              <a:gd name="connsiteY46" fmla="*/ 485473 h 1161397"/>
              <a:gd name="connsiteX47" fmla="*/ 2534360 w 6884912"/>
              <a:gd name="connsiteY47" fmla="*/ 480064 h 1161397"/>
              <a:gd name="connsiteX48" fmla="*/ 2536691 w 6884912"/>
              <a:gd name="connsiteY48" fmla="*/ 467018 h 1161397"/>
              <a:gd name="connsiteX49" fmla="*/ 2561265 w 6884912"/>
              <a:gd name="connsiteY49" fmla="*/ 450623 h 1161397"/>
              <a:gd name="connsiteX50" fmla="*/ 2594349 w 6884912"/>
              <a:gd name="connsiteY50" fmla="*/ 443884 h 1161397"/>
              <a:gd name="connsiteX51" fmla="*/ 2754324 w 6884912"/>
              <a:gd name="connsiteY51" fmla="*/ 424766 h 1161397"/>
              <a:gd name="connsiteX52" fmla="*/ 2848470 w 6884912"/>
              <a:gd name="connsiteY52" fmla="*/ 405966 h 1161397"/>
              <a:gd name="connsiteX53" fmla="*/ 2881772 w 6884912"/>
              <a:gd name="connsiteY53" fmla="*/ 387260 h 1161397"/>
              <a:gd name="connsiteX54" fmla="*/ 2929932 w 6884912"/>
              <a:gd name="connsiteY54" fmla="*/ 368912 h 1161397"/>
              <a:gd name="connsiteX55" fmla="*/ 3013020 w 6884912"/>
              <a:gd name="connsiteY55" fmla="*/ 327578 h 1161397"/>
              <a:gd name="connsiteX56" fmla="*/ 3127968 w 6884912"/>
              <a:gd name="connsiteY56" fmla="*/ 287613 h 1161397"/>
              <a:gd name="connsiteX57" fmla="*/ 3222191 w 6884912"/>
              <a:gd name="connsiteY57" fmla="*/ 307887 h 1161397"/>
              <a:gd name="connsiteX58" fmla="*/ 3227953 w 6884912"/>
              <a:gd name="connsiteY58" fmla="*/ 297650 h 1161397"/>
              <a:gd name="connsiteX59" fmla="*/ 3287859 w 6884912"/>
              <a:gd name="connsiteY59" fmla="*/ 287558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134285 w 6884912"/>
              <a:gd name="connsiteY77" fmla="*/ 235592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80420 w 6884912"/>
              <a:gd name="connsiteY103" fmla="*/ 173195 h 1161397"/>
              <a:gd name="connsiteX104" fmla="*/ 6507891 w 6884912"/>
              <a:gd name="connsiteY104" fmla="*/ 118474 h 1161397"/>
              <a:gd name="connsiteX105" fmla="*/ 6571807 w 6884912"/>
              <a:gd name="connsiteY105" fmla="*/ 98636 h 1161397"/>
              <a:gd name="connsiteX106" fmla="*/ 6671880 w 6884912"/>
              <a:gd name="connsiteY106" fmla="*/ 82931 h 1161397"/>
              <a:gd name="connsiteX107" fmla="*/ 6702266 w 6884912"/>
              <a:gd name="connsiteY107" fmla="*/ 75470 h 1161397"/>
              <a:gd name="connsiteX108" fmla="*/ 6845802 w 6884912"/>
              <a:gd name="connsiteY108" fmla="*/ 24496 h 1161397"/>
              <a:gd name="connsiteX109" fmla="*/ 6884912 w 6884912"/>
              <a:gd name="connsiteY10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24901 w 6884912"/>
              <a:gd name="connsiteY19" fmla="*/ 717624 h 1161397"/>
              <a:gd name="connsiteX20" fmla="*/ 1158800 w 6884912"/>
              <a:gd name="connsiteY20" fmla="*/ 700004 h 1161397"/>
              <a:gd name="connsiteX21" fmla="*/ 1166947 w 6884912"/>
              <a:gd name="connsiteY21" fmla="*/ 700762 h 1161397"/>
              <a:gd name="connsiteX22" fmla="*/ 1178135 w 6884912"/>
              <a:gd name="connsiteY22" fmla="*/ 698631 h 1161397"/>
              <a:gd name="connsiteX23" fmla="*/ 1178301 w 6884912"/>
              <a:gd name="connsiteY23" fmla="*/ 698094 h 1161397"/>
              <a:gd name="connsiteX24" fmla="*/ 1188995 w 6884912"/>
              <a:gd name="connsiteY24" fmla="*/ 697048 h 1161397"/>
              <a:gd name="connsiteX25" fmla="*/ 1242716 w 6884912"/>
              <a:gd name="connsiteY25" fmla="*/ 698052 h 1161397"/>
              <a:gd name="connsiteX26" fmla="*/ 1299977 w 6884912"/>
              <a:gd name="connsiteY26" fmla="*/ 639196 h 1161397"/>
              <a:gd name="connsiteX27" fmla="*/ 1326190 w 6884912"/>
              <a:gd name="connsiteY27" fmla="*/ 625955 h 1161397"/>
              <a:gd name="connsiteX28" fmla="*/ 1339600 w 6884912"/>
              <a:gd name="connsiteY28" fmla="*/ 616295 h 1161397"/>
              <a:gd name="connsiteX29" fmla="*/ 1340054 w 6884912"/>
              <a:gd name="connsiteY29" fmla="*/ 614022 h 1161397"/>
              <a:gd name="connsiteX30" fmla="*/ 1391606 w 6884912"/>
              <a:gd name="connsiteY30" fmla="*/ 615229 h 1161397"/>
              <a:gd name="connsiteX31" fmla="*/ 1397565 w 6884912"/>
              <a:gd name="connsiteY31" fmla="*/ 611490 h 1161397"/>
              <a:gd name="connsiteX32" fmla="*/ 1432302 w 6884912"/>
              <a:gd name="connsiteY32" fmla="*/ 617267 h 1161397"/>
              <a:gd name="connsiteX33" fmla="*/ 1449644 w 6884912"/>
              <a:gd name="connsiteY33" fmla="*/ 617591 h 1161397"/>
              <a:gd name="connsiteX34" fmla="*/ 1455793 w 6884912"/>
              <a:gd name="connsiteY34" fmla="*/ 623174 h 1161397"/>
              <a:gd name="connsiteX35" fmla="*/ 1480758 w 6884912"/>
              <a:gd name="connsiteY35" fmla="*/ 620863 h 1161397"/>
              <a:gd name="connsiteX36" fmla="*/ 1483154 w 6884912"/>
              <a:gd name="connsiteY36" fmla="*/ 618527 h 1161397"/>
              <a:gd name="connsiteX37" fmla="*/ 1505495 w 6884912"/>
              <a:gd name="connsiteY37" fmla="*/ 624325 h 1161397"/>
              <a:gd name="connsiteX38" fmla="*/ 1589566 w 6884912"/>
              <a:gd name="connsiteY38" fmla="*/ 621301 h 1161397"/>
              <a:gd name="connsiteX39" fmla="*/ 1731986 w 6884912"/>
              <a:gd name="connsiteY39" fmla="*/ 589682 h 1161397"/>
              <a:gd name="connsiteX40" fmla="*/ 1927935 w 6884912"/>
              <a:gd name="connsiteY40" fmla="*/ 622808 h 1161397"/>
              <a:gd name="connsiteX41" fmla="*/ 2066980 w 6884912"/>
              <a:gd name="connsiteY41" fmla="*/ 550413 h 1161397"/>
              <a:gd name="connsiteX42" fmla="*/ 2317462 w 6884912"/>
              <a:gd name="connsiteY42" fmla="*/ 519603 h 1161397"/>
              <a:gd name="connsiteX43" fmla="*/ 2420791 w 6884912"/>
              <a:gd name="connsiteY43" fmla="*/ 492826 h 1161397"/>
              <a:gd name="connsiteX44" fmla="*/ 2489932 w 6884912"/>
              <a:gd name="connsiteY44" fmla="*/ 507864 h 1161397"/>
              <a:gd name="connsiteX45" fmla="*/ 2512917 w 6884912"/>
              <a:gd name="connsiteY45" fmla="*/ 489127 h 1161397"/>
              <a:gd name="connsiteX46" fmla="*/ 2516783 w 6884912"/>
              <a:gd name="connsiteY46" fmla="*/ 485473 h 1161397"/>
              <a:gd name="connsiteX47" fmla="*/ 2534360 w 6884912"/>
              <a:gd name="connsiteY47" fmla="*/ 480064 h 1161397"/>
              <a:gd name="connsiteX48" fmla="*/ 2536691 w 6884912"/>
              <a:gd name="connsiteY48" fmla="*/ 467018 h 1161397"/>
              <a:gd name="connsiteX49" fmla="*/ 2561265 w 6884912"/>
              <a:gd name="connsiteY49" fmla="*/ 450623 h 1161397"/>
              <a:gd name="connsiteX50" fmla="*/ 2594349 w 6884912"/>
              <a:gd name="connsiteY50" fmla="*/ 443884 h 1161397"/>
              <a:gd name="connsiteX51" fmla="*/ 2754324 w 6884912"/>
              <a:gd name="connsiteY51" fmla="*/ 424766 h 1161397"/>
              <a:gd name="connsiteX52" fmla="*/ 2848470 w 6884912"/>
              <a:gd name="connsiteY52" fmla="*/ 405966 h 1161397"/>
              <a:gd name="connsiteX53" fmla="*/ 2881772 w 6884912"/>
              <a:gd name="connsiteY53" fmla="*/ 387260 h 1161397"/>
              <a:gd name="connsiteX54" fmla="*/ 2929932 w 6884912"/>
              <a:gd name="connsiteY54" fmla="*/ 368912 h 1161397"/>
              <a:gd name="connsiteX55" fmla="*/ 3013020 w 6884912"/>
              <a:gd name="connsiteY55" fmla="*/ 327578 h 1161397"/>
              <a:gd name="connsiteX56" fmla="*/ 3127968 w 6884912"/>
              <a:gd name="connsiteY56" fmla="*/ 287613 h 1161397"/>
              <a:gd name="connsiteX57" fmla="*/ 3222191 w 6884912"/>
              <a:gd name="connsiteY57" fmla="*/ 307887 h 1161397"/>
              <a:gd name="connsiteX58" fmla="*/ 3227953 w 6884912"/>
              <a:gd name="connsiteY58" fmla="*/ 297650 h 1161397"/>
              <a:gd name="connsiteX59" fmla="*/ 3287859 w 6884912"/>
              <a:gd name="connsiteY59" fmla="*/ 287558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134285 w 6884912"/>
              <a:gd name="connsiteY77" fmla="*/ 235592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80420 w 6884912"/>
              <a:gd name="connsiteY103" fmla="*/ 173195 h 1161397"/>
              <a:gd name="connsiteX104" fmla="*/ 6507891 w 6884912"/>
              <a:gd name="connsiteY104" fmla="*/ 118474 h 1161397"/>
              <a:gd name="connsiteX105" fmla="*/ 6571807 w 6884912"/>
              <a:gd name="connsiteY105" fmla="*/ 98636 h 1161397"/>
              <a:gd name="connsiteX106" fmla="*/ 6671880 w 6884912"/>
              <a:gd name="connsiteY106" fmla="*/ 82931 h 1161397"/>
              <a:gd name="connsiteX107" fmla="*/ 6702266 w 6884912"/>
              <a:gd name="connsiteY107" fmla="*/ 75470 h 1161397"/>
              <a:gd name="connsiteX108" fmla="*/ 6845802 w 6884912"/>
              <a:gd name="connsiteY108" fmla="*/ 24496 h 1161397"/>
              <a:gd name="connsiteX109" fmla="*/ 6884912 w 6884912"/>
              <a:gd name="connsiteY10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24901 w 6884912"/>
              <a:gd name="connsiteY19" fmla="*/ 717624 h 1161397"/>
              <a:gd name="connsiteX20" fmla="*/ 1158800 w 6884912"/>
              <a:gd name="connsiteY20" fmla="*/ 700004 h 1161397"/>
              <a:gd name="connsiteX21" fmla="*/ 1166947 w 6884912"/>
              <a:gd name="connsiteY21" fmla="*/ 700762 h 1161397"/>
              <a:gd name="connsiteX22" fmla="*/ 1178135 w 6884912"/>
              <a:gd name="connsiteY22" fmla="*/ 698631 h 1161397"/>
              <a:gd name="connsiteX23" fmla="*/ 1178301 w 6884912"/>
              <a:gd name="connsiteY23" fmla="*/ 698094 h 1161397"/>
              <a:gd name="connsiteX24" fmla="*/ 1188995 w 6884912"/>
              <a:gd name="connsiteY24" fmla="*/ 697048 h 1161397"/>
              <a:gd name="connsiteX25" fmla="*/ 1242716 w 6884912"/>
              <a:gd name="connsiteY25" fmla="*/ 698052 h 1161397"/>
              <a:gd name="connsiteX26" fmla="*/ 1299977 w 6884912"/>
              <a:gd name="connsiteY26" fmla="*/ 639196 h 1161397"/>
              <a:gd name="connsiteX27" fmla="*/ 1326190 w 6884912"/>
              <a:gd name="connsiteY27" fmla="*/ 625955 h 1161397"/>
              <a:gd name="connsiteX28" fmla="*/ 1339600 w 6884912"/>
              <a:gd name="connsiteY28" fmla="*/ 616295 h 1161397"/>
              <a:gd name="connsiteX29" fmla="*/ 1340054 w 6884912"/>
              <a:gd name="connsiteY29" fmla="*/ 614022 h 1161397"/>
              <a:gd name="connsiteX30" fmla="*/ 1391606 w 6884912"/>
              <a:gd name="connsiteY30" fmla="*/ 615229 h 1161397"/>
              <a:gd name="connsiteX31" fmla="*/ 1397565 w 6884912"/>
              <a:gd name="connsiteY31" fmla="*/ 611490 h 1161397"/>
              <a:gd name="connsiteX32" fmla="*/ 1432302 w 6884912"/>
              <a:gd name="connsiteY32" fmla="*/ 617267 h 1161397"/>
              <a:gd name="connsiteX33" fmla="*/ 1449644 w 6884912"/>
              <a:gd name="connsiteY33" fmla="*/ 617591 h 1161397"/>
              <a:gd name="connsiteX34" fmla="*/ 1455793 w 6884912"/>
              <a:gd name="connsiteY34" fmla="*/ 623174 h 1161397"/>
              <a:gd name="connsiteX35" fmla="*/ 1480758 w 6884912"/>
              <a:gd name="connsiteY35" fmla="*/ 620863 h 1161397"/>
              <a:gd name="connsiteX36" fmla="*/ 1483154 w 6884912"/>
              <a:gd name="connsiteY36" fmla="*/ 618527 h 1161397"/>
              <a:gd name="connsiteX37" fmla="*/ 1505495 w 6884912"/>
              <a:gd name="connsiteY37" fmla="*/ 624325 h 1161397"/>
              <a:gd name="connsiteX38" fmla="*/ 1589566 w 6884912"/>
              <a:gd name="connsiteY38" fmla="*/ 621301 h 1161397"/>
              <a:gd name="connsiteX39" fmla="*/ 1731986 w 6884912"/>
              <a:gd name="connsiteY39" fmla="*/ 589682 h 1161397"/>
              <a:gd name="connsiteX40" fmla="*/ 1927935 w 6884912"/>
              <a:gd name="connsiteY40" fmla="*/ 622808 h 1161397"/>
              <a:gd name="connsiteX41" fmla="*/ 2066980 w 6884912"/>
              <a:gd name="connsiteY41" fmla="*/ 550413 h 1161397"/>
              <a:gd name="connsiteX42" fmla="*/ 2317462 w 6884912"/>
              <a:gd name="connsiteY42" fmla="*/ 519603 h 1161397"/>
              <a:gd name="connsiteX43" fmla="*/ 2420791 w 6884912"/>
              <a:gd name="connsiteY43" fmla="*/ 492826 h 1161397"/>
              <a:gd name="connsiteX44" fmla="*/ 2489932 w 6884912"/>
              <a:gd name="connsiteY44" fmla="*/ 507864 h 1161397"/>
              <a:gd name="connsiteX45" fmla="*/ 2512917 w 6884912"/>
              <a:gd name="connsiteY45" fmla="*/ 489127 h 1161397"/>
              <a:gd name="connsiteX46" fmla="*/ 2516783 w 6884912"/>
              <a:gd name="connsiteY46" fmla="*/ 485473 h 1161397"/>
              <a:gd name="connsiteX47" fmla="*/ 2534360 w 6884912"/>
              <a:gd name="connsiteY47" fmla="*/ 480064 h 1161397"/>
              <a:gd name="connsiteX48" fmla="*/ 2536691 w 6884912"/>
              <a:gd name="connsiteY48" fmla="*/ 467018 h 1161397"/>
              <a:gd name="connsiteX49" fmla="*/ 2561265 w 6884912"/>
              <a:gd name="connsiteY49" fmla="*/ 450623 h 1161397"/>
              <a:gd name="connsiteX50" fmla="*/ 2594349 w 6884912"/>
              <a:gd name="connsiteY50" fmla="*/ 443884 h 1161397"/>
              <a:gd name="connsiteX51" fmla="*/ 2754324 w 6884912"/>
              <a:gd name="connsiteY51" fmla="*/ 424766 h 1161397"/>
              <a:gd name="connsiteX52" fmla="*/ 2848470 w 6884912"/>
              <a:gd name="connsiteY52" fmla="*/ 405966 h 1161397"/>
              <a:gd name="connsiteX53" fmla="*/ 2881772 w 6884912"/>
              <a:gd name="connsiteY53" fmla="*/ 387260 h 1161397"/>
              <a:gd name="connsiteX54" fmla="*/ 2929932 w 6884912"/>
              <a:gd name="connsiteY54" fmla="*/ 368912 h 1161397"/>
              <a:gd name="connsiteX55" fmla="*/ 3013020 w 6884912"/>
              <a:gd name="connsiteY55" fmla="*/ 327578 h 1161397"/>
              <a:gd name="connsiteX56" fmla="*/ 3127968 w 6884912"/>
              <a:gd name="connsiteY56" fmla="*/ 287613 h 1161397"/>
              <a:gd name="connsiteX57" fmla="*/ 3222191 w 6884912"/>
              <a:gd name="connsiteY57" fmla="*/ 307887 h 1161397"/>
              <a:gd name="connsiteX58" fmla="*/ 3227953 w 6884912"/>
              <a:gd name="connsiteY58" fmla="*/ 297650 h 1161397"/>
              <a:gd name="connsiteX59" fmla="*/ 3287859 w 6884912"/>
              <a:gd name="connsiteY59" fmla="*/ 287558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134285 w 6884912"/>
              <a:gd name="connsiteY77" fmla="*/ 235592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80420 w 6884912"/>
              <a:gd name="connsiteY103" fmla="*/ 173195 h 1161397"/>
              <a:gd name="connsiteX104" fmla="*/ 6507891 w 6884912"/>
              <a:gd name="connsiteY104" fmla="*/ 118474 h 1161397"/>
              <a:gd name="connsiteX105" fmla="*/ 6571807 w 6884912"/>
              <a:gd name="connsiteY105" fmla="*/ 98636 h 1161397"/>
              <a:gd name="connsiteX106" fmla="*/ 6671880 w 6884912"/>
              <a:gd name="connsiteY106" fmla="*/ 82931 h 1161397"/>
              <a:gd name="connsiteX107" fmla="*/ 6702266 w 6884912"/>
              <a:gd name="connsiteY107" fmla="*/ 75470 h 1161397"/>
              <a:gd name="connsiteX108" fmla="*/ 6845802 w 6884912"/>
              <a:gd name="connsiteY108" fmla="*/ 24496 h 1161397"/>
              <a:gd name="connsiteX109" fmla="*/ 6884912 w 6884912"/>
              <a:gd name="connsiteY109" fmla="*/ 0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03986" y="741935"/>
                  <a:pt x="1124901" y="717624"/>
                </a:cubicBez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cubicBezTo>
                  <a:pt x="1178190" y="698452"/>
                  <a:pt x="1178246" y="698273"/>
                  <a:pt x="1178301" y="698094"/>
                </a:cubicBez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cubicBezTo>
                  <a:pt x="1339751" y="615537"/>
                  <a:pt x="1339903" y="614780"/>
                  <a:pt x="1340054" y="614022"/>
                </a:cubicBez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83251" y="614883"/>
                  <a:pt x="1589566" y="621301"/>
                </a:cubicBezTo>
                <a:cubicBezTo>
                  <a:pt x="1652500" y="621160"/>
                  <a:pt x="1659006" y="610309"/>
                  <a:pt x="1731986" y="589682"/>
                </a:cubicBezTo>
                <a:cubicBezTo>
                  <a:pt x="1772526" y="597621"/>
                  <a:pt x="1896056" y="567525"/>
                  <a:pt x="1927935" y="622808"/>
                </a:cubicBezTo>
                <a:cubicBezTo>
                  <a:pt x="1983767" y="616263"/>
                  <a:pt x="1996263" y="568569"/>
                  <a:pt x="2066980" y="550413"/>
                </a:cubicBezTo>
                <a:cubicBezTo>
                  <a:pt x="2136397" y="548191"/>
                  <a:pt x="2224774" y="514787"/>
                  <a:pt x="2317462" y="519603"/>
                </a:cubicBezTo>
                <a:cubicBezTo>
                  <a:pt x="2353676" y="459395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3789" y="162396"/>
                  <a:pt x="6290640" y="167441"/>
                </a:cubicBezTo>
                <a:cubicBezTo>
                  <a:pt x="6330523" y="169653"/>
                  <a:pt x="6344211" y="181356"/>
                  <a:pt x="6380420" y="173195"/>
                </a:cubicBezTo>
                <a:cubicBezTo>
                  <a:pt x="6420580" y="151473"/>
                  <a:pt x="6491390" y="127709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lnTo>
                  <a:pt x="6884912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8">
            <a:extLst>
              <a:ext uri="{FF2B5EF4-FFF2-40B4-BE49-F238E27FC236}">
                <a16:creationId xmlns:a16="http://schemas.microsoft.com/office/drawing/2014/main" id="{F178D424-4168-4AE6-AEF1-51270AE38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9868" y="708300"/>
            <a:ext cx="10449645" cy="4095981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7" descr="A close up of a flower&#10;&#10;Description automatically generated">
            <a:extLst>
              <a:ext uri="{FF2B5EF4-FFF2-40B4-BE49-F238E27FC236}">
                <a16:creationId xmlns:a16="http://schemas.microsoft.com/office/drawing/2014/main" id="{D5C4B546-A636-4CDA-BE93-4176E39566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17" r="15726" b="-1"/>
          <a:stretch/>
        </p:blipFill>
        <p:spPr>
          <a:xfrm>
            <a:off x="6037894" y="811190"/>
            <a:ext cx="3046495" cy="2717217"/>
          </a:xfrm>
          <a:prstGeom prst="rect">
            <a:avLst/>
          </a:prstGeom>
        </p:spPr>
      </p:pic>
      <p:pic>
        <p:nvPicPr>
          <p:cNvPr id="5" name="Picture 5" descr="A rocky beach next to the ocean&#10;&#10;Description automatically generated">
            <a:extLst>
              <a:ext uri="{FF2B5EF4-FFF2-40B4-BE49-F238E27FC236}">
                <a16:creationId xmlns:a16="http://schemas.microsoft.com/office/drawing/2014/main" id="{CD672DDA-1284-4B5C-9275-0507FE9268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91" r="-1" b="-1"/>
          <a:stretch/>
        </p:blipFill>
        <p:spPr>
          <a:xfrm>
            <a:off x="3692093" y="811189"/>
            <a:ext cx="2198462" cy="2655766"/>
          </a:xfrm>
          <a:prstGeom prst="rect">
            <a:avLst/>
          </a:prstGeom>
        </p:spPr>
      </p:pic>
      <p:pic>
        <p:nvPicPr>
          <p:cNvPr id="4" name="Picture 4" descr="A close up of a flower garden&#10;&#10;Description automatically generated">
            <a:extLst>
              <a:ext uri="{FF2B5EF4-FFF2-40B4-BE49-F238E27FC236}">
                <a16:creationId xmlns:a16="http://schemas.microsoft.com/office/drawing/2014/main" id="{2141D3BC-3759-430A-B51E-C887AAD539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293" r="21959" b="2"/>
          <a:stretch/>
        </p:blipFill>
        <p:spPr>
          <a:xfrm>
            <a:off x="886686" y="712343"/>
            <a:ext cx="2431978" cy="2757978"/>
          </a:xfrm>
          <a:prstGeom prst="rect">
            <a:avLst/>
          </a:prstGeom>
        </p:spPr>
      </p:pic>
      <p:pic>
        <p:nvPicPr>
          <p:cNvPr id="8" name="Picture 9" descr="A snow covered slope&#10;&#10;Description automatically generated">
            <a:extLst>
              <a:ext uri="{FF2B5EF4-FFF2-40B4-BE49-F238E27FC236}">
                <a16:creationId xmlns:a16="http://schemas.microsoft.com/office/drawing/2014/main" id="{37CE998A-9741-4FC4-9895-F61549C253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6626" y="2521973"/>
            <a:ext cx="2165555" cy="167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79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80E52692-9332-47C4-BDE1-B1CAAEB9C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F937CAF8-DF7D-41D5-96E3-8E96C665D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813300" cy="6858000"/>
          </a:xfrm>
          <a:custGeom>
            <a:avLst/>
            <a:gdLst>
              <a:gd name="connsiteX0" fmla="*/ 0 w 9617275"/>
              <a:gd name="connsiteY0" fmla="*/ 0 h 6858000"/>
              <a:gd name="connsiteX1" fmla="*/ 718412 w 9617275"/>
              <a:gd name="connsiteY1" fmla="*/ 0 h 6858000"/>
              <a:gd name="connsiteX2" fmla="*/ 8884848 w 9617275"/>
              <a:gd name="connsiteY2" fmla="*/ 0 h 6858000"/>
              <a:gd name="connsiteX3" fmla="*/ 9603260 w 9617275"/>
              <a:gd name="connsiteY3" fmla="*/ 0 h 6858000"/>
              <a:gd name="connsiteX4" fmla="*/ 9610078 w 9617275"/>
              <a:gd name="connsiteY4" fmla="*/ 31580 h 6858000"/>
              <a:gd name="connsiteX5" fmla="*/ 9613256 w 9617275"/>
              <a:gd name="connsiteY5" fmla="*/ 67481 h 6858000"/>
              <a:gd name="connsiteX6" fmla="*/ 9612196 w 9617275"/>
              <a:gd name="connsiteY6" fmla="*/ 102196 h 6858000"/>
              <a:gd name="connsiteX7" fmla="*/ 9605900 w 9617275"/>
              <a:gd name="connsiteY7" fmla="*/ 198067 h 6858000"/>
              <a:gd name="connsiteX8" fmla="*/ 9597000 w 9617275"/>
              <a:gd name="connsiteY8" fmla="*/ 294891 h 6858000"/>
              <a:gd name="connsiteX9" fmla="*/ 9578080 w 9617275"/>
              <a:gd name="connsiteY9" fmla="*/ 346579 h 6858000"/>
              <a:gd name="connsiteX10" fmla="*/ 9577536 w 9617275"/>
              <a:gd name="connsiteY10" fmla="*/ 352130 h 6858000"/>
              <a:gd name="connsiteX11" fmla="*/ 9579690 w 9617275"/>
              <a:gd name="connsiteY11" fmla="*/ 365451 h 6858000"/>
              <a:gd name="connsiteX12" fmla="*/ 9581100 w 9617275"/>
              <a:gd name="connsiteY12" fmla="*/ 370157 h 6858000"/>
              <a:gd name="connsiteX13" fmla="*/ 9581886 w 9617275"/>
              <a:gd name="connsiteY13" fmla="*/ 377691 h 6858000"/>
              <a:gd name="connsiteX14" fmla="*/ 9581714 w 9617275"/>
              <a:gd name="connsiteY14" fmla="*/ 377971 h 6858000"/>
              <a:gd name="connsiteX15" fmla="*/ 9582824 w 9617275"/>
              <a:gd name="connsiteY15" fmla="*/ 384839 h 6858000"/>
              <a:gd name="connsiteX16" fmla="*/ 9590670 w 9617275"/>
              <a:gd name="connsiteY16" fmla="*/ 417221 h 6858000"/>
              <a:gd name="connsiteX17" fmla="*/ 9577314 w 9617275"/>
              <a:gd name="connsiteY17" fmla="*/ 471949 h 6858000"/>
              <a:gd name="connsiteX18" fmla="*/ 9576166 w 9617275"/>
              <a:gd name="connsiteY18" fmla="*/ 492379 h 6858000"/>
              <a:gd name="connsiteX19" fmla="*/ 9574530 w 9617275"/>
              <a:gd name="connsiteY19" fmla="*/ 503805 h 6858000"/>
              <a:gd name="connsiteX20" fmla="*/ 9573769 w 9617275"/>
              <a:gd name="connsiteY20" fmla="*/ 504846 h 6858000"/>
              <a:gd name="connsiteX21" fmla="*/ 9581389 w 9617275"/>
              <a:gd name="connsiteY21" fmla="*/ 535839 h 6858000"/>
              <a:gd name="connsiteX22" fmla="*/ 9580865 w 9617275"/>
              <a:gd name="connsiteY22" fmla="*/ 540729 h 6858000"/>
              <a:gd name="connsiteX23" fmla="*/ 9587797 w 9617275"/>
              <a:gd name="connsiteY23" fmla="*/ 559939 h 6858000"/>
              <a:gd name="connsiteX24" fmla="*/ 9590330 w 9617275"/>
              <a:gd name="connsiteY24" fmla="*/ 570391 h 6858000"/>
              <a:gd name="connsiteX25" fmla="*/ 9593210 w 9617275"/>
              <a:gd name="connsiteY25" fmla="*/ 572253 h 6858000"/>
              <a:gd name="connsiteX26" fmla="*/ 9595850 w 9617275"/>
              <a:gd name="connsiteY26" fmla="*/ 588239 h 6858000"/>
              <a:gd name="connsiteX27" fmla="*/ 9595336 w 9617275"/>
              <a:gd name="connsiteY27" fmla="*/ 590485 h 6858000"/>
              <a:gd name="connsiteX28" fmla="*/ 9600550 w 9617275"/>
              <a:gd name="connsiteY28" fmla="*/ 602137 h 6858000"/>
              <a:gd name="connsiteX29" fmla="*/ 9608593 w 9617275"/>
              <a:gd name="connsiteY29" fmla="*/ 610056 h 6858000"/>
              <a:gd name="connsiteX30" fmla="*/ 9605348 w 9617275"/>
              <a:gd name="connsiteY30" fmla="*/ 650197 h 6858000"/>
              <a:gd name="connsiteX31" fmla="*/ 9225404 w 9617275"/>
              <a:gd name="connsiteY31" fmla="*/ 1538370 h 6858000"/>
              <a:gd name="connsiteX32" fmla="*/ 9084971 w 9617275"/>
              <a:gd name="connsiteY32" fmla="*/ 1581641 h 6858000"/>
              <a:gd name="connsiteX33" fmla="*/ 9062416 w 9617275"/>
              <a:gd name="connsiteY33" fmla="*/ 1647777 h 6858000"/>
              <a:gd name="connsiteX34" fmla="*/ 8983738 w 9617275"/>
              <a:gd name="connsiteY34" fmla="*/ 1725680 h 6858000"/>
              <a:gd name="connsiteX35" fmla="*/ 8918600 w 9617275"/>
              <a:gd name="connsiteY35" fmla="*/ 1764359 h 6858000"/>
              <a:gd name="connsiteX36" fmla="*/ 8856700 w 9617275"/>
              <a:gd name="connsiteY36" fmla="*/ 1839040 h 6858000"/>
              <a:gd name="connsiteX37" fmla="*/ 8835602 w 9617275"/>
              <a:gd name="connsiteY37" fmla="*/ 1861477 h 6858000"/>
              <a:gd name="connsiteX38" fmla="*/ 8827098 w 9617275"/>
              <a:gd name="connsiteY38" fmla="*/ 1870836 h 6858000"/>
              <a:gd name="connsiteX39" fmla="*/ 8822983 w 9617275"/>
              <a:gd name="connsiteY39" fmla="*/ 1870865 h 6858000"/>
              <a:gd name="connsiteX40" fmla="*/ 8797483 w 9617275"/>
              <a:gd name="connsiteY40" fmla="*/ 1882332 h 6858000"/>
              <a:gd name="connsiteX41" fmla="*/ 8779916 w 9617275"/>
              <a:gd name="connsiteY41" fmla="*/ 1916012 h 6858000"/>
              <a:gd name="connsiteX42" fmla="*/ 8774534 w 9617275"/>
              <a:gd name="connsiteY42" fmla="*/ 1929841 h 6858000"/>
              <a:gd name="connsiteX43" fmla="*/ 8752335 w 9617275"/>
              <a:gd name="connsiteY43" fmla="*/ 1989052 h 6858000"/>
              <a:gd name="connsiteX44" fmla="*/ 8748708 w 9617275"/>
              <a:gd name="connsiteY44" fmla="*/ 1993083 h 6858000"/>
              <a:gd name="connsiteX45" fmla="*/ 8748825 w 9617275"/>
              <a:gd name="connsiteY45" fmla="*/ 1993338 h 6858000"/>
              <a:gd name="connsiteX46" fmla="*/ 8745371 w 9617275"/>
              <a:gd name="connsiteY46" fmla="*/ 1997938 h 6858000"/>
              <a:gd name="connsiteX47" fmla="*/ 8742101 w 9617275"/>
              <a:gd name="connsiteY47" fmla="*/ 2000433 h 6858000"/>
              <a:gd name="connsiteX48" fmla="*/ 8735066 w 9617275"/>
              <a:gd name="connsiteY48" fmla="*/ 2008251 h 6858000"/>
              <a:gd name="connsiteX49" fmla="*/ 8733885 w 9617275"/>
              <a:gd name="connsiteY49" fmla="*/ 2012104 h 6858000"/>
              <a:gd name="connsiteX50" fmla="*/ 8718406 w 9617275"/>
              <a:gd name="connsiteY50" fmla="*/ 2120653 h 6858000"/>
              <a:gd name="connsiteX51" fmla="*/ 8694256 w 9617275"/>
              <a:gd name="connsiteY51" fmla="*/ 2185914 h 6858000"/>
              <a:gd name="connsiteX52" fmla="*/ 8684028 w 9617275"/>
              <a:gd name="connsiteY52" fmla="*/ 2209043 h 6858000"/>
              <a:gd name="connsiteX53" fmla="*/ 8672336 w 9617275"/>
              <a:gd name="connsiteY53" fmla="*/ 2252478 h 6858000"/>
              <a:gd name="connsiteX54" fmla="*/ 8671037 w 9617275"/>
              <a:gd name="connsiteY54" fmla="*/ 2273744 h 6858000"/>
              <a:gd name="connsiteX55" fmla="*/ 8670283 w 9617275"/>
              <a:gd name="connsiteY55" fmla="*/ 2274438 h 6858000"/>
              <a:gd name="connsiteX56" fmla="*/ 8672424 w 9617275"/>
              <a:gd name="connsiteY56" fmla="*/ 2277102 h 6858000"/>
              <a:gd name="connsiteX57" fmla="*/ 8672279 w 9617275"/>
              <a:gd name="connsiteY57" fmla="*/ 2281067 h 6858000"/>
              <a:gd name="connsiteX58" fmla="*/ 8667432 w 9617275"/>
              <a:gd name="connsiteY58" fmla="*/ 2290390 h 6858000"/>
              <a:gd name="connsiteX59" fmla="*/ 8664877 w 9617275"/>
              <a:gd name="connsiteY59" fmla="*/ 2293647 h 6858000"/>
              <a:gd name="connsiteX60" fmla="*/ 8662699 w 9617275"/>
              <a:gd name="connsiteY60" fmla="*/ 2298942 h 6858000"/>
              <a:gd name="connsiteX61" fmla="*/ 8662877 w 9617275"/>
              <a:gd name="connsiteY61" fmla="*/ 2299154 h 6858000"/>
              <a:gd name="connsiteX62" fmla="*/ 8660379 w 9617275"/>
              <a:gd name="connsiteY62" fmla="*/ 2303959 h 6858000"/>
              <a:gd name="connsiteX63" fmla="*/ 8645206 w 9617275"/>
              <a:gd name="connsiteY63" fmla="*/ 2326474 h 6858000"/>
              <a:gd name="connsiteX64" fmla="*/ 8654169 w 9617275"/>
              <a:gd name="connsiteY64" fmla="*/ 2366023 h 6858000"/>
              <a:gd name="connsiteX65" fmla="*/ 8652523 w 9617275"/>
              <a:gd name="connsiteY65" fmla="*/ 2380572 h 6858000"/>
              <a:gd name="connsiteX66" fmla="*/ 8652893 w 9617275"/>
              <a:gd name="connsiteY66" fmla="*/ 2388764 h 6858000"/>
              <a:gd name="connsiteX67" fmla="*/ 8653720 w 9617275"/>
              <a:gd name="connsiteY67" fmla="*/ 2389545 h 6858000"/>
              <a:gd name="connsiteX68" fmla="*/ 8639057 w 9617275"/>
              <a:gd name="connsiteY68" fmla="*/ 2411088 h 6858000"/>
              <a:gd name="connsiteX69" fmla="*/ 8638990 w 9617275"/>
              <a:gd name="connsiteY69" fmla="*/ 2414585 h 6858000"/>
              <a:gd name="connsiteX70" fmla="*/ 8627025 w 9617275"/>
              <a:gd name="connsiteY70" fmla="*/ 2427815 h 6858000"/>
              <a:gd name="connsiteX71" fmla="*/ 8622127 w 9617275"/>
              <a:gd name="connsiteY71" fmla="*/ 2435082 h 6858000"/>
              <a:gd name="connsiteX72" fmla="*/ 8618095 w 9617275"/>
              <a:gd name="connsiteY72" fmla="*/ 2436244 h 6858000"/>
              <a:gd name="connsiteX73" fmla="*/ 8612210 w 9617275"/>
              <a:gd name="connsiteY73" fmla="*/ 2447425 h 6858000"/>
              <a:gd name="connsiteX74" fmla="*/ 8612532 w 9617275"/>
              <a:gd name="connsiteY74" fmla="*/ 2449049 h 6858000"/>
              <a:gd name="connsiteX75" fmla="*/ 8603966 w 9617275"/>
              <a:gd name="connsiteY75" fmla="*/ 2457016 h 6858000"/>
              <a:gd name="connsiteX76" fmla="*/ 8592296 w 9617275"/>
              <a:gd name="connsiteY76" fmla="*/ 2462174 h 6858000"/>
              <a:gd name="connsiteX77" fmla="*/ 8556296 w 9617275"/>
              <a:gd name="connsiteY77" fmla="*/ 2562028 h 6858000"/>
              <a:gd name="connsiteX78" fmla="*/ 8467649 w 9617275"/>
              <a:gd name="connsiteY78" fmla="*/ 2689560 h 6858000"/>
              <a:gd name="connsiteX79" fmla="*/ 8407757 w 9617275"/>
              <a:gd name="connsiteY79" fmla="*/ 2879194 h 6858000"/>
              <a:gd name="connsiteX80" fmla="*/ 8382462 w 9617275"/>
              <a:gd name="connsiteY80" fmla="*/ 2904606 h 6858000"/>
              <a:gd name="connsiteX81" fmla="*/ 8384009 w 9617275"/>
              <a:gd name="connsiteY81" fmla="*/ 2919212 h 6858000"/>
              <a:gd name="connsiteX82" fmla="*/ 8384480 w 9617275"/>
              <a:gd name="connsiteY82" fmla="*/ 2921802 h 6858000"/>
              <a:gd name="connsiteX83" fmla="*/ 8381919 w 9617275"/>
              <a:gd name="connsiteY83" fmla="*/ 2930657 h 6858000"/>
              <a:gd name="connsiteX84" fmla="*/ 8386755 w 9617275"/>
              <a:gd name="connsiteY84" fmla="*/ 2935028 h 6858000"/>
              <a:gd name="connsiteX85" fmla="*/ 8386884 w 9617275"/>
              <a:gd name="connsiteY85" fmla="*/ 2949701 h 6858000"/>
              <a:gd name="connsiteX86" fmla="*/ 8380623 w 9617275"/>
              <a:gd name="connsiteY86" fmla="*/ 2965478 h 6858000"/>
              <a:gd name="connsiteX87" fmla="*/ 8358990 w 9617275"/>
              <a:gd name="connsiteY87" fmla="*/ 3021729 h 6858000"/>
              <a:gd name="connsiteX88" fmla="*/ 8352059 w 9617275"/>
              <a:gd name="connsiteY88" fmla="*/ 3029754 h 6858000"/>
              <a:gd name="connsiteX89" fmla="*/ 8345454 w 9617275"/>
              <a:gd name="connsiteY89" fmla="*/ 3059072 h 6858000"/>
              <a:gd name="connsiteX90" fmla="*/ 8343705 w 9617275"/>
              <a:gd name="connsiteY90" fmla="*/ 3060437 h 6858000"/>
              <a:gd name="connsiteX91" fmla="*/ 8334258 w 9617275"/>
              <a:gd name="connsiteY91" fmla="*/ 3071134 h 6858000"/>
              <a:gd name="connsiteX92" fmla="*/ 8335050 w 9617275"/>
              <a:gd name="connsiteY92" fmla="*/ 3088224 h 6858000"/>
              <a:gd name="connsiteX93" fmla="*/ 8325532 w 9617275"/>
              <a:gd name="connsiteY93" fmla="*/ 3104317 h 6858000"/>
              <a:gd name="connsiteX94" fmla="*/ 8325744 w 9617275"/>
              <a:gd name="connsiteY94" fmla="*/ 3109508 h 6858000"/>
              <a:gd name="connsiteX95" fmla="*/ 8316424 w 9617275"/>
              <a:gd name="connsiteY95" fmla="*/ 3124655 h 6858000"/>
              <a:gd name="connsiteX96" fmla="*/ 8318526 w 9617275"/>
              <a:gd name="connsiteY96" fmla="*/ 3126195 h 6858000"/>
              <a:gd name="connsiteX97" fmla="*/ 8316128 w 9617275"/>
              <a:gd name="connsiteY97" fmla="*/ 3131563 h 6858000"/>
              <a:gd name="connsiteX98" fmla="*/ 8313179 w 9617275"/>
              <a:gd name="connsiteY98" fmla="*/ 3134955 h 6858000"/>
              <a:gd name="connsiteX99" fmla="*/ 8313772 w 9617275"/>
              <a:gd name="connsiteY99" fmla="*/ 3136835 h 6858000"/>
              <a:gd name="connsiteX100" fmla="*/ 8289159 w 9617275"/>
              <a:gd name="connsiteY100" fmla="*/ 3191900 h 6858000"/>
              <a:gd name="connsiteX101" fmla="*/ 8297835 w 9617275"/>
              <a:gd name="connsiteY101" fmla="*/ 3492732 h 6858000"/>
              <a:gd name="connsiteX102" fmla="*/ 8212163 w 9617275"/>
              <a:gd name="connsiteY102" fmla="*/ 4067993 h 6858000"/>
              <a:gd name="connsiteX103" fmla="*/ 8209611 w 9617275"/>
              <a:gd name="connsiteY103" fmla="*/ 4076821 h 6858000"/>
              <a:gd name="connsiteX104" fmla="*/ 8211177 w 9617275"/>
              <a:gd name="connsiteY104" fmla="*/ 4092439 h 6858000"/>
              <a:gd name="connsiteX105" fmla="*/ 8204423 w 9617275"/>
              <a:gd name="connsiteY105" fmla="*/ 4127297 h 6858000"/>
              <a:gd name="connsiteX106" fmla="*/ 8197388 w 9617275"/>
              <a:gd name="connsiteY106" fmla="*/ 4152104 h 6858000"/>
              <a:gd name="connsiteX107" fmla="*/ 8190883 w 9617275"/>
              <a:gd name="connsiteY107" fmla="*/ 4218266 h 6858000"/>
              <a:gd name="connsiteX108" fmla="*/ 8184863 w 9617275"/>
              <a:gd name="connsiteY108" fmla="*/ 4329200 h 6858000"/>
              <a:gd name="connsiteX109" fmla="*/ 8182526 w 9617275"/>
              <a:gd name="connsiteY109" fmla="*/ 4352468 h 6858000"/>
              <a:gd name="connsiteX110" fmla="*/ 8176319 w 9617275"/>
              <a:gd name="connsiteY110" fmla="*/ 4371072 h 6858000"/>
              <a:gd name="connsiteX111" fmla="*/ 8171221 w 9617275"/>
              <a:gd name="connsiteY111" fmla="*/ 4374175 h 6858000"/>
              <a:gd name="connsiteX112" fmla="*/ 8169261 w 9617275"/>
              <a:gd name="connsiteY112" fmla="*/ 4386747 h 6858000"/>
              <a:gd name="connsiteX113" fmla="*/ 8167863 w 9617275"/>
              <a:gd name="connsiteY113" fmla="*/ 4389800 h 6858000"/>
              <a:gd name="connsiteX114" fmla="*/ 8160723 w 9617275"/>
              <a:gd name="connsiteY114" fmla="*/ 4407601 h 6858000"/>
              <a:gd name="connsiteX115" fmla="*/ 8167267 w 9617275"/>
              <a:gd name="connsiteY115" fmla="*/ 4452835 h 6858000"/>
              <a:gd name="connsiteX116" fmla="*/ 8157392 w 9617275"/>
              <a:gd name="connsiteY116" fmla="*/ 4502533 h 6858000"/>
              <a:gd name="connsiteX117" fmla="*/ 8153611 w 9617275"/>
              <a:gd name="connsiteY117" fmla="*/ 4721202 h 6858000"/>
              <a:gd name="connsiteX118" fmla="*/ 8145086 w 9617275"/>
              <a:gd name="connsiteY118" fmla="*/ 4865973 h 6858000"/>
              <a:gd name="connsiteX119" fmla="*/ 8145309 w 9617275"/>
              <a:gd name="connsiteY119" fmla="*/ 4870540 h 6858000"/>
              <a:gd name="connsiteX120" fmla="*/ 8135154 w 9617275"/>
              <a:gd name="connsiteY120" fmla="*/ 4882806 h 6858000"/>
              <a:gd name="connsiteX121" fmla="*/ 8134767 w 9617275"/>
              <a:gd name="connsiteY121" fmla="*/ 4919640 h 6858000"/>
              <a:gd name="connsiteX122" fmla="*/ 8140076 w 9617275"/>
              <a:gd name="connsiteY122" fmla="*/ 4921833 h 6858000"/>
              <a:gd name="connsiteX123" fmla="*/ 8135638 w 9617275"/>
              <a:gd name="connsiteY123" fmla="*/ 4932174 h 6858000"/>
              <a:gd name="connsiteX124" fmla="*/ 8134382 w 9617275"/>
              <a:gd name="connsiteY124" fmla="*/ 4947874 h 6858000"/>
              <a:gd name="connsiteX125" fmla="*/ 8129946 w 9617275"/>
              <a:gd name="connsiteY125" fmla="*/ 4954225 h 6858000"/>
              <a:gd name="connsiteX126" fmla="*/ 8095764 w 9617275"/>
              <a:gd name="connsiteY126" fmla="*/ 5058785 h 6858000"/>
              <a:gd name="connsiteX127" fmla="*/ 8091266 w 9617275"/>
              <a:gd name="connsiteY127" fmla="*/ 5095341 h 6858000"/>
              <a:gd name="connsiteX128" fmla="*/ 8068322 w 9617275"/>
              <a:gd name="connsiteY128" fmla="*/ 5122212 h 6858000"/>
              <a:gd name="connsiteX129" fmla="*/ 8071087 w 9617275"/>
              <a:gd name="connsiteY129" fmla="*/ 5136789 h 6858000"/>
              <a:gd name="connsiteX130" fmla="*/ 8071771 w 9617275"/>
              <a:gd name="connsiteY130" fmla="*/ 5139364 h 6858000"/>
              <a:gd name="connsiteX131" fmla="*/ 8069981 w 9617275"/>
              <a:gd name="connsiteY131" fmla="*/ 5148388 h 6858000"/>
              <a:gd name="connsiteX132" fmla="*/ 8075141 w 9617275"/>
              <a:gd name="connsiteY132" fmla="*/ 5152520 h 6858000"/>
              <a:gd name="connsiteX133" fmla="*/ 8076507 w 9617275"/>
              <a:gd name="connsiteY133" fmla="*/ 5167241 h 6858000"/>
              <a:gd name="connsiteX134" fmla="*/ 8071629 w 9617275"/>
              <a:gd name="connsiteY134" fmla="*/ 5183413 h 6858000"/>
              <a:gd name="connsiteX135" fmla="*/ 8042147 w 9617275"/>
              <a:gd name="connsiteY135" fmla="*/ 5258407 h 6858000"/>
              <a:gd name="connsiteX136" fmla="*/ 8028100 w 9617275"/>
              <a:gd name="connsiteY136" fmla="*/ 5304337 h 6858000"/>
              <a:gd name="connsiteX137" fmla="*/ 8028410 w 9617275"/>
              <a:gd name="connsiteY137" fmla="*/ 5323452 h 6858000"/>
              <a:gd name="connsiteX138" fmla="*/ 8025051 w 9617275"/>
              <a:gd name="connsiteY138" fmla="*/ 5349026 h 6858000"/>
              <a:gd name="connsiteX139" fmla="*/ 8023487 w 9617275"/>
              <a:gd name="connsiteY139" fmla="*/ 5395449 h 6858000"/>
              <a:gd name="connsiteX140" fmla="*/ 8013787 w 9617275"/>
              <a:gd name="connsiteY140" fmla="*/ 5455573 h 6858000"/>
              <a:gd name="connsiteX141" fmla="*/ 7982616 w 9617275"/>
              <a:gd name="connsiteY141" fmla="*/ 5492240 h 6858000"/>
              <a:gd name="connsiteX142" fmla="*/ 7985735 w 9617275"/>
              <a:gd name="connsiteY142" fmla="*/ 5497214 h 6858000"/>
              <a:gd name="connsiteX143" fmla="*/ 7975979 w 9617275"/>
              <a:gd name="connsiteY143" fmla="*/ 5525995 h 6858000"/>
              <a:gd name="connsiteX144" fmla="*/ 7894519 w 9617275"/>
              <a:gd name="connsiteY144" fmla="*/ 5674547 h 6858000"/>
              <a:gd name="connsiteX145" fmla="*/ 7892717 w 9617275"/>
              <a:gd name="connsiteY145" fmla="*/ 5696009 h 6858000"/>
              <a:gd name="connsiteX146" fmla="*/ 7898452 w 9617275"/>
              <a:gd name="connsiteY146" fmla="*/ 5762165 h 6858000"/>
              <a:gd name="connsiteX147" fmla="*/ 7891116 w 9617275"/>
              <a:gd name="connsiteY147" fmla="*/ 5790778 h 6858000"/>
              <a:gd name="connsiteX148" fmla="*/ 7874511 w 9617275"/>
              <a:gd name="connsiteY148" fmla="*/ 5792927 h 6858000"/>
              <a:gd name="connsiteX149" fmla="*/ 7871499 w 9617275"/>
              <a:gd name="connsiteY149" fmla="*/ 5824993 h 6858000"/>
              <a:gd name="connsiteX150" fmla="*/ 7868568 w 9617275"/>
              <a:gd name="connsiteY150" fmla="*/ 5874132 h 6858000"/>
              <a:gd name="connsiteX151" fmla="*/ 7863029 w 9617275"/>
              <a:gd name="connsiteY151" fmla="*/ 5901313 h 6858000"/>
              <a:gd name="connsiteX152" fmla="*/ 7852079 w 9617275"/>
              <a:gd name="connsiteY152" fmla="*/ 5976816 h 6858000"/>
              <a:gd name="connsiteX153" fmla="*/ 7844294 w 9617275"/>
              <a:gd name="connsiteY153" fmla="*/ 6053401 h 6858000"/>
              <a:gd name="connsiteX154" fmla="*/ 7843689 w 9617275"/>
              <a:gd name="connsiteY154" fmla="*/ 6186374 h 6858000"/>
              <a:gd name="connsiteX155" fmla="*/ 7862807 w 9617275"/>
              <a:gd name="connsiteY155" fmla="*/ 6262776 h 6858000"/>
              <a:gd name="connsiteX156" fmla="*/ 7850581 w 9617275"/>
              <a:gd name="connsiteY156" fmla="*/ 6406792 h 6858000"/>
              <a:gd name="connsiteX157" fmla="*/ 7818130 w 9617275"/>
              <a:gd name="connsiteY157" fmla="*/ 6468786 h 6858000"/>
              <a:gd name="connsiteX158" fmla="*/ 7776778 w 9617275"/>
              <a:gd name="connsiteY158" fmla="*/ 6685084 h 6858000"/>
              <a:gd name="connsiteX159" fmla="*/ 7797552 w 9617275"/>
              <a:gd name="connsiteY159" fmla="*/ 6857161 h 6858000"/>
              <a:gd name="connsiteX160" fmla="*/ 7797555 w 9617275"/>
              <a:gd name="connsiteY160" fmla="*/ 6857573 h 6858000"/>
              <a:gd name="connsiteX161" fmla="*/ 7807336 w 9617275"/>
              <a:gd name="connsiteY161" fmla="*/ 6858000 h 6858000"/>
              <a:gd name="connsiteX162" fmla="*/ 7088924 w 9617275"/>
              <a:gd name="connsiteY162" fmla="*/ 6858000 h 6858000"/>
              <a:gd name="connsiteX163" fmla="*/ 718412 w 9617275"/>
              <a:gd name="connsiteY163" fmla="*/ 6858000 h 6858000"/>
              <a:gd name="connsiteX164" fmla="*/ 0 w 9617275"/>
              <a:gd name="connsiteY16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9617275" h="6858000">
                <a:moveTo>
                  <a:pt x="0" y="0"/>
                </a:moveTo>
                <a:lnTo>
                  <a:pt x="718412" y="0"/>
                </a:lnTo>
                <a:lnTo>
                  <a:pt x="8884848" y="0"/>
                </a:lnTo>
                <a:lnTo>
                  <a:pt x="9603260" y="0"/>
                </a:lnTo>
                <a:lnTo>
                  <a:pt x="9610078" y="31580"/>
                </a:lnTo>
                <a:cubicBezTo>
                  <a:pt x="9612617" y="45057"/>
                  <a:pt x="9614322" y="58205"/>
                  <a:pt x="9613256" y="67481"/>
                </a:cubicBezTo>
                <a:cubicBezTo>
                  <a:pt x="9619873" y="78608"/>
                  <a:pt x="9617463" y="90056"/>
                  <a:pt x="9612196" y="102196"/>
                </a:cubicBezTo>
                <a:cubicBezTo>
                  <a:pt x="9615203" y="132127"/>
                  <a:pt x="9607785" y="162716"/>
                  <a:pt x="9605900" y="198067"/>
                </a:cubicBezTo>
                <a:cubicBezTo>
                  <a:pt x="9614438" y="232863"/>
                  <a:pt x="9598947" y="257133"/>
                  <a:pt x="9597000" y="294891"/>
                </a:cubicBezTo>
                <a:cubicBezTo>
                  <a:pt x="9611811" y="322243"/>
                  <a:pt x="9583979" y="325640"/>
                  <a:pt x="9578080" y="346579"/>
                </a:cubicBezTo>
                <a:lnTo>
                  <a:pt x="9577536" y="352130"/>
                </a:lnTo>
                <a:cubicBezTo>
                  <a:pt x="9578253" y="356571"/>
                  <a:pt x="9578972" y="361011"/>
                  <a:pt x="9579690" y="365451"/>
                </a:cubicBezTo>
                <a:lnTo>
                  <a:pt x="9581100" y="370157"/>
                </a:lnTo>
                <a:cubicBezTo>
                  <a:pt x="9581847" y="373513"/>
                  <a:pt x="9582058" y="375888"/>
                  <a:pt x="9581886" y="377691"/>
                </a:cubicBezTo>
                <a:cubicBezTo>
                  <a:pt x="9581827" y="377784"/>
                  <a:pt x="9581771" y="377878"/>
                  <a:pt x="9581714" y="377971"/>
                </a:cubicBezTo>
                <a:lnTo>
                  <a:pt x="9582824" y="384839"/>
                </a:lnTo>
                <a:cubicBezTo>
                  <a:pt x="9585135" y="396208"/>
                  <a:pt x="9587798" y="407057"/>
                  <a:pt x="9590670" y="417221"/>
                </a:cubicBezTo>
                <a:cubicBezTo>
                  <a:pt x="9580971" y="431911"/>
                  <a:pt x="9597946" y="466254"/>
                  <a:pt x="9577314" y="471949"/>
                </a:cubicBezTo>
                <a:cubicBezTo>
                  <a:pt x="9580592" y="485954"/>
                  <a:pt x="9589922" y="490726"/>
                  <a:pt x="9576166" y="492379"/>
                </a:cubicBezTo>
                <a:cubicBezTo>
                  <a:pt x="9576865" y="497181"/>
                  <a:pt x="9576063" y="500759"/>
                  <a:pt x="9574530" y="503805"/>
                </a:cubicBezTo>
                <a:lnTo>
                  <a:pt x="9573769" y="504846"/>
                </a:lnTo>
                <a:lnTo>
                  <a:pt x="9581389" y="535839"/>
                </a:lnTo>
                <a:lnTo>
                  <a:pt x="9580865" y="540729"/>
                </a:lnTo>
                <a:lnTo>
                  <a:pt x="9587797" y="559939"/>
                </a:lnTo>
                <a:lnTo>
                  <a:pt x="9590330" y="570391"/>
                </a:lnTo>
                <a:lnTo>
                  <a:pt x="9593210" y="572253"/>
                </a:lnTo>
                <a:cubicBezTo>
                  <a:pt x="9595118" y="574873"/>
                  <a:pt x="9596305" y="579405"/>
                  <a:pt x="9595850" y="588239"/>
                </a:cubicBezTo>
                <a:lnTo>
                  <a:pt x="9595336" y="590485"/>
                </a:lnTo>
                <a:lnTo>
                  <a:pt x="9600550" y="602137"/>
                </a:lnTo>
                <a:cubicBezTo>
                  <a:pt x="9602759" y="605621"/>
                  <a:pt x="9605385" y="608372"/>
                  <a:pt x="9608593" y="610056"/>
                </a:cubicBezTo>
                <a:lnTo>
                  <a:pt x="9605348" y="650197"/>
                </a:lnTo>
                <a:lnTo>
                  <a:pt x="9225404" y="1538370"/>
                </a:lnTo>
                <a:lnTo>
                  <a:pt x="9084971" y="1581641"/>
                </a:lnTo>
                <a:cubicBezTo>
                  <a:pt x="9075084" y="1602412"/>
                  <a:pt x="9068239" y="1625122"/>
                  <a:pt x="9062416" y="1647777"/>
                </a:cubicBezTo>
                <a:cubicBezTo>
                  <a:pt x="9075884" y="1648249"/>
                  <a:pt x="8994148" y="1716953"/>
                  <a:pt x="8983738" y="1725680"/>
                </a:cubicBezTo>
                <a:cubicBezTo>
                  <a:pt x="8965168" y="1747120"/>
                  <a:pt x="8948205" y="1732874"/>
                  <a:pt x="8918600" y="1764359"/>
                </a:cubicBezTo>
                <a:lnTo>
                  <a:pt x="8856700" y="1839040"/>
                </a:lnTo>
                <a:cubicBezTo>
                  <a:pt x="8856657" y="1839601"/>
                  <a:pt x="8835644" y="1860915"/>
                  <a:pt x="8835602" y="1861477"/>
                </a:cubicBezTo>
                <a:cubicBezTo>
                  <a:pt x="8833227" y="1867439"/>
                  <a:pt x="8830282" y="1869908"/>
                  <a:pt x="8827098" y="1870836"/>
                </a:cubicBezTo>
                <a:lnTo>
                  <a:pt x="8822983" y="1870865"/>
                </a:lnTo>
                <a:lnTo>
                  <a:pt x="8797483" y="1882332"/>
                </a:lnTo>
                <a:cubicBezTo>
                  <a:pt x="8798332" y="1884953"/>
                  <a:pt x="8782357" y="1913163"/>
                  <a:pt x="8779916" y="1916012"/>
                </a:cubicBezTo>
                <a:cubicBezTo>
                  <a:pt x="8796067" y="1922767"/>
                  <a:pt x="8783159" y="1922040"/>
                  <a:pt x="8774534" y="1929841"/>
                </a:cubicBezTo>
                <a:cubicBezTo>
                  <a:pt x="8769937" y="1942015"/>
                  <a:pt x="8756639" y="1978511"/>
                  <a:pt x="8752335" y="1989052"/>
                </a:cubicBezTo>
                <a:lnTo>
                  <a:pt x="8748708" y="1993083"/>
                </a:lnTo>
                <a:cubicBezTo>
                  <a:pt x="8748748" y="1993168"/>
                  <a:pt x="8748785" y="1993253"/>
                  <a:pt x="8748825" y="1993338"/>
                </a:cubicBezTo>
                <a:cubicBezTo>
                  <a:pt x="8748436" y="1994586"/>
                  <a:pt x="8747393" y="1996053"/>
                  <a:pt x="8745371" y="1997938"/>
                </a:cubicBezTo>
                <a:lnTo>
                  <a:pt x="8742101" y="2000433"/>
                </a:lnTo>
                <a:lnTo>
                  <a:pt x="8735066" y="2008251"/>
                </a:lnTo>
                <a:lnTo>
                  <a:pt x="8733885" y="2012104"/>
                </a:lnTo>
                <a:cubicBezTo>
                  <a:pt x="8731109" y="2030838"/>
                  <a:pt x="8725011" y="2091685"/>
                  <a:pt x="8718406" y="2120653"/>
                </a:cubicBezTo>
                <a:cubicBezTo>
                  <a:pt x="8708970" y="2144535"/>
                  <a:pt x="8707832" y="2167590"/>
                  <a:pt x="8694256" y="2185914"/>
                </a:cubicBezTo>
                <a:cubicBezTo>
                  <a:pt x="8696624" y="2196020"/>
                  <a:pt x="8695752" y="2204498"/>
                  <a:pt x="8684028" y="2209043"/>
                </a:cubicBezTo>
                <a:cubicBezTo>
                  <a:pt x="8677694" y="2232166"/>
                  <a:pt x="8687779" y="2241686"/>
                  <a:pt x="8672336" y="2252478"/>
                </a:cubicBezTo>
                <a:cubicBezTo>
                  <a:pt x="8687083" y="2271653"/>
                  <a:pt x="8679173" y="2269820"/>
                  <a:pt x="8671037" y="2273744"/>
                </a:cubicBezTo>
                <a:lnTo>
                  <a:pt x="8670283" y="2274438"/>
                </a:lnTo>
                <a:lnTo>
                  <a:pt x="8672424" y="2277102"/>
                </a:lnTo>
                <a:lnTo>
                  <a:pt x="8672279" y="2281067"/>
                </a:lnTo>
                <a:lnTo>
                  <a:pt x="8667432" y="2290390"/>
                </a:lnTo>
                <a:lnTo>
                  <a:pt x="8664877" y="2293647"/>
                </a:lnTo>
                <a:cubicBezTo>
                  <a:pt x="8663387" y="2295983"/>
                  <a:pt x="8662751" y="2297655"/>
                  <a:pt x="8662699" y="2298942"/>
                </a:cubicBezTo>
                <a:lnTo>
                  <a:pt x="8662877" y="2299154"/>
                </a:lnTo>
                <a:lnTo>
                  <a:pt x="8660379" y="2303959"/>
                </a:lnTo>
                <a:cubicBezTo>
                  <a:pt x="8655629" y="2311887"/>
                  <a:pt x="8650503" y="2319429"/>
                  <a:pt x="8645206" y="2326474"/>
                </a:cubicBezTo>
                <a:cubicBezTo>
                  <a:pt x="8655559" y="2337436"/>
                  <a:pt x="8628218" y="2360829"/>
                  <a:pt x="8654169" y="2366023"/>
                </a:cubicBezTo>
                <a:cubicBezTo>
                  <a:pt x="8647754" y="2375769"/>
                  <a:pt x="8634894" y="2378627"/>
                  <a:pt x="8652523" y="2380572"/>
                </a:cubicBezTo>
                <a:cubicBezTo>
                  <a:pt x="8650875" y="2383937"/>
                  <a:pt x="8651368" y="2386521"/>
                  <a:pt x="8652893" y="2388764"/>
                </a:cubicBezTo>
                <a:lnTo>
                  <a:pt x="8653720" y="2389545"/>
                </a:lnTo>
                <a:lnTo>
                  <a:pt x="8639057" y="2411088"/>
                </a:lnTo>
                <a:lnTo>
                  <a:pt x="8638990" y="2414585"/>
                </a:lnTo>
                <a:lnTo>
                  <a:pt x="8627025" y="2427815"/>
                </a:lnTo>
                <a:lnTo>
                  <a:pt x="8622127" y="2435082"/>
                </a:lnTo>
                <a:lnTo>
                  <a:pt x="8618095" y="2436244"/>
                </a:lnTo>
                <a:cubicBezTo>
                  <a:pt x="8615213" y="2437993"/>
                  <a:pt x="8612976" y="2441138"/>
                  <a:pt x="8612210" y="2447425"/>
                </a:cubicBezTo>
                <a:cubicBezTo>
                  <a:pt x="8612318" y="2447967"/>
                  <a:pt x="8612426" y="2448507"/>
                  <a:pt x="8612532" y="2449049"/>
                </a:cubicBezTo>
                <a:lnTo>
                  <a:pt x="8603966" y="2457016"/>
                </a:lnTo>
                <a:cubicBezTo>
                  <a:pt x="8600559" y="2459363"/>
                  <a:pt x="8596722" y="2461165"/>
                  <a:pt x="8592296" y="2462174"/>
                </a:cubicBezTo>
                <a:cubicBezTo>
                  <a:pt x="8597579" y="2500938"/>
                  <a:pt x="8567684" y="2525736"/>
                  <a:pt x="8556296" y="2562028"/>
                </a:cubicBezTo>
                <a:cubicBezTo>
                  <a:pt x="8535521" y="2599926"/>
                  <a:pt x="8480237" y="2664190"/>
                  <a:pt x="8467649" y="2689560"/>
                </a:cubicBezTo>
                <a:cubicBezTo>
                  <a:pt x="8442891" y="2742422"/>
                  <a:pt x="8421954" y="2843354"/>
                  <a:pt x="8407757" y="2879194"/>
                </a:cubicBezTo>
                <a:cubicBezTo>
                  <a:pt x="8387671" y="2865089"/>
                  <a:pt x="8408678" y="2912000"/>
                  <a:pt x="8382462" y="2904606"/>
                </a:cubicBezTo>
                <a:cubicBezTo>
                  <a:pt x="8382358" y="2909395"/>
                  <a:pt x="8383085" y="2914268"/>
                  <a:pt x="8384009" y="2919212"/>
                </a:cubicBezTo>
                <a:lnTo>
                  <a:pt x="8384480" y="2921802"/>
                </a:lnTo>
                <a:lnTo>
                  <a:pt x="8381919" y="2930657"/>
                </a:lnTo>
                <a:lnTo>
                  <a:pt x="8386755" y="2935028"/>
                </a:lnTo>
                <a:lnTo>
                  <a:pt x="8386884" y="2949701"/>
                </a:lnTo>
                <a:cubicBezTo>
                  <a:pt x="8386072" y="2954909"/>
                  <a:pt x="8384198" y="2960169"/>
                  <a:pt x="8380623" y="2965478"/>
                </a:cubicBezTo>
                <a:cubicBezTo>
                  <a:pt x="8364602" y="2976094"/>
                  <a:pt x="8367975" y="3002192"/>
                  <a:pt x="8358990" y="3021729"/>
                </a:cubicBezTo>
                <a:lnTo>
                  <a:pt x="8352059" y="3029754"/>
                </a:lnTo>
                <a:lnTo>
                  <a:pt x="8345454" y="3059072"/>
                </a:lnTo>
                <a:lnTo>
                  <a:pt x="8343705" y="3060437"/>
                </a:lnTo>
                <a:cubicBezTo>
                  <a:pt x="8339679" y="3063236"/>
                  <a:pt x="8336095" y="3066244"/>
                  <a:pt x="8334258" y="3071134"/>
                </a:cubicBezTo>
                <a:lnTo>
                  <a:pt x="8335050" y="3088224"/>
                </a:lnTo>
                <a:lnTo>
                  <a:pt x="8325532" y="3104317"/>
                </a:lnTo>
                <a:cubicBezTo>
                  <a:pt x="8325603" y="3106048"/>
                  <a:pt x="8325673" y="3107778"/>
                  <a:pt x="8325744" y="3109508"/>
                </a:cubicBezTo>
                <a:cubicBezTo>
                  <a:pt x="8323133" y="3115315"/>
                  <a:pt x="8315946" y="3121199"/>
                  <a:pt x="8316424" y="3124655"/>
                </a:cubicBezTo>
                <a:lnTo>
                  <a:pt x="8318526" y="3126195"/>
                </a:lnTo>
                <a:lnTo>
                  <a:pt x="8316128" y="3131563"/>
                </a:lnTo>
                <a:lnTo>
                  <a:pt x="8313179" y="3134955"/>
                </a:lnTo>
                <a:lnTo>
                  <a:pt x="8313772" y="3136835"/>
                </a:lnTo>
                <a:lnTo>
                  <a:pt x="8289159" y="3191900"/>
                </a:lnTo>
                <a:cubicBezTo>
                  <a:pt x="8253831" y="3281542"/>
                  <a:pt x="8318680" y="3370194"/>
                  <a:pt x="8297835" y="3492732"/>
                </a:cubicBezTo>
                <a:lnTo>
                  <a:pt x="8212163" y="4067993"/>
                </a:lnTo>
                <a:lnTo>
                  <a:pt x="8209611" y="4076821"/>
                </a:lnTo>
                <a:cubicBezTo>
                  <a:pt x="8208926" y="4082012"/>
                  <a:pt x="8209245" y="4087224"/>
                  <a:pt x="8211177" y="4092439"/>
                </a:cubicBezTo>
                <a:cubicBezTo>
                  <a:pt x="8201649" y="4089663"/>
                  <a:pt x="8212978" y="4118945"/>
                  <a:pt x="8204423" y="4127297"/>
                </a:cubicBezTo>
                <a:cubicBezTo>
                  <a:pt x="8197383" y="4132685"/>
                  <a:pt x="8199179" y="4142821"/>
                  <a:pt x="8197388" y="4152104"/>
                </a:cubicBezTo>
                <a:cubicBezTo>
                  <a:pt x="8190624" y="4161436"/>
                  <a:pt x="8188284" y="4204840"/>
                  <a:pt x="8190883" y="4218266"/>
                </a:cubicBezTo>
                <a:cubicBezTo>
                  <a:pt x="8202564" y="4253948"/>
                  <a:pt x="8176292" y="4300298"/>
                  <a:pt x="8184863" y="4329200"/>
                </a:cubicBezTo>
                <a:cubicBezTo>
                  <a:pt x="8185073" y="4337779"/>
                  <a:pt x="8184149" y="4345431"/>
                  <a:pt x="8182526" y="4352468"/>
                </a:cubicBezTo>
                <a:lnTo>
                  <a:pt x="8176319" y="4371072"/>
                </a:lnTo>
                <a:lnTo>
                  <a:pt x="8171221" y="4374175"/>
                </a:lnTo>
                <a:lnTo>
                  <a:pt x="8169261" y="4386747"/>
                </a:lnTo>
                <a:lnTo>
                  <a:pt x="8167863" y="4389800"/>
                </a:lnTo>
                <a:cubicBezTo>
                  <a:pt x="8165173" y="4395624"/>
                  <a:pt x="8162649" y="4401449"/>
                  <a:pt x="8160723" y="4407601"/>
                </a:cubicBezTo>
                <a:cubicBezTo>
                  <a:pt x="8181568" y="4411559"/>
                  <a:pt x="8147772" y="4460543"/>
                  <a:pt x="8167267" y="4452835"/>
                </a:cubicBezTo>
                <a:cubicBezTo>
                  <a:pt x="8160306" y="4487300"/>
                  <a:pt x="8180687" y="4470922"/>
                  <a:pt x="8157392" y="4502533"/>
                </a:cubicBezTo>
                <a:cubicBezTo>
                  <a:pt x="8150975" y="4547842"/>
                  <a:pt x="8155662" y="4660629"/>
                  <a:pt x="8153611" y="4721202"/>
                </a:cubicBezTo>
                <a:cubicBezTo>
                  <a:pt x="8153134" y="4748870"/>
                  <a:pt x="8142326" y="4841663"/>
                  <a:pt x="8145086" y="4865973"/>
                </a:cubicBezTo>
                <a:cubicBezTo>
                  <a:pt x="8145161" y="4867495"/>
                  <a:pt x="8145234" y="4869018"/>
                  <a:pt x="8145309" y="4870540"/>
                </a:cubicBezTo>
                <a:lnTo>
                  <a:pt x="8135154" y="4882806"/>
                </a:lnTo>
                <a:cubicBezTo>
                  <a:pt x="8133396" y="4890989"/>
                  <a:pt x="8133946" y="4913135"/>
                  <a:pt x="8134767" y="4919640"/>
                </a:cubicBezTo>
                <a:lnTo>
                  <a:pt x="8140076" y="4921833"/>
                </a:lnTo>
                <a:lnTo>
                  <a:pt x="8135638" y="4932174"/>
                </a:lnTo>
                <a:lnTo>
                  <a:pt x="8134382" y="4947874"/>
                </a:lnTo>
                <a:lnTo>
                  <a:pt x="8129946" y="4954225"/>
                </a:lnTo>
                <a:cubicBezTo>
                  <a:pt x="8115470" y="4986714"/>
                  <a:pt x="8113794" y="5029032"/>
                  <a:pt x="8095764" y="5058785"/>
                </a:cubicBezTo>
                <a:cubicBezTo>
                  <a:pt x="8113557" y="5089055"/>
                  <a:pt x="8094245" y="5069944"/>
                  <a:pt x="8091266" y="5095341"/>
                </a:cubicBezTo>
                <a:cubicBezTo>
                  <a:pt x="8070159" y="5082266"/>
                  <a:pt x="8094942" y="5128222"/>
                  <a:pt x="8068322" y="5122212"/>
                </a:cubicBezTo>
                <a:cubicBezTo>
                  <a:pt x="8068622" y="5127024"/>
                  <a:pt x="8069753" y="5131875"/>
                  <a:pt x="8071087" y="5136789"/>
                </a:cubicBezTo>
                <a:lnTo>
                  <a:pt x="8071771" y="5139364"/>
                </a:lnTo>
                <a:lnTo>
                  <a:pt x="8069981" y="5148388"/>
                </a:lnTo>
                <a:lnTo>
                  <a:pt x="8075141" y="5152520"/>
                </a:lnTo>
                <a:cubicBezTo>
                  <a:pt x="8075596" y="5157427"/>
                  <a:pt x="8076052" y="5162334"/>
                  <a:pt x="8076507" y="5167241"/>
                </a:cubicBezTo>
                <a:cubicBezTo>
                  <a:pt x="8076143" y="5172508"/>
                  <a:pt x="8074726" y="5177894"/>
                  <a:pt x="8071629" y="5183413"/>
                </a:cubicBezTo>
                <a:cubicBezTo>
                  <a:pt x="8051634" y="5198768"/>
                  <a:pt x="8068158" y="5239903"/>
                  <a:pt x="8042147" y="5258407"/>
                </a:cubicBezTo>
                <a:cubicBezTo>
                  <a:pt x="8034538" y="5266111"/>
                  <a:pt x="8022984" y="5295448"/>
                  <a:pt x="8028100" y="5304337"/>
                </a:cubicBezTo>
                <a:cubicBezTo>
                  <a:pt x="8027196" y="5311142"/>
                  <a:pt x="8021653" y="5317030"/>
                  <a:pt x="8028410" y="5323452"/>
                </a:cubicBezTo>
                <a:cubicBezTo>
                  <a:pt x="8036027" y="5332441"/>
                  <a:pt x="8012565" y="5346906"/>
                  <a:pt x="8025051" y="5349026"/>
                </a:cubicBezTo>
                <a:cubicBezTo>
                  <a:pt x="8008756" y="5359465"/>
                  <a:pt x="8023778" y="5380545"/>
                  <a:pt x="8023487" y="5395449"/>
                </a:cubicBezTo>
                <a:cubicBezTo>
                  <a:pt x="8008593" y="5402726"/>
                  <a:pt x="8022673" y="5426813"/>
                  <a:pt x="8013787" y="5455573"/>
                </a:cubicBezTo>
                <a:cubicBezTo>
                  <a:pt x="7996840" y="5463320"/>
                  <a:pt x="8007967" y="5475010"/>
                  <a:pt x="7982616" y="5492240"/>
                </a:cubicBezTo>
                <a:cubicBezTo>
                  <a:pt x="7983878" y="5493726"/>
                  <a:pt x="7984929" y="5495399"/>
                  <a:pt x="7985735" y="5497214"/>
                </a:cubicBezTo>
                <a:cubicBezTo>
                  <a:pt x="7990425" y="5507759"/>
                  <a:pt x="7986057" y="5520643"/>
                  <a:pt x="7975979" y="5525995"/>
                </a:cubicBezTo>
                <a:cubicBezTo>
                  <a:pt x="7960776" y="5555551"/>
                  <a:pt x="7908396" y="5646212"/>
                  <a:pt x="7894519" y="5674547"/>
                </a:cubicBezTo>
                <a:cubicBezTo>
                  <a:pt x="7902043" y="5682251"/>
                  <a:pt x="7900490" y="5687986"/>
                  <a:pt x="7892717" y="5696009"/>
                </a:cubicBezTo>
                <a:cubicBezTo>
                  <a:pt x="7893371" y="5710611"/>
                  <a:pt x="7898718" y="5746370"/>
                  <a:pt x="7898452" y="5762165"/>
                </a:cubicBezTo>
                <a:cubicBezTo>
                  <a:pt x="7905839" y="5776959"/>
                  <a:pt x="7885182" y="5776537"/>
                  <a:pt x="7891116" y="5790778"/>
                </a:cubicBezTo>
                <a:cubicBezTo>
                  <a:pt x="7888977" y="5804032"/>
                  <a:pt x="7880342" y="5779354"/>
                  <a:pt x="7874511" y="5792927"/>
                </a:cubicBezTo>
                <a:cubicBezTo>
                  <a:pt x="7869688" y="5810094"/>
                  <a:pt x="7846844" y="5802798"/>
                  <a:pt x="7871499" y="5824993"/>
                </a:cubicBezTo>
                <a:cubicBezTo>
                  <a:pt x="7858308" y="5840379"/>
                  <a:pt x="7870240" y="5847948"/>
                  <a:pt x="7868568" y="5874132"/>
                </a:cubicBezTo>
                <a:cubicBezTo>
                  <a:pt x="7857825" y="5881935"/>
                  <a:pt x="7858652" y="5891169"/>
                  <a:pt x="7863029" y="5901313"/>
                </a:cubicBezTo>
                <a:cubicBezTo>
                  <a:pt x="7853201" y="5924234"/>
                  <a:pt x="7856678" y="5949034"/>
                  <a:pt x="7852079" y="5976816"/>
                </a:cubicBezTo>
                <a:cubicBezTo>
                  <a:pt x="7834151" y="6002804"/>
                  <a:pt x="7849294" y="6023735"/>
                  <a:pt x="7844294" y="6053401"/>
                </a:cubicBezTo>
                <a:cubicBezTo>
                  <a:pt x="7816261" y="6075535"/>
                  <a:pt x="7852261" y="6162770"/>
                  <a:pt x="7843689" y="6186374"/>
                </a:cubicBezTo>
                <a:lnTo>
                  <a:pt x="7862807" y="6262776"/>
                </a:lnTo>
                <a:cubicBezTo>
                  <a:pt x="7859283" y="6342960"/>
                  <a:pt x="7854106" y="6326609"/>
                  <a:pt x="7850581" y="6406792"/>
                </a:cubicBezTo>
                <a:cubicBezTo>
                  <a:pt x="7853234" y="6420353"/>
                  <a:pt x="7813617" y="6462217"/>
                  <a:pt x="7818130" y="6468786"/>
                </a:cubicBezTo>
                <a:cubicBezTo>
                  <a:pt x="7816035" y="6570303"/>
                  <a:pt x="7785971" y="6655580"/>
                  <a:pt x="7776778" y="6685084"/>
                </a:cubicBezTo>
                <a:cubicBezTo>
                  <a:pt x="7773991" y="6696710"/>
                  <a:pt x="7794513" y="6818095"/>
                  <a:pt x="7797552" y="6857161"/>
                </a:cubicBezTo>
                <a:cubicBezTo>
                  <a:pt x="7797554" y="6857298"/>
                  <a:pt x="7797554" y="6857435"/>
                  <a:pt x="7797555" y="6857573"/>
                </a:cubicBezTo>
                <a:lnTo>
                  <a:pt x="7807336" y="6858000"/>
                </a:lnTo>
                <a:lnTo>
                  <a:pt x="7088924" y="6858000"/>
                </a:lnTo>
                <a:lnTo>
                  <a:pt x="71841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D2D1FB-DA40-4FE2-A17B-3480A3870E73}"/>
              </a:ext>
            </a:extLst>
          </p:cNvPr>
          <p:cNvSpPr txBox="1"/>
          <p:nvPr/>
        </p:nvSpPr>
        <p:spPr>
          <a:xfrm>
            <a:off x="890497" y="1160961"/>
            <a:ext cx="4840060" cy="271179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My family and teachers will tell me when Coronavirus has finished.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AA985A8C-0E09-4AE5-8D43-0E641136D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4036" y="615950"/>
            <a:ext cx="4306479" cy="3707083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A group of people standing next to a child&#10;&#10;Description automatically generated">
            <a:extLst>
              <a:ext uri="{FF2B5EF4-FFF2-40B4-BE49-F238E27FC236}">
                <a16:creationId xmlns:a16="http://schemas.microsoft.com/office/drawing/2014/main" id="{39B36307-2976-4F90-8FC3-ECD3A91D83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47" r="18262" b="-3"/>
          <a:stretch/>
        </p:blipFill>
        <p:spPr>
          <a:xfrm>
            <a:off x="7652544" y="798394"/>
            <a:ext cx="3944566" cy="3361433"/>
          </a:xfrm>
          <a:prstGeom prst="rect">
            <a:avLst/>
          </a:prstGeom>
        </p:spPr>
      </p:pic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8139596E-811E-4CBB-9679-ACB5C9826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9484" y="3034831"/>
            <a:ext cx="2578364" cy="2248113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7" descr="A picture containing person, holding, hand, small&#10;&#10;Description automatically generated">
            <a:extLst>
              <a:ext uri="{FF2B5EF4-FFF2-40B4-BE49-F238E27FC236}">
                <a16:creationId xmlns:a16="http://schemas.microsoft.com/office/drawing/2014/main" id="{88C38BB9-8BCA-43A1-B940-A8859F8D83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65" r="6235" b="2"/>
          <a:stretch/>
        </p:blipFill>
        <p:spPr>
          <a:xfrm>
            <a:off x="6262388" y="3124621"/>
            <a:ext cx="2397948" cy="2077732"/>
          </a:xfrm>
          <a:prstGeom prst="rect">
            <a:avLst/>
          </a:prstGeom>
        </p:spPr>
      </p:pic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42F10E67-ED8E-45EA-A4AF-438648169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86706" y="4567893"/>
            <a:ext cx="2349950" cy="1556949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3" descr="A group of people sitting posing for the camera&#10;&#10;Description automatically generated">
            <a:extLst>
              <a:ext uri="{FF2B5EF4-FFF2-40B4-BE49-F238E27FC236}">
                <a16:creationId xmlns:a16="http://schemas.microsoft.com/office/drawing/2014/main" id="{C6CDD212-8E97-48BA-9840-BF7BDD69EF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3" b="434"/>
          <a:stretch/>
        </p:blipFill>
        <p:spPr>
          <a:xfrm>
            <a:off x="8986706" y="4567456"/>
            <a:ext cx="2349950" cy="1556949"/>
          </a:xfrm>
          <a:prstGeom prst="rect">
            <a:avLst/>
          </a:prstGeom>
        </p:spPr>
      </p:pic>
      <p:sp>
        <p:nvSpPr>
          <p:cNvPr id="44" name="Rectangle 6">
            <a:extLst>
              <a:ext uri="{FF2B5EF4-FFF2-40B4-BE49-F238E27FC236}">
                <a16:creationId xmlns:a16="http://schemas.microsoft.com/office/drawing/2014/main" id="{1643160D-B579-45C7-9429-0EAC0AEEC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589092">
            <a:off x="10615740" y="5982633"/>
            <a:ext cx="1002235" cy="421021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6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7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86FC9B80-93C7-4A8E-80F9-67E218482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A1D39D31-4CCD-4B76-9350-5B4F35B7E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3414000"/>
          </a:xfrm>
          <a:custGeom>
            <a:avLst/>
            <a:gdLst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74509 w 12192000"/>
              <a:gd name="connsiteY3" fmla="*/ 3367693 h 3414000"/>
              <a:gd name="connsiteX4" fmla="*/ 12144429 w 12192000"/>
              <a:gd name="connsiteY4" fmla="*/ 3375519 h 3414000"/>
              <a:gd name="connsiteX5" fmla="*/ 12091660 w 12192000"/>
              <a:gd name="connsiteY5" fmla="*/ 3329430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87270 w 12192000"/>
              <a:gd name="connsiteY9" fmla="*/ 3218023 h 3414000"/>
              <a:gd name="connsiteX10" fmla="*/ 11648792 w 12192000"/>
              <a:gd name="connsiteY10" fmla="*/ 3216275 h 3414000"/>
              <a:gd name="connsiteX11" fmla="*/ 11557423 w 12192000"/>
              <a:gd name="connsiteY11" fmla="*/ 3195513 h 3414000"/>
              <a:gd name="connsiteX12" fmla="*/ 11336983 w 12192000"/>
              <a:gd name="connsiteY12" fmla="*/ 3096805 h 3414000"/>
              <a:gd name="connsiteX13" fmla="*/ 11200090 w 12192000"/>
              <a:gd name="connsiteY13" fmla="*/ 3066866 h 3414000"/>
              <a:gd name="connsiteX14" fmla="*/ 10939288 w 12192000"/>
              <a:gd name="connsiteY14" fmla="*/ 2855023 h 3414000"/>
              <a:gd name="connsiteX15" fmla="*/ 10563475 w 12192000"/>
              <a:gd name="connsiteY15" fmla="*/ 2792135 h 3414000"/>
              <a:gd name="connsiteX16" fmla="*/ 10136739 w 12192000"/>
              <a:gd name="connsiteY16" fmla="*/ 2801901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73012 w 12192000"/>
              <a:gd name="connsiteY22" fmla="*/ 32502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74509 w 12192000"/>
              <a:gd name="connsiteY3" fmla="*/ 3367693 h 3414000"/>
              <a:gd name="connsiteX4" fmla="*/ 12144429 w 12192000"/>
              <a:gd name="connsiteY4" fmla="*/ 3375519 h 3414000"/>
              <a:gd name="connsiteX5" fmla="*/ 12091660 w 12192000"/>
              <a:gd name="connsiteY5" fmla="*/ 3329430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87270 w 12192000"/>
              <a:gd name="connsiteY9" fmla="*/ 3218023 h 3414000"/>
              <a:gd name="connsiteX10" fmla="*/ 11648792 w 12192000"/>
              <a:gd name="connsiteY10" fmla="*/ 3216275 h 3414000"/>
              <a:gd name="connsiteX11" fmla="*/ 11557423 w 12192000"/>
              <a:gd name="connsiteY11" fmla="*/ 3195513 h 3414000"/>
              <a:gd name="connsiteX12" fmla="*/ 11336983 w 12192000"/>
              <a:gd name="connsiteY12" fmla="*/ 3096805 h 3414000"/>
              <a:gd name="connsiteX13" fmla="*/ 11200090 w 12192000"/>
              <a:gd name="connsiteY13" fmla="*/ 3066866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136739 w 12192000"/>
              <a:gd name="connsiteY16" fmla="*/ 2801901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73012 w 12192000"/>
              <a:gd name="connsiteY22" fmla="*/ 32502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33" fmla="*/ 0 w 12192000"/>
              <a:gd name="connsiteY33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74509 w 12192000"/>
              <a:gd name="connsiteY3" fmla="*/ 3367693 h 3414000"/>
              <a:gd name="connsiteX4" fmla="*/ 12144429 w 12192000"/>
              <a:gd name="connsiteY4" fmla="*/ 3375519 h 3414000"/>
              <a:gd name="connsiteX5" fmla="*/ 12091660 w 12192000"/>
              <a:gd name="connsiteY5" fmla="*/ 3329430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87270 w 12192000"/>
              <a:gd name="connsiteY9" fmla="*/ 3218023 h 3414000"/>
              <a:gd name="connsiteX10" fmla="*/ 11648792 w 12192000"/>
              <a:gd name="connsiteY10" fmla="*/ 3216275 h 3414000"/>
              <a:gd name="connsiteX11" fmla="*/ 11557423 w 12192000"/>
              <a:gd name="connsiteY11" fmla="*/ 3195513 h 3414000"/>
              <a:gd name="connsiteX12" fmla="*/ 11336983 w 12192000"/>
              <a:gd name="connsiteY12" fmla="*/ 3096805 h 3414000"/>
              <a:gd name="connsiteX13" fmla="*/ 11200090 w 12192000"/>
              <a:gd name="connsiteY13" fmla="*/ 3066866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393914 w 12192000"/>
              <a:gd name="connsiteY16" fmla="*/ 2801901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73012 w 12192000"/>
              <a:gd name="connsiteY22" fmla="*/ 32502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33" fmla="*/ 0 w 12192000"/>
              <a:gd name="connsiteY33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74509 w 12192000"/>
              <a:gd name="connsiteY3" fmla="*/ 3367693 h 3414000"/>
              <a:gd name="connsiteX4" fmla="*/ 12144429 w 12192000"/>
              <a:gd name="connsiteY4" fmla="*/ 3375519 h 3414000"/>
              <a:gd name="connsiteX5" fmla="*/ 12091660 w 12192000"/>
              <a:gd name="connsiteY5" fmla="*/ 3329430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87270 w 12192000"/>
              <a:gd name="connsiteY9" fmla="*/ 3218023 h 3414000"/>
              <a:gd name="connsiteX10" fmla="*/ 11648792 w 12192000"/>
              <a:gd name="connsiteY10" fmla="*/ 3216275 h 3414000"/>
              <a:gd name="connsiteX11" fmla="*/ 11557423 w 12192000"/>
              <a:gd name="connsiteY11" fmla="*/ 3195513 h 3414000"/>
              <a:gd name="connsiteX12" fmla="*/ 11336983 w 12192000"/>
              <a:gd name="connsiteY12" fmla="*/ 3096805 h 3414000"/>
              <a:gd name="connsiteX13" fmla="*/ 11200090 w 12192000"/>
              <a:gd name="connsiteY13" fmla="*/ 3066866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393914 w 12192000"/>
              <a:gd name="connsiteY16" fmla="*/ 2801901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73012 w 12192000"/>
              <a:gd name="connsiteY22" fmla="*/ 32502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33" fmla="*/ 0 w 12192000"/>
              <a:gd name="connsiteY33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74509 w 12192000"/>
              <a:gd name="connsiteY3" fmla="*/ 3367693 h 3414000"/>
              <a:gd name="connsiteX4" fmla="*/ 12144429 w 12192000"/>
              <a:gd name="connsiteY4" fmla="*/ 3375519 h 3414000"/>
              <a:gd name="connsiteX5" fmla="*/ 12091660 w 12192000"/>
              <a:gd name="connsiteY5" fmla="*/ 3329430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87270 w 12192000"/>
              <a:gd name="connsiteY9" fmla="*/ 3218023 h 3414000"/>
              <a:gd name="connsiteX10" fmla="*/ 11648792 w 12192000"/>
              <a:gd name="connsiteY10" fmla="*/ 3216275 h 3414000"/>
              <a:gd name="connsiteX11" fmla="*/ 11557423 w 12192000"/>
              <a:gd name="connsiteY11" fmla="*/ 3195513 h 3414000"/>
              <a:gd name="connsiteX12" fmla="*/ 11336983 w 12192000"/>
              <a:gd name="connsiteY12" fmla="*/ 3096805 h 3414000"/>
              <a:gd name="connsiteX13" fmla="*/ 11200090 w 12192000"/>
              <a:gd name="connsiteY13" fmla="*/ 3066866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393914 w 12192000"/>
              <a:gd name="connsiteY16" fmla="*/ 2801901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73012 w 12192000"/>
              <a:gd name="connsiteY22" fmla="*/ 32502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33" fmla="*/ 0 w 12192000"/>
              <a:gd name="connsiteY33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74509 w 12192000"/>
              <a:gd name="connsiteY3" fmla="*/ 3367693 h 3414000"/>
              <a:gd name="connsiteX4" fmla="*/ 12144429 w 12192000"/>
              <a:gd name="connsiteY4" fmla="*/ 3375519 h 3414000"/>
              <a:gd name="connsiteX5" fmla="*/ 12091660 w 12192000"/>
              <a:gd name="connsiteY5" fmla="*/ 3329430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87270 w 12192000"/>
              <a:gd name="connsiteY9" fmla="*/ 3218023 h 3414000"/>
              <a:gd name="connsiteX10" fmla="*/ 11648792 w 12192000"/>
              <a:gd name="connsiteY10" fmla="*/ 3216275 h 3414000"/>
              <a:gd name="connsiteX11" fmla="*/ 11557423 w 12192000"/>
              <a:gd name="connsiteY11" fmla="*/ 3195513 h 3414000"/>
              <a:gd name="connsiteX12" fmla="*/ 11336983 w 12192000"/>
              <a:gd name="connsiteY12" fmla="*/ 3096805 h 3414000"/>
              <a:gd name="connsiteX13" fmla="*/ 11200090 w 12192000"/>
              <a:gd name="connsiteY13" fmla="*/ 3066866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73012 w 12192000"/>
              <a:gd name="connsiteY22" fmla="*/ 32502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33" fmla="*/ 0 w 12192000"/>
              <a:gd name="connsiteY33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74509 w 12192000"/>
              <a:gd name="connsiteY3" fmla="*/ 3367693 h 3414000"/>
              <a:gd name="connsiteX4" fmla="*/ 12144429 w 12192000"/>
              <a:gd name="connsiteY4" fmla="*/ 3375519 h 3414000"/>
              <a:gd name="connsiteX5" fmla="*/ 12091660 w 12192000"/>
              <a:gd name="connsiteY5" fmla="*/ 3329430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87270 w 12192000"/>
              <a:gd name="connsiteY9" fmla="*/ 3218023 h 3414000"/>
              <a:gd name="connsiteX10" fmla="*/ 11648792 w 12192000"/>
              <a:gd name="connsiteY10" fmla="*/ 3216275 h 3414000"/>
              <a:gd name="connsiteX11" fmla="*/ 11557423 w 12192000"/>
              <a:gd name="connsiteY11" fmla="*/ 31955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73012 w 12192000"/>
              <a:gd name="connsiteY22" fmla="*/ 32502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33" fmla="*/ 0 w 12192000"/>
              <a:gd name="connsiteY33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74509 w 12192000"/>
              <a:gd name="connsiteY3" fmla="*/ 3367693 h 3414000"/>
              <a:gd name="connsiteX4" fmla="*/ 12144429 w 12192000"/>
              <a:gd name="connsiteY4" fmla="*/ 3375519 h 3414000"/>
              <a:gd name="connsiteX5" fmla="*/ 12091660 w 12192000"/>
              <a:gd name="connsiteY5" fmla="*/ 3329430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87270 w 12192000"/>
              <a:gd name="connsiteY9" fmla="*/ 3218023 h 3414000"/>
              <a:gd name="connsiteX10" fmla="*/ 11648792 w 12192000"/>
              <a:gd name="connsiteY10" fmla="*/ 3216275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73012 w 12192000"/>
              <a:gd name="connsiteY22" fmla="*/ 32502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33" fmla="*/ 0 w 12192000"/>
              <a:gd name="connsiteY33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74509 w 12192000"/>
              <a:gd name="connsiteY3" fmla="*/ 3367693 h 3414000"/>
              <a:gd name="connsiteX4" fmla="*/ 12144429 w 12192000"/>
              <a:gd name="connsiteY4" fmla="*/ 3375519 h 3414000"/>
              <a:gd name="connsiteX5" fmla="*/ 12091660 w 12192000"/>
              <a:gd name="connsiteY5" fmla="*/ 3329430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87270 w 12192000"/>
              <a:gd name="connsiteY9" fmla="*/ 321802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73012 w 12192000"/>
              <a:gd name="connsiteY22" fmla="*/ 32502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33" fmla="*/ 0 w 12192000"/>
              <a:gd name="connsiteY33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74509 w 12192000"/>
              <a:gd name="connsiteY3" fmla="*/ 3367693 h 3414000"/>
              <a:gd name="connsiteX4" fmla="*/ 12144429 w 12192000"/>
              <a:gd name="connsiteY4" fmla="*/ 3375519 h 3414000"/>
              <a:gd name="connsiteX5" fmla="*/ 12091660 w 12192000"/>
              <a:gd name="connsiteY5" fmla="*/ 3329430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73012 w 12192000"/>
              <a:gd name="connsiteY22" fmla="*/ 32502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33" fmla="*/ 0 w 12192000"/>
              <a:gd name="connsiteY33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74509 w 12192000"/>
              <a:gd name="connsiteY3" fmla="*/ 3367693 h 3414000"/>
              <a:gd name="connsiteX4" fmla="*/ 12144429 w 12192000"/>
              <a:gd name="connsiteY4" fmla="*/ 3375519 h 3414000"/>
              <a:gd name="connsiteX5" fmla="*/ 12015460 w 12192000"/>
              <a:gd name="connsiteY5" fmla="*/ 3343718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73012 w 12192000"/>
              <a:gd name="connsiteY22" fmla="*/ 32502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33" fmla="*/ 0 w 12192000"/>
              <a:gd name="connsiteY33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74509 w 12192000"/>
              <a:gd name="connsiteY3" fmla="*/ 3367693 h 3414000"/>
              <a:gd name="connsiteX4" fmla="*/ 12096804 w 12192000"/>
              <a:gd name="connsiteY4" fmla="*/ 3337419 h 3414000"/>
              <a:gd name="connsiteX5" fmla="*/ 12015460 w 12192000"/>
              <a:gd name="connsiteY5" fmla="*/ 3343718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73012 w 12192000"/>
              <a:gd name="connsiteY22" fmla="*/ 32502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33" fmla="*/ 0 w 12192000"/>
              <a:gd name="connsiteY33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74509 w 12192000"/>
              <a:gd name="connsiteY3" fmla="*/ 336769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73012 w 12192000"/>
              <a:gd name="connsiteY22" fmla="*/ 32502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33" fmla="*/ 0 w 12192000"/>
              <a:gd name="connsiteY33" fmla="*/ 0 h 3414000"/>
              <a:gd name="connsiteX0" fmla="*/ 0 w 12192000"/>
              <a:gd name="connsiteY0" fmla="*/ 0 h 3414000"/>
              <a:gd name="connsiteX1" fmla="*/ 12192000 w 12192000"/>
              <a:gd name="connsiteY1" fmla="*/ 0 h 3414000"/>
              <a:gd name="connsiteX2" fmla="*/ 12192000 w 12192000"/>
              <a:gd name="connsiteY2" fmla="*/ 3363677 h 3414000"/>
              <a:gd name="connsiteX3" fmla="*/ 12141171 w 12192000"/>
              <a:gd name="connsiteY3" fmla="*/ 3348643 h 3414000"/>
              <a:gd name="connsiteX4" fmla="*/ 12096804 w 12192000"/>
              <a:gd name="connsiteY4" fmla="*/ 3337419 h 3414000"/>
              <a:gd name="connsiteX5" fmla="*/ 12001172 w 12192000"/>
              <a:gd name="connsiteY5" fmla="*/ 3319906 h 3414000"/>
              <a:gd name="connsiteX6" fmla="*/ 11929171 w 12192000"/>
              <a:gd name="connsiteY6" fmla="*/ 3326226 h 3414000"/>
              <a:gd name="connsiteX7" fmla="*/ 11820782 w 12192000"/>
              <a:gd name="connsiteY7" fmla="*/ 3289139 h 3414000"/>
              <a:gd name="connsiteX8" fmla="*/ 11760586 w 12192000"/>
              <a:gd name="connsiteY8" fmla="*/ 3251827 h 3414000"/>
              <a:gd name="connsiteX9" fmla="*/ 11653933 w 12192000"/>
              <a:gd name="connsiteY9" fmla="*/ 3237073 h 3414000"/>
              <a:gd name="connsiteX10" fmla="*/ 11577355 w 12192000"/>
              <a:gd name="connsiteY10" fmla="*/ 3211512 h 3414000"/>
              <a:gd name="connsiteX11" fmla="*/ 11462173 w 12192000"/>
              <a:gd name="connsiteY11" fmla="*/ 3157413 h 3414000"/>
              <a:gd name="connsiteX12" fmla="*/ 11336983 w 12192000"/>
              <a:gd name="connsiteY12" fmla="*/ 3096805 h 3414000"/>
              <a:gd name="connsiteX13" fmla="*/ 11200090 w 12192000"/>
              <a:gd name="connsiteY13" fmla="*/ 3038291 h 3414000"/>
              <a:gd name="connsiteX14" fmla="*/ 10939288 w 12192000"/>
              <a:gd name="connsiteY14" fmla="*/ 2855023 h 3414000"/>
              <a:gd name="connsiteX15" fmla="*/ 10782550 w 12192000"/>
              <a:gd name="connsiteY15" fmla="*/ 2820710 h 3414000"/>
              <a:gd name="connsiteX16" fmla="*/ 10546314 w 12192000"/>
              <a:gd name="connsiteY16" fmla="*/ 2811426 h 3414000"/>
              <a:gd name="connsiteX17" fmla="*/ 9661142 w 12192000"/>
              <a:gd name="connsiteY17" fmla="*/ 2787165 h 3414000"/>
              <a:gd name="connsiteX18" fmla="*/ 7709717 w 12192000"/>
              <a:gd name="connsiteY18" fmla="*/ 2795955 h 3414000"/>
              <a:gd name="connsiteX19" fmla="*/ 6923165 w 12192000"/>
              <a:gd name="connsiteY19" fmla="*/ 2920979 h 3414000"/>
              <a:gd name="connsiteX20" fmla="*/ 3308916 w 12192000"/>
              <a:gd name="connsiteY20" fmla="*/ 3049911 h 3414000"/>
              <a:gd name="connsiteX21" fmla="*/ 2046142 w 12192000"/>
              <a:gd name="connsiteY21" fmla="*/ 3203263 h 3414000"/>
              <a:gd name="connsiteX22" fmla="*/ 1573012 w 12192000"/>
              <a:gd name="connsiteY22" fmla="*/ 3250273 h 3414000"/>
              <a:gd name="connsiteX23" fmla="*/ 1304604 w 12192000"/>
              <a:gd name="connsiteY23" fmla="*/ 3185587 h 3414000"/>
              <a:gd name="connsiteX24" fmla="*/ 1160924 w 12192000"/>
              <a:gd name="connsiteY24" fmla="*/ 3219675 h 3414000"/>
              <a:gd name="connsiteX25" fmla="*/ 909691 w 12192000"/>
              <a:gd name="connsiteY25" fmla="*/ 3216917 h 3414000"/>
              <a:gd name="connsiteX26" fmla="*/ 764022 w 12192000"/>
              <a:gd name="connsiteY26" fmla="*/ 3235844 h 3414000"/>
              <a:gd name="connsiteX27" fmla="*/ 701916 w 12192000"/>
              <a:gd name="connsiteY27" fmla="*/ 3250221 h 3414000"/>
              <a:gd name="connsiteX28" fmla="*/ 408703 w 12192000"/>
              <a:gd name="connsiteY28" fmla="*/ 3323459 h 3414000"/>
              <a:gd name="connsiteX29" fmla="*/ 369867 w 12192000"/>
              <a:gd name="connsiteY29" fmla="*/ 3339093 h 3414000"/>
              <a:gd name="connsiteX30" fmla="*/ 318912 w 12192000"/>
              <a:gd name="connsiteY30" fmla="*/ 3367911 h 3414000"/>
              <a:gd name="connsiteX31" fmla="*/ 119549 w 12192000"/>
              <a:gd name="connsiteY31" fmla="*/ 3404650 h 3414000"/>
              <a:gd name="connsiteX32" fmla="*/ 0 w 12192000"/>
              <a:gd name="connsiteY32" fmla="*/ 3414000 h 3414000"/>
              <a:gd name="connsiteX33" fmla="*/ 0 w 12192000"/>
              <a:gd name="connsiteY33" fmla="*/ 0 h 341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2192000" h="3414000">
                <a:moveTo>
                  <a:pt x="0" y="0"/>
                </a:moveTo>
                <a:lnTo>
                  <a:pt x="12192000" y="0"/>
                </a:lnTo>
                <a:lnTo>
                  <a:pt x="12192000" y="3363677"/>
                </a:lnTo>
                <a:lnTo>
                  <a:pt x="12141171" y="3348643"/>
                </a:lnTo>
                <a:cubicBezTo>
                  <a:pt x="12130340" y="3352656"/>
                  <a:pt x="12120137" y="3342208"/>
                  <a:pt x="12096804" y="3337419"/>
                </a:cubicBezTo>
                <a:cubicBezTo>
                  <a:pt x="12073471" y="3332630"/>
                  <a:pt x="12025984" y="3353421"/>
                  <a:pt x="12001172" y="3319906"/>
                </a:cubicBezTo>
                <a:cubicBezTo>
                  <a:pt x="11931984" y="3317322"/>
                  <a:pt x="11987030" y="3316977"/>
                  <a:pt x="11929171" y="3326226"/>
                </a:cubicBezTo>
                <a:cubicBezTo>
                  <a:pt x="11931062" y="3332410"/>
                  <a:pt x="11821861" y="3285262"/>
                  <a:pt x="11820782" y="3289139"/>
                </a:cubicBezTo>
                <a:lnTo>
                  <a:pt x="11760586" y="3251827"/>
                </a:lnTo>
                <a:lnTo>
                  <a:pt x="11653933" y="3237073"/>
                </a:lnTo>
                <a:cubicBezTo>
                  <a:pt x="11648284" y="3237361"/>
                  <a:pt x="11597503" y="3198993"/>
                  <a:pt x="11577355" y="3211512"/>
                </a:cubicBezTo>
                <a:cubicBezTo>
                  <a:pt x="11529762" y="3203503"/>
                  <a:pt x="11537361" y="3169633"/>
                  <a:pt x="11462173" y="3157413"/>
                </a:cubicBezTo>
                <a:cubicBezTo>
                  <a:pt x="11410782" y="3145332"/>
                  <a:pt x="11394963" y="3124923"/>
                  <a:pt x="11336983" y="3096805"/>
                </a:cubicBezTo>
                <a:cubicBezTo>
                  <a:pt x="11289608" y="3114107"/>
                  <a:pt x="11254293" y="3041587"/>
                  <a:pt x="11200090" y="3038291"/>
                </a:cubicBezTo>
                <a:cubicBezTo>
                  <a:pt x="11166176" y="3051838"/>
                  <a:pt x="11008786" y="2790031"/>
                  <a:pt x="10939288" y="2855023"/>
                </a:cubicBezTo>
                <a:cubicBezTo>
                  <a:pt x="10775958" y="2834655"/>
                  <a:pt x="10793386" y="2834590"/>
                  <a:pt x="10782550" y="2820710"/>
                </a:cubicBezTo>
                <a:cubicBezTo>
                  <a:pt x="10771067" y="2822910"/>
                  <a:pt x="10691276" y="2796284"/>
                  <a:pt x="10546314" y="2811426"/>
                </a:cubicBezTo>
                <a:cubicBezTo>
                  <a:pt x="10516261" y="2869001"/>
                  <a:pt x="10133908" y="2789743"/>
                  <a:pt x="9661142" y="2787165"/>
                </a:cubicBezTo>
                <a:cubicBezTo>
                  <a:pt x="9188376" y="2784587"/>
                  <a:pt x="7878054" y="2705721"/>
                  <a:pt x="7709717" y="2795955"/>
                </a:cubicBezTo>
                <a:cubicBezTo>
                  <a:pt x="7352820" y="2829879"/>
                  <a:pt x="7380768" y="2943417"/>
                  <a:pt x="6923165" y="2920979"/>
                </a:cubicBezTo>
                <a:cubicBezTo>
                  <a:pt x="5970797" y="2826377"/>
                  <a:pt x="4381148" y="3024063"/>
                  <a:pt x="3308916" y="3049911"/>
                </a:cubicBezTo>
                <a:cubicBezTo>
                  <a:pt x="2887991" y="3101028"/>
                  <a:pt x="2375124" y="3114734"/>
                  <a:pt x="2046142" y="3203263"/>
                </a:cubicBezTo>
                <a:cubicBezTo>
                  <a:pt x="1761567" y="3111324"/>
                  <a:pt x="1813890" y="3185975"/>
                  <a:pt x="1573012" y="3250273"/>
                </a:cubicBezTo>
                <a:cubicBezTo>
                  <a:pt x="1501488" y="3239217"/>
                  <a:pt x="1381396" y="3228826"/>
                  <a:pt x="1304604" y="3185587"/>
                </a:cubicBezTo>
                <a:cubicBezTo>
                  <a:pt x="1214758" y="3240983"/>
                  <a:pt x="1240861" y="3204815"/>
                  <a:pt x="1160924" y="3219675"/>
                </a:cubicBezTo>
                <a:cubicBezTo>
                  <a:pt x="1120940" y="3215838"/>
                  <a:pt x="1029088" y="3185515"/>
                  <a:pt x="909691" y="3216917"/>
                </a:cubicBezTo>
                <a:cubicBezTo>
                  <a:pt x="894584" y="3261614"/>
                  <a:pt x="794971" y="3221232"/>
                  <a:pt x="764022" y="3235844"/>
                </a:cubicBezTo>
                <a:cubicBezTo>
                  <a:pt x="713144" y="3261930"/>
                  <a:pt x="769147" y="3237497"/>
                  <a:pt x="701916" y="3250221"/>
                </a:cubicBezTo>
                <a:cubicBezTo>
                  <a:pt x="644189" y="3215026"/>
                  <a:pt x="469866" y="3373155"/>
                  <a:pt x="408703" y="3323459"/>
                </a:cubicBezTo>
                <a:cubicBezTo>
                  <a:pt x="401506" y="3343302"/>
                  <a:pt x="389128" y="3337529"/>
                  <a:pt x="369867" y="3339093"/>
                </a:cubicBezTo>
                <a:cubicBezTo>
                  <a:pt x="365490" y="3372373"/>
                  <a:pt x="330308" y="3346613"/>
                  <a:pt x="318912" y="3367911"/>
                </a:cubicBezTo>
                <a:cubicBezTo>
                  <a:pt x="256532" y="3381125"/>
                  <a:pt x="186613" y="3396059"/>
                  <a:pt x="119549" y="3404650"/>
                </a:cubicBezTo>
                <a:lnTo>
                  <a:pt x="0" y="3414000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85306E64-E868-4378-9486-393C92BC8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71117" y="1598654"/>
            <a:ext cx="4313902" cy="2547852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Picture 7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18752612-B982-4E04-931D-058697D4C4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2" r="8740" b="2"/>
          <a:stretch/>
        </p:blipFill>
        <p:spPr>
          <a:xfrm>
            <a:off x="1833349" y="1757140"/>
            <a:ext cx="3990803" cy="2228495"/>
          </a:xfrm>
          <a:prstGeom prst="rect">
            <a:avLst/>
          </a:prstGeom>
        </p:spPr>
      </p:pic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01A5FD61-AF28-4544-AF3E-7193BDDDC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06983" y="1598653"/>
            <a:ext cx="4312884" cy="2547851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8" name="Picture 9" descr="A close up of a person&#10;&#10;Description automatically generated">
            <a:extLst>
              <a:ext uri="{FF2B5EF4-FFF2-40B4-BE49-F238E27FC236}">
                <a16:creationId xmlns:a16="http://schemas.microsoft.com/office/drawing/2014/main" id="{38A60D81-526D-4230-AF8C-B5F6156583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" b="256"/>
          <a:stretch/>
        </p:blipFill>
        <p:spPr>
          <a:xfrm>
            <a:off x="6370580" y="1757139"/>
            <a:ext cx="3988071" cy="22276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AE426F-0BB4-42FE-B6C7-EBAE20F96197}"/>
              </a:ext>
            </a:extLst>
          </p:cNvPr>
          <p:cNvSpPr txBox="1"/>
          <p:nvPr/>
        </p:nvSpPr>
        <p:spPr>
          <a:xfrm>
            <a:off x="1637733" y="4524232"/>
            <a:ext cx="8898340" cy="162408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indent="-22860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Until it is safe I must listen to my family and teachers to stay safe.</a:t>
            </a:r>
          </a:p>
        </p:txBody>
      </p:sp>
    </p:spTree>
    <p:extLst>
      <p:ext uri="{BB962C8B-B14F-4D97-AF65-F5344CB8AC3E}">
        <p14:creationId xmlns:p14="http://schemas.microsoft.com/office/powerpoint/2010/main" val="582135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5AC6EAEB-10B2-4F65-A963-FF60CA8C9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5604AC7-D8D8-4968-8B51-59FF265A1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6175"/>
            <a:ext cx="12192000" cy="4842297"/>
          </a:xfrm>
          <a:custGeom>
            <a:avLst/>
            <a:gdLst>
              <a:gd name="connsiteX0" fmla="*/ 4175374 w 12192000"/>
              <a:gd name="connsiteY0" fmla="*/ 13 h 4541267"/>
              <a:gd name="connsiteX1" fmla="*/ 4171715 w 12192000"/>
              <a:gd name="connsiteY1" fmla="*/ 10474 h 4541267"/>
              <a:gd name="connsiteX2" fmla="*/ 4199128 w 12192000"/>
              <a:gd name="connsiteY2" fmla="*/ 26390 h 4541267"/>
              <a:gd name="connsiteX3" fmla="*/ 4403547 w 12192000"/>
              <a:gd name="connsiteY3" fmla="*/ 18361 h 4541267"/>
              <a:gd name="connsiteX4" fmla="*/ 4455762 w 12192000"/>
              <a:gd name="connsiteY4" fmla="*/ 23384 h 4541267"/>
              <a:gd name="connsiteX5" fmla="*/ 4501720 w 12192000"/>
              <a:gd name="connsiteY5" fmla="*/ 13360 h 4541267"/>
              <a:gd name="connsiteX6" fmla="*/ 4520780 w 12192000"/>
              <a:gd name="connsiteY6" fmla="*/ 18547 h 4541267"/>
              <a:gd name="connsiteX7" fmla="*/ 4524071 w 12192000"/>
              <a:gd name="connsiteY7" fmla="*/ 19600 h 4541267"/>
              <a:gd name="connsiteX8" fmla="*/ 4537225 w 12192000"/>
              <a:gd name="connsiteY8" fmla="*/ 20364 h 4541267"/>
              <a:gd name="connsiteX9" fmla="*/ 4540932 w 12192000"/>
              <a:gd name="connsiteY9" fmla="*/ 24891 h 4541267"/>
              <a:gd name="connsiteX10" fmla="*/ 4560732 w 12192000"/>
              <a:gd name="connsiteY10" fmla="*/ 29131 h 4541267"/>
              <a:gd name="connsiteX11" fmla="*/ 4584946 w 12192000"/>
              <a:gd name="connsiteY11" fmla="*/ 29335 h 4541267"/>
              <a:gd name="connsiteX12" fmla="*/ 4670972 w 12192000"/>
              <a:gd name="connsiteY12" fmla="*/ 30531 h 4541267"/>
              <a:gd name="connsiteX13" fmla="*/ 4685002 w 12192000"/>
              <a:gd name="connsiteY13" fmla="*/ 28086 h 4541267"/>
              <a:gd name="connsiteX14" fmla="*/ 4730795 w 12192000"/>
              <a:gd name="connsiteY14" fmla="*/ 32164 h 4541267"/>
              <a:gd name="connsiteX15" fmla="*/ 4771603 w 12192000"/>
              <a:gd name="connsiteY15" fmla="*/ 33081 h 4541267"/>
              <a:gd name="connsiteX16" fmla="*/ 4798044 w 12192000"/>
              <a:gd name="connsiteY16" fmla="*/ 31136 h 4541267"/>
              <a:gd name="connsiteX17" fmla="*/ 4804975 w 12192000"/>
              <a:gd name="connsiteY17" fmla="*/ 32748 h 4541267"/>
              <a:gd name="connsiteX18" fmla="*/ 4831601 w 12192000"/>
              <a:gd name="connsiteY18" fmla="*/ 33788 h 4541267"/>
              <a:gd name="connsiteX19" fmla="*/ 4845162 w 12192000"/>
              <a:gd name="connsiteY19" fmla="*/ 31398 h 4541267"/>
              <a:gd name="connsiteX20" fmla="*/ 4858548 w 12192000"/>
              <a:gd name="connsiteY20" fmla="*/ 36900 h 4541267"/>
              <a:gd name="connsiteX21" fmla="*/ 4861820 w 12192000"/>
              <a:gd name="connsiteY21" fmla="*/ 40932 h 4541267"/>
              <a:gd name="connsiteX22" fmla="*/ 4880767 w 12192000"/>
              <a:gd name="connsiteY22" fmla="*/ 39122 h 4541267"/>
              <a:gd name="connsiteX23" fmla="*/ 4896300 w 12192000"/>
              <a:gd name="connsiteY23" fmla="*/ 43062 h 4541267"/>
              <a:gd name="connsiteX24" fmla="*/ 4909841 w 12192000"/>
              <a:gd name="connsiteY24" fmla="*/ 40486 h 4541267"/>
              <a:gd name="connsiteX25" fmla="*/ 4915461 w 12192000"/>
              <a:gd name="connsiteY25" fmla="*/ 41067 h 4541267"/>
              <a:gd name="connsiteX26" fmla="*/ 4929430 w 12192000"/>
              <a:gd name="connsiteY26" fmla="*/ 43016 h 4541267"/>
              <a:gd name="connsiteX27" fmla="*/ 4953531 w 12192000"/>
              <a:gd name="connsiteY27" fmla="*/ 47349 h 4541267"/>
              <a:gd name="connsiteX28" fmla="*/ 4961050 w 12192000"/>
              <a:gd name="connsiteY28" fmla="*/ 47952 h 4541267"/>
              <a:gd name="connsiteX29" fmla="*/ 4977419 w 12192000"/>
              <a:gd name="connsiteY29" fmla="*/ 54577 h 4541267"/>
              <a:gd name="connsiteX30" fmla="*/ 5009106 w 12192000"/>
              <a:gd name="connsiteY30" fmla="*/ 60243 h 4541267"/>
              <a:gd name="connsiteX31" fmla="*/ 5064895 w 12192000"/>
              <a:gd name="connsiteY31" fmla="*/ 80012 h 4541267"/>
              <a:gd name="connsiteX32" fmla="*/ 5097688 w 12192000"/>
              <a:gd name="connsiteY32" fmla="*/ 89446 h 4541267"/>
              <a:gd name="connsiteX33" fmla="*/ 5119875 w 12192000"/>
              <a:gd name="connsiteY33" fmla="*/ 98141 h 4541267"/>
              <a:gd name="connsiteX34" fmla="*/ 5185361 w 12192000"/>
              <a:gd name="connsiteY34" fmla="*/ 110421 h 4541267"/>
              <a:gd name="connsiteX35" fmla="*/ 5297679 w 12192000"/>
              <a:gd name="connsiteY35" fmla="*/ 126656 h 4541267"/>
              <a:gd name="connsiteX36" fmla="*/ 5320681 w 12192000"/>
              <a:gd name="connsiteY36" fmla="*/ 131018 h 4541267"/>
              <a:gd name="connsiteX37" fmla="*/ 5336842 w 12192000"/>
              <a:gd name="connsiteY37" fmla="*/ 138371 h 4541267"/>
              <a:gd name="connsiteX38" fmla="*/ 5337444 w 12192000"/>
              <a:gd name="connsiteY38" fmla="*/ 143216 h 4541267"/>
              <a:gd name="connsiteX39" fmla="*/ 5349516 w 12192000"/>
              <a:gd name="connsiteY39" fmla="*/ 146194 h 4541267"/>
              <a:gd name="connsiteX40" fmla="*/ 5351972 w 12192000"/>
              <a:gd name="connsiteY40" fmla="*/ 147738 h 4541267"/>
              <a:gd name="connsiteX41" fmla="*/ 5366814 w 12192000"/>
              <a:gd name="connsiteY41" fmla="*/ 155843 h 4541267"/>
              <a:gd name="connsiteX42" fmla="*/ 5417244 w 12192000"/>
              <a:gd name="connsiteY42" fmla="*/ 154449 h 4541267"/>
              <a:gd name="connsiteX43" fmla="*/ 5463870 w 12192000"/>
              <a:gd name="connsiteY43" fmla="*/ 168114 h 4541267"/>
              <a:gd name="connsiteX44" fmla="*/ 5664412 w 12192000"/>
              <a:gd name="connsiteY44" fmla="*/ 195879 h 4541267"/>
              <a:gd name="connsiteX45" fmla="*/ 5680257 w 12192000"/>
              <a:gd name="connsiteY45" fmla="*/ 215394 h 4541267"/>
              <a:gd name="connsiteX46" fmla="*/ 5757046 w 12192000"/>
              <a:gd name="connsiteY46" fmla="*/ 232193 h 4541267"/>
              <a:gd name="connsiteX47" fmla="*/ 5899668 w 12192000"/>
              <a:gd name="connsiteY47" fmla="*/ 229600 h 4541267"/>
              <a:gd name="connsiteX48" fmla="*/ 6042086 w 12192000"/>
              <a:gd name="connsiteY48" fmla="*/ 259219 h 4541267"/>
              <a:gd name="connsiteX49" fmla="*/ 6058069 w 12192000"/>
              <a:gd name="connsiteY49" fmla="*/ 255319 h 4541267"/>
              <a:gd name="connsiteX50" fmla="*/ 6074445 w 12192000"/>
              <a:gd name="connsiteY50" fmla="*/ 254530 h 4541267"/>
              <a:gd name="connsiteX51" fmla="*/ 6075960 w 12192000"/>
              <a:gd name="connsiteY51" fmla="*/ 255513 h 4541267"/>
              <a:gd name="connsiteX52" fmla="*/ 6093540 w 12192000"/>
              <a:gd name="connsiteY52" fmla="*/ 257803 h 4541267"/>
              <a:gd name="connsiteX53" fmla="*/ 6098369 w 12192000"/>
              <a:gd name="connsiteY53" fmla="*/ 256147 h 4541267"/>
              <a:gd name="connsiteX54" fmla="*/ 6110738 w 12192000"/>
              <a:gd name="connsiteY54" fmla="*/ 257042 h 4541267"/>
              <a:gd name="connsiteX55" fmla="*/ 6135933 w 12192000"/>
              <a:gd name="connsiteY55" fmla="*/ 256983 h 4541267"/>
              <a:gd name="connsiteX56" fmla="*/ 6139871 w 12192000"/>
              <a:gd name="connsiteY56" fmla="*/ 258681 h 4541267"/>
              <a:gd name="connsiteX57" fmla="*/ 6176662 w 12192000"/>
              <a:gd name="connsiteY57" fmla="*/ 261253 h 4541267"/>
              <a:gd name="connsiteX58" fmla="*/ 6176801 w 12192000"/>
              <a:gd name="connsiteY58" fmla="*/ 262100 h 4541267"/>
              <a:gd name="connsiteX59" fmla="*/ 6185563 w 12192000"/>
              <a:gd name="connsiteY59" fmla="*/ 266369 h 4541267"/>
              <a:gd name="connsiteX60" fmla="*/ 6203148 w 12192000"/>
              <a:gd name="connsiteY60" fmla="*/ 272679 h 4541267"/>
              <a:gd name="connsiteX61" fmla="*/ 6239136 w 12192000"/>
              <a:gd name="connsiteY61" fmla="*/ 297265 h 4541267"/>
              <a:gd name="connsiteX62" fmla="*/ 6277452 w 12192000"/>
              <a:gd name="connsiteY62" fmla="*/ 300037 h 4541267"/>
              <a:gd name="connsiteX63" fmla="*/ 6284979 w 12192000"/>
              <a:gd name="connsiteY63" fmla="*/ 301039 h 4541267"/>
              <a:gd name="connsiteX64" fmla="*/ 6285055 w 12192000"/>
              <a:gd name="connsiteY64" fmla="*/ 301242 h 4541267"/>
              <a:gd name="connsiteX65" fmla="*/ 6292844 w 12192000"/>
              <a:gd name="connsiteY65" fmla="*/ 302664 h 4541267"/>
              <a:gd name="connsiteX66" fmla="*/ 6298705 w 12192000"/>
              <a:gd name="connsiteY66" fmla="*/ 302865 h 4541267"/>
              <a:gd name="connsiteX67" fmla="*/ 6313308 w 12192000"/>
              <a:gd name="connsiteY67" fmla="*/ 304809 h 4541267"/>
              <a:gd name="connsiteX68" fmla="*/ 6317834 w 12192000"/>
              <a:gd name="connsiteY68" fmla="*/ 306696 h 4541267"/>
              <a:gd name="connsiteX69" fmla="*/ 6318907 w 12192000"/>
              <a:gd name="connsiteY69" fmla="*/ 309202 h 4541267"/>
              <a:gd name="connsiteX70" fmla="*/ 6320341 w 12192000"/>
              <a:gd name="connsiteY70" fmla="*/ 309131 h 4541267"/>
              <a:gd name="connsiteX71" fmla="*/ 6345071 w 12192000"/>
              <a:gd name="connsiteY71" fmla="*/ 318962 h 4541267"/>
              <a:gd name="connsiteX72" fmla="*/ 6403531 w 12192000"/>
              <a:gd name="connsiteY72" fmla="*/ 334044 h 4541267"/>
              <a:gd name="connsiteX73" fmla="*/ 6438176 w 12192000"/>
              <a:gd name="connsiteY73" fmla="*/ 339858 h 4541267"/>
              <a:gd name="connsiteX74" fmla="*/ 6531805 w 12192000"/>
              <a:gd name="connsiteY74" fmla="*/ 358871 h 4541267"/>
              <a:gd name="connsiteX75" fmla="*/ 6624812 w 12192000"/>
              <a:gd name="connsiteY75" fmla="*/ 380302 h 4541267"/>
              <a:gd name="connsiteX76" fmla="*/ 6665821 w 12192000"/>
              <a:gd name="connsiteY76" fmla="*/ 404165 h 4541267"/>
              <a:gd name="connsiteX77" fmla="*/ 6671133 w 12192000"/>
              <a:gd name="connsiteY77" fmla="*/ 405424 h 4541267"/>
              <a:gd name="connsiteX78" fmla="*/ 6685990 w 12192000"/>
              <a:gd name="connsiteY78" fmla="*/ 405411 h 4541267"/>
              <a:gd name="connsiteX79" fmla="*/ 6691636 w 12192000"/>
              <a:gd name="connsiteY79" fmla="*/ 404837 h 4541267"/>
              <a:gd name="connsiteX80" fmla="*/ 6699772 w 12192000"/>
              <a:gd name="connsiteY80" fmla="*/ 405207 h 4541267"/>
              <a:gd name="connsiteX81" fmla="*/ 6699955 w 12192000"/>
              <a:gd name="connsiteY81" fmla="*/ 405398 h 4541267"/>
              <a:gd name="connsiteX82" fmla="*/ 6707613 w 12192000"/>
              <a:gd name="connsiteY82" fmla="*/ 405391 h 4541267"/>
              <a:gd name="connsiteX83" fmla="*/ 6745320 w 12192000"/>
              <a:gd name="connsiteY83" fmla="*/ 403067 h 4541267"/>
              <a:gd name="connsiteX84" fmla="*/ 6792811 w 12192000"/>
              <a:gd name="connsiteY84" fmla="*/ 422483 h 4541267"/>
              <a:gd name="connsiteX85" fmla="*/ 6812882 w 12192000"/>
              <a:gd name="connsiteY85" fmla="*/ 426365 h 4541267"/>
              <a:gd name="connsiteX86" fmla="*/ 6823500 w 12192000"/>
              <a:gd name="connsiteY86" fmla="*/ 429406 h 4541267"/>
              <a:gd name="connsiteX87" fmla="*/ 6824098 w 12192000"/>
              <a:gd name="connsiteY87" fmla="*/ 430219 h 4541267"/>
              <a:gd name="connsiteX88" fmla="*/ 6860252 w 12192000"/>
              <a:gd name="connsiteY88" fmla="*/ 427902 h 4541267"/>
              <a:gd name="connsiteX89" fmla="*/ 6864904 w 12192000"/>
              <a:gd name="connsiteY89" fmla="*/ 429051 h 4541267"/>
              <a:gd name="connsiteX90" fmla="*/ 6888662 w 12192000"/>
              <a:gd name="connsiteY90" fmla="*/ 425676 h 4541267"/>
              <a:gd name="connsiteX91" fmla="*/ 6900835 w 12192000"/>
              <a:gd name="connsiteY91" fmla="*/ 424926 h 4541267"/>
              <a:gd name="connsiteX92" fmla="*/ 6904484 w 12192000"/>
              <a:gd name="connsiteY92" fmla="*/ 422663 h 4541267"/>
              <a:gd name="connsiteX93" fmla="*/ 6922346 w 12192000"/>
              <a:gd name="connsiteY93" fmla="*/ 422599 h 4541267"/>
              <a:gd name="connsiteX94" fmla="*/ 6924318 w 12192000"/>
              <a:gd name="connsiteY94" fmla="*/ 423364 h 4541267"/>
              <a:gd name="connsiteX95" fmla="*/ 6939344 w 12192000"/>
              <a:gd name="connsiteY95" fmla="*/ 420433 h 4541267"/>
              <a:gd name="connsiteX96" fmla="*/ 6952296 w 12192000"/>
              <a:gd name="connsiteY96" fmla="*/ 414496 h 4541267"/>
              <a:gd name="connsiteX97" fmla="*/ 7103052 w 12192000"/>
              <a:gd name="connsiteY97" fmla="*/ 424841 h 4541267"/>
              <a:gd name="connsiteX98" fmla="*/ 7246485 w 12192000"/>
              <a:gd name="connsiteY98" fmla="*/ 421500 h 4541267"/>
              <a:gd name="connsiteX99" fmla="*/ 7391440 w 12192000"/>
              <a:gd name="connsiteY99" fmla="*/ 426989 h 4541267"/>
              <a:gd name="connsiteX100" fmla="*/ 7548358 w 12192000"/>
              <a:gd name="connsiteY100" fmla="*/ 427860 h 4541267"/>
              <a:gd name="connsiteX101" fmla="*/ 7599893 w 12192000"/>
              <a:gd name="connsiteY101" fmla="*/ 435145 h 4541267"/>
              <a:gd name="connsiteX102" fmla="*/ 7646750 w 12192000"/>
              <a:gd name="connsiteY102" fmla="*/ 427135 h 4541267"/>
              <a:gd name="connsiteX103" fmla="*/ 7665217 w 12192000"/>
              <a:gd name="connsiteY103" fmla="*/ 433142 h 4541267"/>
              <a:gd name="connsiteX104" fmla="*/ 7668385 w 12192000"/>
              <a:gd name="connsiteY104" fmla="*/ 434335 h 4541267"/>
              <a:gd name="connsiteX105" fmla="*/ 7681420 w 12192000"/>
              <a:gd name="connsiteY105" fmla="*/ 435671 h 4541267"/>
              <a:gd name="connsiteX106" fmla="*/ 7684651 w 12192000"/>
              <a:gd name="connsiteY106" fmla="*/ 440352 h 4541267"/>
              <a:gd name="connsiteX107" fmla="*/ 7843050 w 12192000"/>
              <a:gd name="connsiteY107" fmla="*/ 447862 h 4541267"/>
              <a:gd name="connsiteX108" fmla="*/ 7911637 w 12192000"/>
              <a:gd name="connsiteY108" fmla="*/ 451302 h 4541267"/>
              <a:gd name="connsiteX109" fmla="*/ 7937365 w 12192000"/>
              <a:gd name="connsiteY109" fmla="*/ 456923 h 4541267"/>
              <a:gd name="connsiteX110" fmla="*/ 8037057 w 12192000"/>
              <a:gd name="connsiteY110" fmla="*/ 473946 h 4541267"/>
              <a:gd name="connsiteX111" fmla="*/ 8122868 w 12192000"/>
              <a:gd name="connsiteY111" fmla="*/ 484360 h 4541267"/>
              <a:gd name="connsiteX112" fmla="*/ 8186750 w 12192000"/>
              <a:gd name="connsiteY112" fmla="*/ 473523 h 4541267"/>
              <a:gd name="connsiteX113" fmla="*/ 8192054 w 12192000"/>
              <a:gd name="connsiteY113" fmla="*/ 477054 h 4541267"/>
              <a:gd name="connsiteX114" fmla="*/ 8235470 w 12192000"/>
              <a:gd name="connsiteY114" fmla="*/ 478559 h 4541267"/>
              <a:gd name="connsiteX115" fmla="*/ 8388968 w 12192000"/>
              <a:gd name="connsiteY115" fmla="*/ 461607 h 4541267"/>
              <a:gd name="connsiteX116" fmla="*/ 8473770 w 12192000"/>
              <a:gd name="connsiteY116" fmla="*/ 465162 h 4541267"/>
              <a:gd name="connsiteX117" fmla="*/ 8503642 w 12192000"/>
              <a:gd name="connsiteY117" fmla="*/ 470008 h 4541267"/>
              <a:gd name="connsiteX118" fmla="*/ 8553701 w 12192000"/>
              <a:gd name="connsiteY118" fmla="*/ 477906 h 4541267"/>
              <a:gd name="connsiteX119" fmla="*/ 8590556 w 12192000"/>
              <a:gd name="connsiteY119" fmla="*/ 492632 h 4541267"/>
              <a:gd name="connsiteX120" fmla="*/ 8632638 w 12192000"/>
              <a:gd name="connsiteY120" fmla="*/ 495738 h 4541267"/>
              <a:gd name="connsiteX121" fmla="*/ 8643140 w 12192000"/>
              <a:gd name="connsiteY121" fmla="*/ 485045 h 4541267"/>
              <a:gd name="connsiteX122" fmla="*/ 8687917 w 12192000"/>
              <a:gd name="connsiteY122" fmla="*/ 492071 h 4541267"/>
              <a:gd name="connsiteX123" fmla="*/ 8755765 w 12192000"/>
              <a:gd name="connsiteY123" fmla="*/ 503982 h 4541267"/>
              <a:gd name="connsiteX124" fmla="*/ 8795085 w 12192000"/>
              <a:gd name="connsiteY124" fmla="*/ 507904 h 4541267"/>
              <a:gd name="connsiteX125" fmla="*/ 8902279 w 12192000"/>
              <a:gd name="connsiteY125" fmla="*/ 521818 h 4541267"/>
              <a:gd name="connsiteX126" fmla="*/ 9009490 w 12192000"/>
              <a:gd name="connsiteY126" fmla="*/ 538194 h 4541267"/>
              <a:gd name="connsiteX127" fmla="*/ 9072120 w 12192000"/>
              <a:gd name="connsiteY127" fmla="*/ 561668 h 4541267"/>
              <a:gd name="connsiteX128" fmla="*/ 9160343 w 12192000"/>
              <a:gd name="connsiteY128" fmla="*/ 573641 h 4541267"/>
              <a:gd name="connsiteX129" fmla="*/ 9174981 w 12192000"/>
              <a:gd name="connsiteY129" fmla="*/ 577663 h 4541267"/>
              <a:gd name="connsiteX130" fmla="*/ 9278987 w 12192000"/>
              <a:gd name="connsiteY130" fmla="*/ 596161 h 4541267"/>
              <a:gd name="connsiteX131" fmla="*/ 9400617 w 12192000"/>
              <a:gd name="connsiteY131" fmla="*/ 598994 h 4541267"/>
              <a:gd name="connsiteX132" fmla="*/ 9552261 w 12192000"/>
              <a:gd name="connsiteY132" fmla="*/ 650991 h 4541267"/>
              <a:gd name="connsiteX133" fmla="*/ 9822258 w 12192000"/>
              <a:gd name="connsiteY133" fmla="*/ 730484 h 4541267"/>
              <a:gd name="connsiteX134" fmla="*/ 10113244 w 12192000"/>
              <a:gd name="connsiteY134" fmla="*/ 761586 h 4541267"/>
              <a:gd name="connsiteX135" fmla="*/ 10189871 w 12192000"/>
              <a:gd name="connsiteY135" fmla="*/ 756395 h 4541267"/>
              <a:gd name="connsiteX136" fmla="*/ 10414253 w 12192000"/>
              <a:gd name="connsiteY136" fmla="*/ 746175 h 4541267"/>
              <a:gd name="connsiteX137" fmla="*/ 10642574 w 12192000"/>
              <a:gd name="connsiteY137" fmla="*/ 693308 h 4541267"/>
              <a:gd name="connsiteX138" fmla="*/ 10786007 w 12192000"/>
              <a:gd name="connsiteY138" fmla="*/ 684599 h 4541267"/>
              <a:gd name="connsiteX139" fmla="*/ 10854151 w 12192000"/>
              <a:gd name="connsiteY139" fmla="*/ 670921 h 4541267"/>
              <a:gd name="connsiteX140" fmla="*/ 10901354 w 12192000"/>
              <a:gd name="connsiteY140" fmla="*/ 670267 h 4541267"/>
              <a:gd name="connsiteX141" fmla="*/ 10929658 w 12192000"/>
              <a:gd name="connsiteY141" fmla="*/ 668675 h 4541267"/>
              <a:gd name="connsiteX142" fmla="*/ 10978685 w 12192000"/>
              <a:gd name="connsiteY142" fmla="*/ 645904 h 4541267"/>
              <a:gd name="connsiteX143" fmla="*/ 11163594 w 12192000"/>
              <a:gd name="connsiteY143" fmla="*/ 638786 h 4541267"/>
              <a:gd name="connsiteX144" fmla="*/ 11340142 w 12192000"/>
              <a:gd name="connsiteY144" fmla="*/ 661756 h 4541267"/>
              <a:gd name="connsiteX145" fmla="*/ 11603318 w 12192000"/>
              <a:gd name="connsiteY145" fmla="*/ 596522 h 4541267"/>
              <a:gd name="connsiteX146" fmla="*/ 11630282 w 12192000"/>
              <a:gd name="connsiteY146" fmla="*/ 591403 h 4541267"/>
              <a:gd name="connsiteX147" fmla="*/ 11776458 w 12192000"/>
              <a:gd name="connsiteY147" fmla="*/ 566050 h 4541267"/>
              <a:gd name="connsiteX148" fmla="*/ 12105816 w 12192000"/>
              <a:gd name="connsiteY148" fmla="*/ 554311 h 4541267"/>
              <a:gd name="connsiteX149" fmla="*/ 12192000 w 12192000"/>
              <a:gd name="connsiteY149" fmla="*/ 507672 h 4541267"/>
              <a:gd name="connsiteX150" fmla="*/ 12192000 w 12192000"/>
              <a:gd name="connsiteY150" fmla="*/ 2530382 h 4541267"/>
              <a:gd name="connsiteX151" fmla="*/ 12192000 w 12192000"/>
              <a:gd name="connsiteY151" fmla="*/ 3315691 h 4541267"/>
              <a:gd name="connsiteX152" fmla="*/ 12192000 w 12192000"/>
              <a:gd name="connsiteY152" fmla="*/ 4541267 h 4541267"/>
              <a:gd name="connsiteX153" fmla="*/ 0 w 12192000"/>
              <a:gd name="connsiteY153" fmla="*/ 4541267 h 4541267"/>
              <a:gd name="connsiteX154" fmla="*/ 0 w 12192000"/>
              <a:gd name="connsiteY154" fmla="*/ 3315691 h 4541267"/>
              <a:gd name="connsiteX155" fmla="*/ 0 w 12192000"/>
              <a:gd name="connsiteY155" fmla="*/ 2530382 h 4541267"/>
              <a:gd name="connsiteX156" fmla="*/ 0 w 12192000"/>
              <a:gd name="connsiteY156" fmla="*/ 394082 h 4541267"/>
              <a:gd name="connsiteX157" fmla="*/ 3948 w 12192000"/>
              <a:gd name="connsiteY157" fmla="*/ 393322 h 4541267"/>
              <a:gd name="connsiteX158" fmla="*/ 79987 w 12192000"/>
              <a:gd name="connsiteY158" fmla="*/ 383500 h 4541267"/>
              <a:gd name="connsiteX159" fmla="*/ 173247 w 12192000"/>
              <a:gd name="connsiteY159" fmla="*/ 348155 h 4541267"/>
              <a:gd name="connsiteX160" fmla="*/ 206877 w 12192000"/>
              <a:gd name="connsiteY160" fmla="*/ 344844 h 4541267"/>
              <a:gd name="connsiteX161" fmla="*/ 205655 w 12192000"/>
              <a:gd name="connsiteY161" fmla="*/ 338590 h 4541267"/>
              <a:gd name="connsiteX162" fmla="*/ 218147 w 12192000"/>
              <a:gd name="connsiteY162" fmla="*/ 338130 h 4541267"/>
              <a:gd name="connsiteX163" fmla="*/ 246031 w 12192000"/>
              <a:gd name="connsiteY163" fmla="*/ 337978 h 4541267"/>
              <a:gd name="connsiteX164" fmla="*/ 329529 w 12192000"/>
              <a:gd name="connsiteY164" fmla="*/ 336242 h 4541267"/>
              <a:gd name="connsiteX165" fmla="*/ 352311 w 12192000"/>
              <a:gd name="connsiteY165" fmla="*/ 324249 h 4541267"/>
              <a:gd name="connsiteX166" fmla="*/ 373861 w 12192000"/>
              <a:gd name="connsiteY166" fmla="*/ 324061 h 4541267"/>
              <a:gd name="connsiteX167" fmla="*/ 498838 w 12192000"/>
              <a:gd name="connsiteY167" fmla="*/ 307987 h 4541267"/>
              <a:gd name="connsiteX168" fmla="*/ 516021 w 12192000"/>
              <a:gd name="connsiteY168" fmla="*/ 306785 h 4541267"/>
              <a:gd name="connsiteX169" fmla="*/ 525327 w 12192000"/>
              <a:gd name="connsiteY169" fmla="*/ 301396 h 4541267"/>
              <a:gd name="connsiteX170" fmla="*/ 558651 w 12192000"/>
              <a:gd name="connsiteY170" fmla="*/ 300324 h 4541267"/>
              <a:gd name="connsiteX171" fmla="*/ 560193 w 12192000"/>
              <a:gd name="connsiteY171" fmla="*/ 297256 h 4541267"/>
              <a:gd name="connsiteX172" fmla="*/ 669729 w 12192000"/>
              <a:gd name="connsiteY172" fmla="*/ 270914 h 4541267"/>
              <a:gd name="connsiteX173" fmla="*/ 688496 w 12192000"/>
              <a:gd name="connsiteY173" fmla="*/ 266563 h 4541267"/>
              <a:gd name="connsiteX174" fmla="*/ 704711 w 12192000"/>
              <a:gd name="connsiteY174" fmla="*/ 267882 h 4541267"/>
              <a:gd name="connsiteX175" fmla="*/ 794485 w 12192000"/>
              <a:gd name="connsiteY175" fmla="*/ 264121 h 4541267"/>
              <a:gd name="connsiteX176" fmla="*/ 815839 w 12192000"/>
              <a:gd name="connsiteY176" fmla="*/ 266431 h 4541267"/>
              <a:gd name="connsiteX177" fmla="*/ 824819 w 12192000"/>
              <a:gd name="connsiteY177" fmla="*/ 271306 h 4541267"/>
              <a:gd name="connsiteX178" fmla="*/ 859579 w 12192000"/>
              <a:gd name="connsiteY178" fmla="*/ 262094 h 4541267"/>
              <a:gd name="connsiteX179" fmla="*/ 913213 w 12192000"/>
              <a:gd name="connsiteY179" fmla="*/ 255782 h 4541267"/>
              <a:gd name="connsiteX180" fmla="*/ 938704 w 12192000"/>
              <a:gd name="connsiteY180" fmla="*/ 251225 h 4541267"/>
              <a:gd name="connsiteX181" fmla="*/ 959272 w 12192000"/>
              <a:gd name="connsiteY181" fmla="*/ 253991 h 4541267"/>
              <a:gd name="connsiteX182" fmla="*/ 1076317 w 12192000"/>
              <a:gd name="connsiteY182" fmla="*/ 254692 h 4541267"/>
              <a:gd name="connsiteX183" fmla="*/ 1103231 w 12192000"/>
              <a:gd name="connsiteY183" fmla="*/ 259087 h 4541267"/>
              <a:gd name="connsiteX184" fmla="*/ 1115987 w 12192000"/>
              <a:gd name="connsiteY184" fmla="*/ 267847 h 4541267"/>
              <a:gd name="connsiteX185" fmla="*/ 1125983 w 12192000"/>
              <a:gd name="connsiteY185" fmla="*/ 264723 h 4541267"/>
              <a:gd name="connsiteX186" fmla="*/ 1196778 w 12192000"/>
              <a:gd name="connsiteY186" fmla="*/ 264412 h 4541267"/>
              <a:gd name="connsiteX187" fmla="*/ 1242961 w 12192000"/>
              <a:gd name="connsiteY187" fmla="*/ 263409 h 4541267"/>
              <a:gd name="connsiteX188" fmla="*/ 1245768 w 12192000"/>
              <a:gd name="connsiteY188" fmla="*/ 251383 h 4541267"/>
              <a:gd name="connsiteX189" fmla="*/ 1286892 w 12192000"/>
              <a:gd name="connsiteY189" fmla="*/ 247098 h 4541267"/>
              <a:gd name="connsiteX190" fmla="*/ 1330717 w 12192000"/>
              <a:gd name="connsiteY190" fmla="*/ 254818 h 4541267"/>
              <a:gd name="connsiteX191" fmla="*/ 1382372 w 12192000"/>
              <a:gd name="connsiteY191" fmla="*/ 253736 h 4541267"/>
              <a:gd name="connsiteX192" fmla="*/ 1413281 w 12192000"/>
              <a:gd name="connsiteY192" fmla="*/ 253220 h 4541267"/>
              <a:gd name="connsiteX193" fmla="*/ 1494404 w 12192000"/>
              <a:gd name="connsiteY193" fmla="*/ 242003 h 4541267"/>
              <a:gd name="connsiteX194" fmla="*/ 1626029 w 12192000"/>
              <a:gd name="connsiteY194" fmla="*/ 199353 h 4541267"/>
              <a:gd name="connsiteX195" fmla="*/ 1667354 w 12192000"/>
              <a:gd name="connsiteY195" fmla="*/ 193310 h 4541267"/>
              <a:gd name="connsiteX196" fmla="*/ 1674578 w 12192000"/>
              <a:gd name="connsiteY196" fmla="*/ 195769 h 4541267"/>
              <a:gd name="connsiteX197" fmla="*/ 1880316 w 12192000"/>
              <a:gd name="connsiteY197" fmla="*/ 170155 h 4541267"/>
              <a:gd name="connsiteX198" fmla="*/ 1917126 w 12192000"/>
              <a:gd name="connsiteY198" fmla="*/ 168655 h 4541267"/>
              <a:gd name="connsiteX199" fmla="*/ 1944692 w 12192000"/>
              <a:gd name="connsiteY199" fmla="*/ 169592 h 4541267"/>
              <a:gd name="connsiteX200" fmla="*/ 2010665 w 12192000"/>
              <a:gd name="connsiteY200" fmla="*/ 161060 h 4541267"/>
              <a:gd name="connsiteX201" fmla="*/ 2118270 w 12192000"/>
              <a:gd name="connsiteY201" fmla="*/ 142353 h 4541267"/>
              <a:gd name="connsiteX202" fmla="*/ 2141504 w 12192000"/>
              <a:gd name="connsiteY202" fmla="*/ 139398 h 4541267"/>
              <a:gd name="connsiteX203" fmla="*/ 2162752 w 12192000"/>
              <a:gd name="connsiteY203" fmla="*/ 140940 h 4541267"/>
              <a:gd name="connsiteX204" fmla="*/ 2168793 w 12192000"/>
              <a:gd name="connsiteY204" fmla="*/ 144854 h 4541267"/>
              <a:gd name="connsiteX205" fmla="*/ 2181778 w 12192000"/>
              <a:gd name="connsiteY205" fmla="*/ 143885 h 4541267"/>
              <a:gd name="connsiteX206" fmla="*/ 2185499 w 12192000"/>
              <a:gd name="connsiteY206" fmla="*/ 144480 h 4541267"/>
              <a:gd name="connsiteX207" fmla="*/ 2206566 w 12192000"/>
              <a:gd name="connsiteY207" fmla="*/ 147037 h 4541267"/>
              <a:gd name="connsiteX208" fmla="*/ 2244903 w 12192000"/>
              <a:gd name="connsiteY208" fmla="*/ 131308 h 4541267"/>
              <a:gd name="connsiteX209" fmla="*/ 2297531 w 12192000"/>
              <a:gd name="connsiteY209" fmla="*/ 129388 h 4541267"/>
              <a:gd name="connsiteX210" fmla="*/ 2488258 w 12192000"/>
              <a:gd name="connsiteY210" fmla="*/ 94958 h 4541267"/>
              <a:gd name="connsiteX211" fmla="*/ 2523236 w 12192000"/>
              <a:gd name="connsiteY211" fmla="*/ 106856 h 4541267"/>
              <a:gd name="connsiteX212" fmla="*/ 2603355 w 12192000"/>
              <a:gd name="connsiteY212" fmla="*/ 98877 h 4541267"/>
              <a:gd name="connsiteX213" fmla="*/ 2713319 w 12192000"/>
              <a:gd name="connsiteY213" fmla="*/ 55535 h 4541267"/>
              <a:gd name="connsiteX214" fmla="*/ 2860143 w 12192000"/>
              <a:gd name="connsiteY214" fmla="*/ 39439 h 4541267"/>
              <a:gd name="connsiteX215" fmla="*/ 2868320 w 12192000"/>
              <a:gd name="connsiteY215" fmla="*/ 31535 h 4541267"/>
              <a:gd name="connsiteX216" fmla="*/ 2880379 w 12192000"/>
              <a:gd name="connsiteY216" fmla="*/ 26144 h 4541267"/>
              <a:gd name="connsiteX217" fmla="*/ 2882710 w 12192000"/>
              <a:gd name="connsiteY217" fmla="*/ 26536 h 4541267"/>
              <a:gd name="connsiteX218" fmla="*/ 2899268 w 12192000"/>
              <a:gd name="connsiteY218" fmla="*/ 23397 h 4541267"/>
              <a:gd name="connsiteX219" fmla="*/ 2901185 w 12192000"/>
              <a:gd name="connsiteY219" fmla="*/ 20606 h 4541267"/>
              <a:gd name="connsiteX220" fmla="*/ 2912009 w 12192000"/>
              <a:gd name="connsiteY220" fmla="*/ 17792 h 4541267"/>
              <a:gd name="connsiteX221" fmla="*/ 2931895 w 12192000"/>
              <a:gd name="connsiteY221" fmla="*/ 10473 h 4541267"/>
              <a:gd name="connsiteX222" fmla="*/ 2936965 w 12192000"/>
              <a:gd name="connsiteY222" fmla="*/ 10769 h 4541267"/>
              <a:gd name="connsiteX223" fmla="*/ 2969058 w 12192000"/>
              <a:gd name="connsiteY223" fmla="*/ 2323 h 4541267"/>
              <a:gd name="connsiteX224" fmla="*/ 2970141 w 12192000"/>
              <a:gd name="connsiteY224" fmla="*/ 2998 h 4541267"/>
              <a:gd name="connsiteX225" fmla="*/ 2981985 w 12192000"/>
              <a:gd name="connsiteY225" fmla="*/ 4074 h 4541267"/>
              <a:gd name="connsiteX226" fmla="*/ 3003160 w 12192000"/>
              <a:gd name="connsiteY226" fmla="*/ 4325 h 4541267"/>
              <a:gd name="connsiteX227" fmla="*/ 3059919 w 12192000"/>
              <a:gd name="connsiteY227" fmla="*/ 14691 h 4541267"/>
              <a:gd name="connsiteX228" fmla="*/ 3093450 w 12192000"/>
              <a:gd name="connsiteY228" fmla="*/ 5974 h 4541267"/>
              <a:gd name="connsiteX229" fmla="*/ 3188029 w 12192000"/>
              <a:gd name="connsiteY229" fmla="*/ 4647 h 4541267"/>
              <a:gd name="connsiteX230" fmla="*/ 3287078 w 12192000"/>
              <a:gd name="connsiteY230" fmla="*/ 20127 h 4541267"/>
              <a:gd name="connsiteX231" fmla="*/ 3386448 w 12192000"/>
              <a:gd name="connsiteY231" fmla="*/ 22159 h 4541267"/>
              <a:gd name="connsiteX232" fmla="*/ 3422427 w 12192000"/>
              <a:gd name="connsiteY232" fmla="*/ 21744 h 4541267"/>
              <a:gd name="connsiteX233" fmla="*/ 3486559 w 12192000"/>
              <a:gd name="connsiteY233" fmla="*/ 26080 h 4541267"/>
              <a:gd name="connsiteX234" fmla="*/ 3515932 w 12192000"/>
              <a:gd name="connsiteY234" fmla="*/ 31213 h 4541267"/>
              <a:gd name="connsiteX235" fmla="*/ 3517220 w 12192000"/>
              <a:gd name="connsiteY235" fmla="*/ 30897 h 4541267"/>
              <a:gd name="connsiteX236" fmla="*/ 3519845 w 12192000"/>
              <a:gd name="connsiteY236" fmla="*/ 33107 h 4541267"/>
              <a:gd name="connsiteX237" fmla="*/ 3525279 w 12192000"/>
              <a:gd name="connsiteY237" fmla="*/ 34130 h 4541267"/>
              <a:gd name="connsiteX238" fmla="*/ 3540113 w 12192000"/>
              <a:gd name="connsiteY238" fmla="*/ 33471 h 4541267"/>
              <a:gd name="connsiteX239" fmla="*/ 3545692 w 12192000"/>
              <a:gd name="connsiteY239" fmla="*/ 32654 h 4541267"/>
              <a:gd name="connsiteX240" fmla="*/ 3553854 w 12192000"/>
              <a:gd name="connsiteY240" fmla="*/ 32669 h 4541267"/>
              <a:gd name="connsiteX241" fmla="*/ 3554058 w 12192000"/>
              <a:gd name="connsiteY241" fmla="*/ 32851 h 4541267"/>
              <a:gd name="connsiteX242" fmla="*/ 3561703 w 12192000"/>
              <a:gd name="connsiteY242" fmla="*/ 32512 h 4541267"/>
              <a:gd name="connsiteX243" fmla="*/ 3599112 w 12192000"/>
              <a:gd name="connsiteY243" fmla="*/ 28556 h 4541267"/>
              <a:gd name="connsiteX244" fmla="*/ 3648544 w 12192000"/>
              <a:gd name="connsiteY244" fmla="*/ 45847 h 4541267"/>
              <a:gd name="connsiteX245" fmla="*/ 3668987 w 12192000"/>
              <a:gd name="connsiteY245" fmla="*/ 48845 h 4541267"/>
              <a:gd name="connsiteX246" fmla="*/ 3679906 w 12192000"/>
              <a:gd name="connsiteY246" fmla="*/ 51414 h 4541267"/>
              <a:gd name="connsiteX247" fmla="*/ 3680583 w 12192000"/>
              <a:gd name="connsiteY247" fmla="*/ 52200 h 4541267"/>
              <a:gd name="connsiteX248" fmla="*/ 3716448 w 12192000"/>
              <a:gd name="connsiteY248" fmla="*/ 48317 h 4541267"/>
              <a:gd name="connsiteX249" fmla="*/ 3721210 w 12192000"/>
              <a:gd name="connsiteY249" fmla="*/ 49261 h 4541267"/>
              <a:gd name="connsiteX250" fmla="*/ 3744585 w 12192000"/>
              <a:gd name="connsiteY250" fmla="*/ 44862 h 4541267"/>
              <a:gd name="connsiteX251" fmla="*/ 3756664 w 12192000"/>
              <a:gd name="connsiteY251" fmla="*/ 43587 h 4541267"/>
              <a:gd name="connsiteX252" fmla="*/ 3760076 w 12192000"/>
              <a:gd name="connsiteY252" fmla="*/ 41172 h 4541267"/>
              <a:gd name="connsiteX253" fmla="*/ 3777900 w 12192000"/>
              <a:gd name="connsiteY253" fmla="*/ 40331 h 4541267"/>
              <a:gd name="connsiteX254" fmla="*/ 3779950 w 12192000"/>
              <a:gd name="connsiteY254" fmla="*/ 41010 h 4541267"/>
              <a:gd name="connsiteX255" fmla="*/ 3794650 w 12192000"/>
              <a:gd name="connsiteY255" fmla="*/ 37433 h 4541267"/>
              <a:gd name="connsiteX256" fmla="*/ 3806969 w 12192000"/>
              <a:gd name="connsiteY256" fmla="*/ 30953 h 4541267"/>
              <a:gd name="connsiteX257" fmla="*/ 3958577 w 12192000"/>
              <a:gd name="connsiteY257" fmla="*/ 34711 h 4541267"/>
              <a:gd name="connsiteX258" fmla="*/ 4089430 w 12192000"/>
              <a:gd name="connsiteY258" fmla="*/ 7656 h 4541267"/>
              <a:gd name="connsiteX259" fmla="*/ 4175374 w 12192000"/>
              <a:gd name="connsiteY259" fmla="*/ 13 h 4541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</a:cxnLst>
            <a:rect l="l" t="t" r="r" b="b"/>
            <a:pathLst>
              <a:path w="12192000" h="4541267">
                <a:moveTo>
                  <a:pt x="4175374" y="13"/>
                </a:moveTo>
                <a:cubicBezTo>
                  <a:pt x="4181228" y="-214"/>
                  <a:pt x="4181469" y="2397"/>
                  <a:pt x="4171715" y="10474"/>
                </a:cubicBezTo>
                <a:cubicBezTo>
                  <a:pt x="4190376" y="8226"/>
                  <a:pt x="4209638" y="18232"/>
                  <a:pt x="4199128" y="26390"/>
                </a:cubicBezTo>
                <a:cubicBezTo>
                  <a:pt x="4255818" y="8930"/>
                  <a:pt x="4339488" y="26291"/>
                  <a:pt x="4403547" y="18361"/>
                </a:cubicBezTo>
                <a:cubicBezTo>
                  <a:pt x="4438470" y="37546"/>
                  <a:pt x="4419538" y="19795"/>
                  <a:pt x="4455762" y="23384"/>
                </a:cubicBezTo>
                <a:cubicBezTo>
                  <a:pt x="4445854" y="5723"/>
                  <a:pt x="4499738" y="33292"/>
                  <a:pt x="4501720" y="13360"/>
                </a:cubicBezTo>
                <a:cubicBezTo>
                  <a:pt x="4508249" y="14645"/>
                  <a:pt x="4514512" y="16517"/>
                  <a:pt x="4520780" y="18547"/>
                </a:cubicBezTo>
                <a:lnTo>
                  <a:pt x="4524071" y="19600"/>
                </a:lnTo>
                <a:lnTo>
                  <a:pt x="4537225" y="20364"/>
                </a:lnTo>
                <a:lnTo>
                  <a:pt x="4540932" y="24891"/>
                </a:lnTo>
                <a:lnTo>
                  <a:pt x="4560732" y="29131"/>
                </a:lnTo>
                <a:cubicBezTo>
                  <a:pt x="4568148" y="30052"/>
                  <a:pt x="4576128" y="30265"/>
                  <a:pt x="4584946" y="29335"/>
                </a:cubicBezTo>
                <a:cubicBezTo>
                  <a:pt x="4606640" y="21436"/>
                  <a:pt x="4640420" y="31117"/>
                  <a:pt x="4670972" y="30531"/>
                </a:cubicBezTo>
                <a:lnTo>
                  <a:pt x="4685002" y="28086"/>
                </a:lnTo>
                <a:lnTo>
                  <a:pt x="4730795" y="32164"/>
                </a:lnTo>
                <a:cubicBezTo>
                  <a:pt x="4743830" y="32955"/>
                  <a:pt x="4757359" y="33371"/>
                  <a:pt x="4771603" y="33081"/>
                </a:cubicBezTo>
                <a:lnTo>
                  <a:pt x="4798044" y="31136"/>
                </a:lnTo>
                <a:lnTo>
                  <a:pt x="4804975" y="32748"/>
                </a:lnTo>
                <a:cubicBezTo>
                  <a:pt x="4817047" y="32569"/>
                  <a:pt x="4833024" y="26893"/>
                  <a:pt x="4831601" y="33788"/>
                </a:cubicBezTo>
                <a:lnTo>
                  <a:pt x="4845162" y="31398"/>
                </a:lnTo>
                <a:lnTo>
                  <a:pt x="4858548" y="36900"/>
                </a:lnTo>
                <a:cubicBezTo>
                  <a:pt x="4860014" y="38178"/>
                  <a:pt x="4861117" y="39538"/>
                  <a:pt x="4861820" y="40932"/>
                </a:cubicBezTo>
                <a:lnTo>
                  <a:pt x="4880767" y="39122"/>
                </a:lnTo>
                <a:lnTo>
                  <a:pt x="4896300" y="43062"/>
                </a:lnTo>
                <a:lnTo>
                  <a:pt x="4909841" y="40486"/>
                </a:lnTo>
                <a:lnTo>
                  <a:pt x="4915461" y="41067"/>
                </a:lnTo>
                <a:lnTo>
                  <a:pt x="4929430" y="43016"/>
                </a:lnTo>
                <a:cubicBezTo>
                  <a:pt x="4936592" y="44383"/>
                  <a:pt x="4944607" y="46030"/>
                  <a:pt x="4953531" y="47349"/>
                </a:cubicBezTo>
                <a:lnTo>
                  <a:pt x="4961050" y="47952"/>
                </a:lnTo>
                <a:lnTo>
                  <a:pt x="4977419" y="54577"/>
                </a:lnTo>
                <a:cubicBezTo>
                  <a:pt x="4989329" y="59586"/>
                  <a:pt x="4998703" y="62961"/>
                  <a:pt x="5009106" y="60243"/>
                </a:cubicBezTo>
                <a:cubicBezTo>
                  <a:pt x="5026839" y="66714"/>
                  <a:pt x="5039227" y="84851"/>
                  <a:pt x="5064895" y="80012"/>
                </a:cubicBezTo>
                <a:cubicBezTo>
                  <a:pt x="5057105" y="88229"/>
                  <a:pt x="5093400" y="81007"/>
                  <a:pt x="5097688" y="89446"/>
                </a:cubicBezTo>
                <a:cubicBezTo>
                  <a:pt x="5099668" y="96243"/>
                  <a:pt x="5111139" y="95636"/>
                  <a:pt x="5119875" y="98141"/>
                </a:cubicBezTo>
                <a:cubicBezTo>
                  <a:pt x="5126101" y="105082"/>
                  <a:pt x="5170057" y="111420"/>
                  <a:pt x="5185361" y="110421"/>
                </a:cubicBezTo>
                <a:cubicBezTo>
                  <a:pt x="5228495" y="103514"/>
                  <a:pt x="5263192" y="131459"/>
                  <a:pt x="5297679" y="126656"/>
                </a:cubicBezTo>
                <a:cubicBezTo>
                  <a:pt x="5306709" y="127311"/>
                  <a:pt x="5314196" y="128883"/>
                  <a:pt x="5320681" y="131018"/>
                </a:cubicBezTo>
                <a:lnTo>
                  <a:pt x="5336842" y="138371"/>
                </a:lnTo>
                <a:cubicBezTo>
                  <a:pt x="5337043" y="139986"/>
                  <a:pt x="5337244" y="141601"/>
                  <a:pt x="5337444" y="143216"/>
                </a:cubicBezTo>
                <a:lnTo>
                  <a:pt x="5349516" y="146194"/>
                </a:lnTo>
                <a:lnTo>
                  <a:pt x="5351972" y="147738"/>
                </a:lnTo>
                <a:cubicBezTo>
                  <a:pt x="5356645" y="150704"/>
                  <a:pt x="5361411" y="153524"/>
                  <a:pt x="5366814" y="155843"/>
                </a:cubicBezTo>
                <a:cubicBezTo>
                  <a:pt x="5381668" y="137663"/>
                  <a:pt x="5415227" y="172568"/>
                  <a:pt x="5417244" y="154449"/>
                </a:cubicBezTo>
                <a:cubicBezTo>
                  <a:pt x="5449522" y="164026"/>
                  <a:pt x="5442975" y="144267"/>
                  <a:pt x="5463870" y="168114"/>
                </a:cubicBezTo>
                <a:cubicBezTo>
                  <a:pt x="5530235" y="171783"/>
                  <a:pt x="5598895" y="202335"/>
                  <a:pt x="5664412" y="195879"/>
                </a:cubicBezTo>
                <a:cubicBezTo>
                  <a:pt x="5649064" y="201649"/>
                  <a:pt x="5660966" y="214267"/>
                  <a:pt x="5680257" y="215394"/>
                </a:cubicBezTo>
                <a:cubicBezTo>
                  <a:pt x="5621974" y="238697"/>
                  <a:pt x="5773350" y="208268"/>
                  <a:pt x="5757046" y="232193"/>
                </a:cubicBezTo>
                <a:cubicBezTo>
                  <a:pt x="5784218" y="214098"/>
                  <a:pt x="5891959" y="204493"/>
                  <a:pt x="5899668" y="229600"/>
                </a:cubicBezTo>
                <a:cubicBezTo>
                  <a:pt x="5949942" y="241303"/>
                  <a:pt x="6003733" y="237058"/>
                  <a:pt x="6042086" y="259219"/>
                </a:cubicBezTo>
                <a:cubicBezTo>
                  <a:pt x="6047101" y="257270"/>
                  <a:pt x="6052473" y="256039"/>
                  <a:pt x="6058069" y="255319"/>
                </a:cubicBezTo>
                <a:lnTo>
                  <a:pt x="6074445" y="254530"/>
                </a:lnTo>
                <a:lnTo>
                  <a:pt x="6075960" y="255513"/>
                </a:lnTo>
                <a:cubicBezTo>
                  <a:pt x="6083606" y="258209"/>
                  <a:pt x="6089063" y="258531"/>
                  <a:pt x="6093540" y="257803"/>
                </a:cubicBezTo>
                <a:lnTo>
                  <a:pt x="6098369" y="256147"/>
                </a:lnTo>
                <a:lnTo>
                  <a:pt x="6110738" y="257042"/>
                </a:lnTo>
                <a:lnTo>
                  <a:pt x="6135933" y="256983"/>
                </a:lnTo>
                <a:lnTo>
                  <a:pt x="6139871" y="258681"/>
                </a:lnTo>
                <a:lnTo>
                  <a:pt x="6176662" y="261253"/>
                </a:lnTo>
                <a:cubicBezTo>
                  <a:pt x="6176708" y="261535"/>
                  <a:pt x="6176754" y="261818"/>
                  <a:pt x="6176801" y="262100"/>
                </a:cubicBezTo>
                <a:cubicBezTo>
                  <a:pt x="6177951" y="264057"/>
                  <a:pt x="6180382" y="265612"/>
                  <a:pt x="6185563" y="266369"/>
                </a:cubicBezTo>
                <a:cubicBezTo>
                  <a:pt x="6172218" y="277094"/>
                  <a:pt x="6186695" y="271392"/>
                  <a:pt x="6203148" y="272679"/>
                </a:cubicBezTo>
                <a:cubicBezTo>
                  <a:pt x="6186092" y="289623"/>
                  <a:pt x="6236081" y="286093"/>
                  <a:pt x="6239136" y="297265"/>
                </a:cubicBezTo>
                <a:cubicBezTo>
                  <a:pt x="6251604" y="297828"/>
                  <a:pt x="6264482" y="298732"/>
                  <a:pt x="6277452" y="300037"/>
                </a:cubicBezTo>
                <a:lnTo>
                  <a:pt x="6284979" y="301039"/>
                </a:lnTo>
                <a:cubicBezTo>
                  <a:pt x="6285004" y="301107"/>
                  <a:pt x="6285030" y="301175"/>
                  <a:pt x="6285055" y="301242"/>
                </a:cubicBezTo>
                <a:cubicBezTo>
                  <a:pt x="6286528" y="301851"/>
                  <a:pt x="6288943" y="302328"/>
                  <a:pt x="6292844" y="302664"/>
                </a:cubicBezTo>
                <a:lnTo>
                  <a:pt x="6298705" y="302865"/>
                </a:lnTo>
                <a:lnTo>
                  <a:pt x="6313308" y="304809"/>
                </a:lnTo>
                <a:lnTo>
                  <a:pt x="6317834" y="306696"/>
                </a:lnTo>
                <a:lnTo>
                  <a:pt x="6318907" y="309202"/>
                </a:lnTo>
                <a:lnTo>
                  <a:pt x="6320341" y="309131"/>
                </a:lnTo>
                <a:cubicBezTo>
                  <a:pt x="6331847" y="306572"/>
                  <a:pt x="6336768" y="301285"/>
                  <a:pt x="6345071" y="318962"/>
                </a:cubicBezTo>
                <a:cubicBezTo>
                  <a:pt x="6370620" y="315767"/>
                  <a:pt x="6372313" y="326077"/>
                  <a:pt x="6403531" y="334044"/>
                </a:cubicBezTo>
                <a:cubicBezTo>
                  <a:pt x="6418880" y="329808"/>
                  <a:pt x="6429052" y="333531"/>
                  <a:pt x="6438176" y="339858"/>
                </a:cubicBezTo>
                <a:cubicBezTo>
                  <a:pt x="6470442" y="341435"/>
                  <a:pt x="6497016" y="352244"/>
                  <a:pt x="6531805" y="358871"/>
                </a:cubicBezTo>
                <a:cubicBezTo>
                  <a:pt x="6572391" y="356282"/>
                  <a:pt x="6587615" y="373281"/>
                  <a:pt x="6624812" y="380302"/>
                </a:cubicBezTo>
                <a:cubicBezTo>
                  <a:pt x="6661654" y="371167"/>
                  <a:pt x="6648131" y="396046"/>
                  <a:pt x="6665821" y="404165"/>
                </a:cubicBezTo>
                <a:lnTo>
                  <a:pt x="6671133" y="405424"/>
                </a:lnTo>
                <a:lnTo>
                  <a:pt x="6685990" y="405411"/>
                </a:lnTo>
                <a:lnTo>
                  <a:pt x="6691636" y="404837"/>
                </a:lnTo>
                <a:cubicBezTo>
                  <a:pt x="6695503" y="404653"/>
                  <a:pt x="6698046" y="404803"/>
                  <a:pt x="6699772" y="405207"/>
                </a:cubicBezTo>
                <a:lnTo>
                  <a:pt x="6699955" y="405398"/>
                </a:lnTo>
                <a:lnTo>
                  <a:pt x="6707613" y="405391"/>
                </a:lnTo>
                <a:cubicBezTo>
                  <a:pt x="6720579" y="404964"/>
                  <a:pt x="6733235" y="404157"/>
                  <a:pt x="6745320" y="403067"/>
                </a:cubicBezTo>
                <a:cubicBezTo>
                  <a:pt x="6754341" y="413640"/>
                  <a:pt x="6799607" y="403591"/>
                  <a:pt x="6792811" y="422483"/>
                </a:cubicBezTo>
                <a:cubicBezTo>
                  <a:pt x="6809051" y="421579"/>
                  <a:pt x="6819592" y="414071"/>
                  <a:pt x="6812882" y="426365"/>
                </a:cubicBezTo>
                <a:cubicBezTo>
                  <a:pt x="6818190" y="426427"/>
                  <a:pt x="6821340" y="427635"/>
                  <a:pt x="6823500" y="429406"/>
                </a:cubicBezTo>
                <a:lnTo>
                  <a:pt x="6824098" y="430219"/>
                </a:lnTo>
                <a:lnTo>
                  <a:pt x="6860252" y="427902"/>
                </a:lnTo>
                <a:lnTo>
                  <a:pt x="6864904" y="429051"/>
                </a:lnTo>
                <a:lnTo>
                  <a:pt x="6888662" y="425676"/>
                </a:lnTo>
                <a:lnTo>
                  <a:pt x="6900835" y="424926"/>
                </a:lnTo>
                <a:lnTo>
                  <a:pt x="6904484" y="422663"/>
                </a:lnTo>
                <a:cubicBezTo>
                  <a:pt x="6908310" y="421358"/>
                  <a:pt x="6913643" y="420956"/>
                  <a:pt x="6922346" y="422599"/>
                </a:cubicBezTo>
                <a:lnTo>
                  <a:pt x="6924318" y="423364"/>
                </a:lnTo>
                <a:lnTo>
                  <a:pt x="6939344" y="420433"/>
                </a:lnTo>
                <a:cubicBezTo>
                  <a:pt x="6944233" y="418988"/>
                  <a:pt x="6948630" y="417072"/>
                  <a:pt x="6952296" y="414496"/>
                </a:cubicBezTo>
                <a:cubicBezTo>
                  <a:pt x="7000688" y="431217"/>
                  <a:pt x="7049150" y="419963"/>
                  <a:pt x="7103052" y="424841"/>
                </a:cubicBezTo>
                <a:cubicBezTo>
                  <a:pt x="7164010" y="424075"/>
                  <a:pt x="7206372" y="421142"/>
                  <a:pt x="7246485" y="421500"/>
                </a:cubicBezTo>
                <a:cubicBezTo>
                  <a:pt x="7265321" y="420068"/>
                  <a:pt x="7402761" y="419300"/>
                  <a:pt x="7391440" y="426989"/>
                </a:cubicBezTo>
                <a:cubicBezTo>
                  <a:pt x="7449760" y="412020"/>
                  <a:pt x="7483675" y="432993"/>
                  <a:pt x="7548358" y="427860"/>
                </a:cubicBezTo>
                <a:cubicBezTo>
                  <a:pt x="7581191" y="448534"/>
                  <a:pt x="7564154" y="429985"/>
                  <a:pt x="7599893" y="435145"/>
                </a:cubicBezTo>
                <a:cubicBezTo>
                  <a:pt x="7591842" y="417079"/>
                  <a:pt x="7642712" y="446949"/>
                  <a:pt x="7646750" y="427135"/>
                </a:cubicBezTo>
                <a:cubicBezTo>
                  <a:pt x="7653127" y="428699"/>
                  <a:pt x="7659175" y="430843"/>
                  <a:pt x="7665217" y="433142"/>
                </a:cubicBezTo>
                <a:lnTo>
                  <a:pt x="7668385" y="434335"/>
                </a:lnTo>
                <a:lnTo>
                  <a:pt x="7681420" y="435671"/>
                </a:lnTo>
                <a:lnTo>
                  <a:pt x="7684651" y="440352"/>
                </a:lnTo>
                <a:lnTo>
                  <a:pt x="7843050" y="447862"/>
                </a:lnTo>
                <a:cubicBezTo>
                  <a:pt x="7856954" y="444866"/>
                  <a:pt x="7901943" y="445305"/>
                  <a:pt x="7911637" y="451302"/>
                </a:cubicBezTo>
                <a:cubicBezTo>
                  <a:pt x="7921260" y="452613"/>
                  <a:pt x="7931762" y="450506"/>
                  <a:pt x="7937365" y="456923"/>
                </a:cubicBezTo>
                <a:cubicBezTo>
                  <a:pt x="7958268" y="460697"/>
                  <a:pt x="8006140" y="469374"/>
                  <a:pt x="8037057" y="473946"/>
                </a:cubicBezTo>
                <a:cubicBezTo>
                  <a:pt x="8053719" y="465869"/>
                  <a:pt x="8079882" y="482269"/>
                  <a:pt x="8122868" y="484360"/>
                </a:cubicBezTo>
                <a:cubicBezTo>
                  <a:pt x="8141102" y="475018"/>
                  <a:pt x="8151839" y="485898"/>
                  <a:pt x="8186750" y="473523"/>
                </a:cubicBezTo>
                <a:cubicBezTo>
                  <a:pt x="8188181" y="474802"/>
                  <a:pt x="8189967" y="475991"/>
                  <a:pt x="8192054" y="477054"/>
                </a:cubicBezTo>
                <a:cubicBezTo>
                  <a:pt x="8204181" y="483229"/>
                  <a:pt x="8223618" y="483903"/>
                  <a:pt x="8235470" y="478559"/>
                </a:cubicBezTo>
                <a:cubicBezTo>
                  <a:pt x="8291101" y="462191"/>
                  <a:pt x="8341536" y="464111"/>
                  <a:pt x="8388968" y="461607"/>
                </a:cubicBezTo>
                <a:cubicBezTo>
                  <a:pt x="8442578" y="460760"/>
                  <a:pt x="8406478" y="480371"/>
                  <a:pt x="8473770" y="465162"/>
                </a:cubicBezTo>
                <a:cubicBezTo>
                  <a:pt x="8480755" y="472463"/>
                  <a:pt x="8489229" y="473028"/>
                  <a:pt x="8503642" y="470008"/>
                </a:cubicBezTo>
                <a:cubicBezTo>
                  <a:pt x="8529673" y="470128"/>
                  <a:pt x="8527062" y="487947"/>
                  <a:pt x="8553701" y="477906"/>
                </a:cubicBezTo>
                <a:cubicBezTo>
                  <a:pt x="8548666" y="487380"/>
                  <a:pt x="8602920" y="482977"/>
                  <a:pt x="8590556" y="492632"/>
                </a:cubicBezTo>
                <a:cubicBezTo>
                  <a:pt x="8607202" y="501847"/>
                  <a:pt x="8616076" y="487671"/>
                  <a:pt x="8632638" y="495738"/>
                </a:cubicBezTo>
                <a:cubicBezTo>
                  <a:pt x="8651555" y="498034"/>
                  <a:pt x="8622103" y="485174"/>
                  <a:pt x="8643140" y="485045"/>
                </a:cubicBezTo>
                <a:cubicBezTo>
                  <a:pt x="8668580" y="486622"/>
                  <a:pt x="8669151" y="469012"/>
                  <a:pt x="8687917" y="492071"/>
                </a:cubicBezTo>
                <a:lnTo>
                  <a:pt x="8755765" y="503982"/>
                </a:lnTo>
                <a:cubicBezTo>
                  <a:pt x="8771235" y="498879"/>
                  <a:pt x="8783355" y="502055"/>
                  <a:pt x="8795085" y="507904"/>
                </a:cubicBezTo>
                <a:cubicBezTo>
                  <a:pt x="8830601" y="507703"/>
                  <a:pt x="8862574" y="517087"/>
                  <a:pt x="8902279" y="521818"/>
                </a:cubicBezTo>
                <a:cubicBezTo>
                  <a:pt x="8945651" y="516972"/>
                  <a:pt x="8967057" y="533201"/>
                  <a:pt x="9009490" y="538194"/>
                </a:cubicBezTo>
                <a:cubicBezTo>
                  <a:pt x="9052268" y="525380"/>
                  <a:pt x="9036250" y="560823"/>
                  <a:pt x="9072120" y="561668"/>
                </a:cubicBezTo>
                <a:cubicBezTo>
                  <a:pt x="9131058" y="551067"/>
                  <a:pt x="9070119" y="573588"/>
                  <a:pt x="9160343" y="573641"/>
                </a:cubicBezTo>
                <a:cubicBezTo>
                  <a:pt x="9165546" y="571624"/>
                  <a:pt x="9176314" y="574580"/>
                  <a:pt x="9174981" y="577663"/>
                </a:cubicBezTo>
                <a:cubicBezTo>
                  <a:pt x="9194754" y="577552"/>
                  <a:pt x="9250657" y="598403"/>
                  <a:pt x="9278987" y="596161"/>
                </a:cubicBezTo>
                <a:cubicBezTo>
                  <a:pt x="9333518" y="607930"/>
                  <a:pt x="9360905" y="594322"/>
                  <a:pt x="9400617" y="598994"/>
                </a:cubicBezTo>
                <a:cubicBezTo>
                  <a:pt x="9446163" y="611997"/>
                  <a:pt x="9472711" y="623279"/>
                  <a:pt x="9552261" y="650991"/>
                </a:cubicBezTo>
                <a:lnTo>
                  <a:pt x="9822258" y="730484"/>
                </a:lnTo>
                <a:cubicBezTo>
                  <a:pt x="9922385" y="789120"/>
                  <a:pt x="10051976" y="757267"/>
                  <a:pt x="10113244" y="761586"/>
                </a:cubicBezTo>
                <a:cubicBezTo>
                  <a:pt x="10138637" y="744147"/>
                  <a:pt x="10159221" y="763482"/>
                  <a:pt x="10189871" y="756395"/>
                </a:cubicBezTo>
                <a:cubicBezTo>
                  <a:pt x="10258060" y="752560"/>
                  <a:pt x="10325745" y="732743"/>
                  <a:pt x="10414253" y="746175"/>
                </a:cubicBezTo>
                <a:cubicBezTo>
                  <a:pt x="10454148" y="691579"/>
                  <a:pt x="10557884" y="724489"/>
                  <a:pt x="10642574" y="693308"/>
                </a:cubicBezTo>
                <a:cubicBezTo>
                  <a:pt x="10691734" y="686941"/>
                  <a:pt x="10768969" y="714056"/>
                  <a:pt x="10786007" y="684599"/>
                </a:cubicBezTo>
                <a:cubicBezTo>
                  <a:pt x="10808505" y="702627"/>
                  <a:pt x="10829561" y="673505"/>
                  <a:pt x="10854151" y="670921"/>
                </a:cubicBezTo>
                <a:cubicBezTo>
                  <a:pt x="10873781" y="682384"/>
                  <a:pt x="10883521" y="672470"/>
                  <a:pt x="10901354" y="670267"/>
                </a:cubicBezTo>
                <a:cubicBezTo>
                  <a:pt x="10909430" y="677337"/>
                  <a:pt x="10924523" y="676969"/>
                  <a:pt x="10929658" y="668675"/>
                </a:cubicBezTo>
                <a:cubicBezTo>
                  <a:pt x="10922372" y="649553"/>
                  <a:pt x="10974790" y="659092"/>
                  <a:pt x="10978685" y="645904"/>
                </a:cubicBezTo>
                <a:cubicBezTo>
                  <a:pt x="11009109" y="643153"/>
                  <a:pt x="11141217" y="659897"/>
                  <a:pt x="11163594" y="638786"/>
                </a:cubicBezTo>
                <a:cubicBezTo>
                  <a:pt x="11225103" y="628762"/>
                  <a:pt x="11314002" y="662346"/>
                  <a:pt x="11340142" y="661756"/>
                </a:cubicBezTo>
                <a:cubicBezTo>
                  <a:pt x="11366080" y="700322"/>
                  <a:pt x="11492322" y="598682"/>
                  <a:pt x="11603318" y="596522"/>
                </a:cubicBezTo>
                <a:cubicBezTo>
                  <a:pt x="11618275" y="600244"/>
                  <a:pt x="11626270" y="600194"/>
                  <a:pt x="11630282" y="591403"/>
                </a:cubicBezTo>
                <a:cubicBezTo>
                  <a:pt x="11659139" y="586325"/>
                  <a:pt x="11716067" y="578023"/>
                  <a:pt x="11776458" y="566050"/>
                </a:cubicBezTo>
                <a:cubicBezTo>
                  <a:pt x="11821845" y="556174"/>
                  <a:pt x="12045365" y="564769"/>
                  <a:pt x="12105816" y="554311"/>
                </a:cubicBezTo>
                <a:lnTo>
                  <a:pt x="12192000" y="507672"/>
                </a:lnTo>
                <a:lnTo>
                  <a:pt x="12192000" y="2530382"/>
                </a:lnTo>
                <a:lnTo>
                  <a:pt x="12192000" y="3315691"/>
                </a:lnTo>
                <a:lnTo>
                  <a:pt x="12192000" y="4541267"/>
                </a:lnTo>
                <a:lnTo>
                  <a:pt x="0" y="4541267"/>
                </a:lnTo>
                <a:lnTo>
                  <a:pt x="0" y="3315691"/>
                </a:lnTo>
                <a:lnTo>
                  <a:pt x="0" y="2530382"/>
                </a:lnTo>
                <a:lnTo>
                  <a:pt x="0" y="394082"/>
                </a:lnTo>
                <a:lnTo>
                  <a:pt x="3948" y="393322"/>
                </a:lnTo>
                <a:cubicBezTo>
                  <a:pt x="38999" y="387589"/>
                  <a:pt x="58344" y="387309"/>
                  <a:pt x="79987" y="383500"/>
                </a:cubicBezTo>
                <a:cubicBezTo>
                  <a:pt x="115029" y="374657"/>
                  <a:pt x="152100" y="354597"/>
                  <a:pt x="173247" y="348155"/>
                </a:cubicBezTo>
                <a:lnTo>
                  <a:pt x="206877" y="344844"/>
                </a:lnTo>
                <a:lnTo>
                  <a:pt x="205655" y="338590"/>
                </a:lnTo>
                <a:lnTo>
                  <a:pt x="218147" y="338130"/>
                </a:lnTo>
                <a:lnTo>
                  <a:pt x="246031" y="337978"/>
                </a:lnTo>
                <a:cubicBezTo>
                  <a:pt x="263431" y="337031"/>
                  <a:pt x="311815" y="338530"/>
                  <a:pt x="329529" y="336242"/>
                </a:cubicBezTo>
                <a:cubicBezTo>
                  <a:pt x="334639" y="329571"/>
                  <a:pt x="342526" y="325934"/>
                  <a:pt x="352311" y="324249"/>
                </a:cubicBezTo>
                <a:lnTo>
                  <a:pt x="373861" y="324061"/>
                </a:lnTo>
                <a:lnTo>
                  <a:pt x="498838" y="307987"/>
                </a:lnTo>
                <a:lnTo>
                  <a:pt x="516021" y="306785"/>
                </a:lnTo>
                <a:lnTo>
                  <a:pt x="525327" y="301396"/>
                </a:lnTo>
                <a:cubicBezTo>
                  <a:pt x="532431" y="300319"/>
                  <a:pt x="552839" y="301014"/>
                  <a:pt x="558651" y="300324"/>
                </a:cubicBezTo>
                <a:lnTo>
                  <a:pt x="560193" y="297256"/>
                </a:lnTo>
                <a:cubicBezTo>
                  <a:pt x="578707" y="292354"/>
                  <a:pt x="648345" y="276030"/>
                  <a:pt x="669729" y="270914"/>
                </a:cubicBezTo>
                <a:cubicBezTo>
                  <a:pt x="674001" y="275630"/>
                  <a:pt x="683567" y="268182"/>
                  <a:pt x="688496" y="266563"/>
                </a:cubicBezTo>
                <a:cubicBezTo>
                  <a:pt x="689259" y="269739"/>
                  <a:pt x="701191" y="270708"/>
                  <a:pt x="704711" y="267882"/>
                </a:cubicBezTo>
                <a:cubicBezTo>
                  <a:pt x="788593" y="252386"/>
                  <a:pt x="746605" y="284407"/>
                  <a:pt x="794485" y="264121"/>
                </a:cubicBezTo>
                <a:cubicBezTo>
                  <a:pt x="802955" y="262777"/>
                  <a:pt x="809819" y="264059"/>
                  <a:pt x="815839" y="266431"/>
                </a:cubicBezTo>
                <a:lnTo>
                  <a:pt x="824819" y="271306"/>
                </a:lnTo>
                <a:lnTo>
                  <a:pt x="859579" y="262094"/>
                </a:lnTo>
                <a:cubicBezTo>
                  <a:pt x="876701" y="258883"/>
                  <a:pt x="894722" y="256754"/>
                  <a:pt x="913213" y="255782"/>
                </a:cubicBezTo>
                <a:cubicBezTo>
                  <a:pt x="917362" y="262272"/>
                  <a:pt x="931876" y="253051"/>
                  <a:pt x="938704" y="251225"/>
                </a:cubicBezTo>
                <a:cubicBezTo>
                  <a:pt x="938775" y="255464"/>
                  <a:pt x="953903" y="257496"/>
                  <a:pt x="959272" y="253991"/>
                </a:cubicBezTo>
                <a:cubicBezTo>
                  <a:pt x="1072096" y="238840"/>
                  <a:pt x="1008611" y="278434"/>
                  <a:pt x="1076317" y="254692"/>
                </a:cubicBezTo>
                <a:cubicBezTo>
                  <a:pt x="1087643" y="253454"/>
                  <a:pt x="1096141" y="255578"/>
                  <a:pt x="1103231" y="259087"/>
                </a:cubicBezTo>
                <a:lnTo>
                  <a:pt x="1115987" y="267847"/>
                </a:lnTo>
                <a:lnTo>
                  <a:pt x="1125983" y="264723"/>
                </a:lnTo>
                <a:cubicBezTo>
                  <a:pt x="1163707" y="264478"/>
                  <a:pt x="1174830" y="273456"/>
                  <a:pt x="1196778" y="264412"/>
                </a:cubicBezTo>
                <a:cubicBezTo>
                  <a:pt x="1229213" y="283211"/>
                  <a:pt x="1218291" y="266286"/>
                  <a:pt x="1242961" y="263409"/>
                </a:cubicBezTo>
                <a:cubicBezTo>
                  <a:pt x="1262423" y="259661"/>
                  <a:pt x="1226693" y="252448"/>
                  <a:pt x="1245768" y="251383"/>
                </a:cubicBezTo>
                <a:cubicBezTo>
                  <a:pt x="1266403" y="256236"/>
                  <a:pt x="1265433" y="241163"/>
                  <a:pt x="1286892" y="247098"/>
                </a:cubicBezTo>
                <a:cubicBezTo>
                  <a:pt x="1281679" y="258454"/>
                  <a:pt x="1329238" y="244897"/>
                  <a:pt x="1330717" y="254818"/>
                </a:cubicBezTo>
                <a:cubicBezTo>
                  <a:pt x="1348944" y="240632"/>
                  <a:pt x="1358102" y="258108"/>
                  <a:pt x="1382372" y="253736"/>
                </a:cubicBezTo>
                <a:cubicBezTo>
                  <a:pt x="1393801" y="248369"/>
                  <a:pt x="1402047" y="247448"/>
                  <a:pt x="1413281" y="253220"/>
                </a:cubicBezTo>
                <a:cubicBezTo>
                  <a:pt x="1465930" y="227092"/>
                  <a:pt x="1445133" y="252051"/>
                  <a:pt x="1494404" y="242003"/>
                </a:cubicBezTo>
                <a:cubicBezTo>
                  <a:pt x="1536853" y="231436"/>
                  <a:pt x="1584973" y="224580"/>
                  <a:pt x="1626029" y="199353"/>
                </a:cubicBezTo>
                <a:cubicBezTo>
                  <a:pt x="1633565" y="192206"/>
                  <a:pt x="1652069" y="189501"/>
                  <a:pt x="1667354" y="193310"/>
                </a:cubicBezTo>
                <a:cubicBezTo>
                  <a:pt x="1669981" y="193966"/>
                  <a:pt x="1672417" y="194795"/>
                  <a:pt x="1674578" y="195769"/>
                </a:cubicBezTo>
                <a:cubicBezTo>
                  <a:pt x="1710071" y="191910"/>
                  <a:pt x="1839891" y="174674"/>
                  <a:pt x="1880316" y="170155"/>
                </a:cubicBezTo>
                <a:cubicBezTo>
                  <a:pt x="1883589" y="179337"/>
                  <a:pt x="1904031" y="162769"/>
                  <a:pt x="1917126" y="168655"/>
                </a:cubicBezTo>
                <a:cubicBezTo>
                  <a:pt x="1926505" y="173820"/>
                  <a:pt x="1934895" y="169998"/>
                  <a:pt x="1944692" y="169592"/>
                </a:cubicBezTo>
                <a:cubicBezTo>
                  <a:pt x="1957598" y="173652"/>
                  <a:pt x="1999691" y="166319"/>
                  <a:pt x="2010665" y="161060"/>
                </a:cubicBezTo>
                <a:cubicBezTo>
                  <a:pt x="2036890" y="142784"/>
                  <a:pt x="2096481" y="156356"/>
                  <a:pt x="2118270" y="142353"/>
                </a:cubicBezTo>
                <a:cubicBezTo>
                  <a:pt x="2126176" y="140299"/>
                  <a:pt x="2133912" y="139468"/>
                  <a:pt x="2141504" y="139398"/>
                </a:cubicBezTo>
                <a:lnTo>
                  <a:pt x="2162752" y="140940"/>
                </a:lnTo>
                <a:lnTo>
                  <a:pt x="2168793" y="144854"/>
                </a:lnTo>
                <a:lnTo>
                  <a:pt x="2181778" y="143885"/>
                </a:lnTo>
                <a:lnTo>
                  <a:pt x="2185499" y="144480"/>
                </a:lnTo>
                <a:cubicBezTo>
                  <a:pt x="2192607" y="145635"/>
                  <a:pt x="2199623" y="146640"/>
                  <a:pt x="2206566" y="147037"/>
                </a:cubicBezTo>
                <a:cubicBezTo>
                  <a:pt x="2197435" y="127408"/>
                  <a:pt x="2264127" y="147183"/>
                  <a:pt x="2244903" y="131308"/>
                </a:cubicBezTo>
                <a:cubicBezTo>
                  <a:pt x="2281469" y="130079"/>
                  <a:pt x="2253577" y="115293"/>
                  <a:pt x="2297531" y="129388"/>
                </a:cubicBezTo>
                <a:cubicBezTo>
                  <a:pt x="2354302" y="113338"/>
                  <a:pt x="2443792" y="119311"/>
                  <a:pt x="2488258" y="94958"/>
                </a:cubicBezTo>
                <a:cubicBezTo>
                  <a:pt x="2482735" y="104256"/>
                  <a:pt x="2506662" y="111470"/>
                  <a:pt x="2523236" y="106856"/>
                </a:cubicBezTo>
                <a:cubicBezTo>
                  <a:pt x="2503860" y="143341"/>
                  <a:pt x="2588767" y="73980"/>
                  <a:pt x="2603355" y="98877"/>
                </a:cubicBezTo>
                <a:cubicBezTo>
                  <a:pt x="2604074" y="75764"/>
                  <a:pt x="2678357" y="36570"/>
                  <a:pt x="2713319" y="55535"/>
                </a:cubicBezTo>
                <a:cubicBezTo>
                  <a:pt x="2766583" y="50906"/>
                  <a:pt x="2804300" y="31801"/>
                  <a:pt x="2860143" y="39439"/>
                </a:cubicBezTo>
                <a:cubicBezTo>
                  <a:pt x="2861876" y="36347"/>
                  <a:pt x="2864716" y="33758"/>
                  <a:pt x="2868320" y="31535"/>
                </a:cubicBezTo>
                <a:lnTo>
                  <a:pt x="2880379" y="26144"/>
                </a:lnTo>
                <a:lnTo>
                  <a:pt x="2882710" y="26536"/>
                </a:lnTo>
                <a:cubicBezTo>
                  <a:pt x="2891868" y="26606"/>
                  <a:pt x="2896557" y="25303"/>
                  <a:pt x="2899268" y="23397"/>
                </a:cubicBezTo>
                <a:lnTo>
                  <a:pt x="2901185" y="20606"/>
                </a:lnTo>
                <a:lnTo>
                  <a:pt x="2912009" y="17792"/>
                </a:lnTo>
                <a:lnTo>
                  <a:pt x="2931895" y="10473"/>
                </a:lnTo>
                <a:lnTo>
                  <a:pt x="2936965" y="10769"/>
                </a:lnTo>
                <a:lnTo>
                  <a:pt x="2969058" y="2323"/>
                </a:lnTo>
                <a:lnTo>
                  <a:pt x="2970141" y="2998"/>
                </a:lnTo>
                <a:cubicBezTo>
                  <a:pt x="2973299" y="4318"/>
                  <a:pt x="2977016" y="4929"/>
                  <a:pt x="2981985" y="4074"/>
                </a:cubicBezTo>
                <a:cubicBezTo>
                  <a:pt x="2983743" y="16976"/>
                  <a:pt x="2988657" y="7987"/>
                  <a:pt x="3003160" y="4325"/>
                </a:cubicBezTo>
                <a:cubicBezTo>
                  <a:pt x="3009129" y="23546"/>
                  <a:pt x="3044664" y="6144"/>
                  <a:pt x="3059919" y="14691"/>
                </a:cubicBezTo>
                <a:cubicBezTo>
                  <a:pt x="3070442" y="11568"/>
                  <a:pt x="3081678" y="8616"/>
                  <a:pt x="3093450" y="5974"/>
                </a:cubicBezTo>
                <a:lnTo>
                  <a:pt x="3188029" y="4647"/>
                </a:lnTo>
                <a:lnTo>
                  <a:pt x="3287078" y="20127"/>
                </a:lnTo>
                <a:cubicBezTo>
                  <a:pt x="3323715" y="20464"/>
                  <a:pt x="3355440" y="26213"/>
                  <a:pt x="3386448" y="22159"/>
                </a:cubicBezTo>
                <a:cubicBezTo>
                  <a:pt x="3399044" y="26631"/>
                  <a:pt x="3410916" y="28437"/>
                  <a:pt x="3422427" y="21744"/>
                </a:cubicBezTo>
                <a:cubicBezTo>
                  <a:pt x="3456617" y="23977"/>
                  <a:pt x="3464894" y="33535"/>
                  <a:pt x="3486559" y="26080"/>
                </a:cubicBezTo>
                <a:cubicBezTo>
                  <a:pt x="3505768" y="41541"/>
                  <a:pt x="3506905" y="35640"/>
                  <a:pt x="3515932" y="31213"/>
                </a:cubicBezTo>
                <a:lnTo>
                  <a:pt x="3517220" y="30897"/>
                </a:lnTo>
                <a:lnTo>
                  <a:pt x="3519845" y="33107"/>
                </a:lnTo>
                <a:lnTo>
                  <a:pt x="3525279" y="34130"/>
                </a:lnTo>
                <a:lnTo>
                  <a:pt x="3540113" y="33471"/>
                </a:lnTo>
                <a:lnTo>
                  <a:pt x="3545692" y="32654"/>
                </a:lnTo>
                <a:cubicBezTo>
                  <a:pt x="3549534" y="32302"/>
                  <a:pt x="3552087" y="32342"/>
                  <a:pt x="3553854" y="32669"/>
                </a:cubicBezTo>
                <a:lnTo>
                  <a:pt x="3554058" y="32851"/>
                </a:lnTo>
                <a:lnTo>
                  <a:pt x="3561703" y="32512"/>
                </a:lnTo>
                <a:cubicBezTo>
                  <a:pt x="3574605" y="31522"/>
                  <a:pt x="3587161" y="30167"/>
                  <a:pt x="3599112" y="28556"/>
                </a:cubicBezTo>
                <a:cubicBezTo>
                  <a:pt x="3609218" y="38704"/>
                  <a:pt x="3653377" y="26717"/>
                  <a:pt x="3648544" y="45847"/>
                </a:cubicBezTo>
                <a:cubicBezTo>
                  <a:pt x="3664665" y="44241"/>
                  <a:pt x="3674416" y="36298"/>
                  <a:pt x="3668987" y="48845"/>
                </a:cubicBezTo>
                <a:cubicBezTo>
                  <a:pt x="3674294" y="48677"/>
                  <a:pt x="3677564" y="49743"/>
                  <a:pt x="3679906" y="51414"/>
                </a:cubicBezTo>
                <a:lnTo>
                  <a:pt x="3680583" y="52200"/>
                </a:lnTo>
                <a:lnTo>
                  <a:pt x="3716448" y="48317"/>
                </a:lnTo>
                <a:lnTo>
                  <a:pt x="3721210" y="49261"/>
                </a:lnTo>
                <a:lnTo>
                  <a:pt x="3744585" y="44862"/>
                </a:lnTo>
                <a:lnTo>
                  <a:pt x="3756664" y="43587"/>
                </a:lnTo>
                <a:lnTo>
                  <a:pt x="3760076" y="41172"/>
                </a:lnTo>
                <a:cubicBezTo>
                  <a:pt x="3763760" y="39705"/>
                  <a:pt x="3769040" y="39072"/>
                  <a:pt x="3777900" y="40331"/>
                </a:cubicBezTo>
                <a:lnTo>
                  <a:pt x="3779950" y="41010"/>
                </a:lnTo>
                <a:lnTo>
                  <a:pt x="3794650" y="37433"/>
                </a:lnTo>
                <a:cubicBezTo>
                  <a:pt x="3799384" y="35781"/>
                  <a:pt x="3803575" y="33678"/>
                  <a:pt x="3806969" y="30953"/>
                </a:cubicBezTo>
                <a:cubicBezTo>
                  <a:pt x="3857022" y="45517"/>
                  <a:pt x="3904249" y="32192"/>
                  <a:pt x="3958577" y="34711"/>
                </a:cubicBezTo>
                <a:cubicBezTo>
                  <a:pt x="3982063" y="57372"/>
                  <a:pt x="4075943" y="29627"/>
                  <a:pt x="4089430" y="7656"/>
                </a:cubicBezTo>
                <a:cubicBezTo>
                  <a:pt x="4089735" y="26908"/>
                  <a:pt x="4157813" y="693"/>
                  <a:pt x="4175374" y="1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29A34A-6184-4836-8C21-4FECE90A65CF}"/>
              </a:ext>
            </a:extLst>
          </p:cNvPr>
          <p:cNvSpPr txBox="1"/>
          <p:nvPr/>
        </p:nvSpPr>
        <p:spPr>
          <a:xfrm>
            <a:off x="6242199" y="1453487"/>
            <a:ext cx="4503762" cy="234741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This is the right thing to do!</a:t>
            </a:r>
          </a:p>
        </p:txBody>
      </p:sp>
      <p:sp>
        <p:nvSpPr>
          <p:cNvPr id="42" name="Rectangle 6">
            <a:extLst>
              <a:ext uri="{FF2B5EF4-FFF2-40B4-BE49-F238E27FC236}">
                <a16:creationId xmlns:a16="http://schemas.microsoft.com/office/drawing/2014/main" id="{7E9BC5A7-E99D-4CB8-86D2-F5503FB39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94856"/>
            <a:ext cx="1367625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00F1F55A-4A57-4DB9-A6A9-7694CE850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296" y="3226895"/>
            <a:ext cx="4016142" cy="2796499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5F6F5"/>
          </a:solidFill>
          <a:ln>
            <a:noFill/>
          </a:ln>
          <a:effectLst>
            <a:outerShdw blurRad="25400" dist="25400" dir="30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5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8D8718F6-BD2A-469D-AA8B-F3BADDE55D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9220"/>
          <a:stretch/>
        </p:blipFill>
        <p:spPr>
          <a:xfrm>
            <a:off x="979100" y="3487044"/>
            <a:ext cx="3673162" cy="2743240"/>
          </a:xfrm>
          <a:prstGeom prst="rect">
            <a:avLst/>
          </a:prstGeom>
        </p:spPr>
      </p:pic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00E73C34-7109-4ED8-9584-8259F3877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702" y="624293"/>
            <a:ext cx="4002888" cy="2861953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5F6F5"/>
          </a:solidFill>
          <a:ln>
            <a:noFill/>
          </a:ln>
          <a:effectLst>
            <a:outerShdw blurRad="25400" dist="25400" dir="30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4" descr="A person with collar shirt&#10;&#10;Description automatically generated">
            <a:extLst>
              <a:ext uri="{FF2B5EF4-FFF2-40B4-BE49-F238E27FC236}">
                <a16:creationId xmlns:a16="http://schemas.microsoft.com/office/drawing/2014/main" id="{02988F6C-7EFB-4121-BD09-3BD6663170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6" r="704" b="3"/>
          <a:stretch/>
        </p:blipFill>
        <p:spPr>
          <a:xfrm>
            <a:off x="975306" y="664273"/>
            <a:ext cx="3820547" cy="275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939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FD3870C80A384C89E86F27DBC05070" ma:contentTypeVersion="11" ma:contentTypeDescription="Create a new document." ma:contentTypeScope="" ma:versionID="fdb38a8b803fc65ea87b808ec76f1af6">
  <xsd:schema xmlns:xsd="http://www.w3.org/2001/XMLSchema" xmlns:xs="http://www.w3.org/2001/XMLSchema" xmlns:p="http://schemas.microsoft.com/office/2006/metadata/properties" xmlns:ns2="303ccaf8-ca61-4bc5-9800-28e278e70024" xmlns:ns3="414c0500-d3a2-474a-b383-7a27483bc884" targetNamespace="http://schemas.microsoft.com/office/2006/metadata/properties" ma:root="true" ma:fieldsID="87ce520b1b2c420e32a3f7fcee016cdb" ns2:_="" ns3:_="">
    <xsd:import namespace="303ccaf8-ca61-4bc5-9800-28e278e70024"/>
    <xsd:import namespace="414c0500-d3a2-474a-b383-7a27483bc8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3ccaf8-ca61-4bc5-9800-28e278e700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4c0500-d3a2-474a-b383-7a27483bc88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5C35CEB-2B49-4379-83D4-FD4068775FA3}"/>
</file>

<file path=customXml/itemProps2.xml><?xml version="1.0" encoding="utf-8"?>
<ds:datastoreItem xmlns:ds="http://schemas.openxmlformats.org/officeDocument/2006/customXml" ds:itemID="{230BE05D-7ABE-48F5-920C-EB8733F5C795}"/>
</file>

<file path=customXml/itemProps3.xml><?xml version="1.0" encoding="utf-8"?>
<ds:datastoreItem xmlns:ds="http://schemas.openxmlformats.org/officeDocument/2006/customXml" ds:itemID="{1E5A3AFA-87CA-4649-A30F-4C8B77B8128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When will Coronavirus finish?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225</cp:revision>
  <dcterms:created xsi:type="dcterms:W3CDTF">2021-01-07T09:59:11Z</dcterms:created>
  <dcterms:modified xsi:type="dcterms:W3CDTF">2021-01-07T15:07:03Z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0x01010045FD3870C80A384C89E86F27DBC05070</vt:lpwstr>
  </property>
</Properties>
</file>