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15"/>
  </p:notesMasterIdLst>
  <p:sldIdLst>
    <p:sldId id="268" r:id="rId6"/>
    <p:sldId id="257" r:id="rId7"/>
    <p:sldId id="258" r:id="rId8"/>
    <p:sldId id="266" r:id="rId9"/>
    <p:sldId id="269" r:id="rId10"/>
    <p:sldId id="265" r:id="rId11"/>
    <p:sldId id="262" r:id="rId12"/>
    <p:sldId id="263" r:id="rId13"/>
    <p:sldId id="26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9B28"/>
    <a:srgbClr val="7B9F15"/>
    <a:srgbClr val="FF9900"/>
    <a:srgbClr val="50680E"/>
    <a:srgbClr val="8EB818"/>
    <a:srgbClr val="CB860B"/>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040" autoAdjust="0"/>
  </p:normalViewPr>
  <p:slideViewPr>
    <p:cSldViewPr snapToGrid="0">
      <p:cViewPr varScale="1">
        <p:scale>
          <a:sx n="50" d="100"/>
          <a:sy n="50" d="100"/>
        </p:scale>
        <p:origin x="14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537CAA-A127-42F5-B10E-CD8DF4848B69}" type="datetimeFigureOut">
              <a:rPr lang="en-GB" smtClean="0"/>
              <a:t>15/06/2021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2F89D8-76B0-471F-BB7D-6ABE2CA6ABD3}" type="slidenum">
              <a:rPr lang="en-GB" smtClean="0"/>
              <a:t>‹#›</a:t>
            </a:fld>
            <a:endParaRPr lang="en-GB"/>
          </a:p>
        </p:txBody>
      </p:sp>
    </p:spTree>
    <p:extLst>
      <p:ext uri="{BB962C8B-B14F-4D97-AF65-F5344CB8AC3E}">
        <p14:creationId xmlns:p14="http://schemas.microsoft.com/office/powerpoint/2010/main" val="4279105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2F89D8-76B0-471F-BB7D-6ABE2CA6ABD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2263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a:t>Meet the Wild World Heroes!</a:t>
            </a:r>
            <a:r>
              <a:rPr lang="en-GB" altLang="en-US" baseline="0"/>
              <a:t> David, Willow, Marcus, Faiza, Carys and Callum.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baseline="0"/>
              <a:t>The Heroes all live in </a:t>
            </a:r>
            <a:r>
              <a:rPr lang="en-GB" altLang="en-US" baseline="0" err="1"/>
              <a:t>Wilderville</a:t>
            </a:r>
            <a:r>
              <a:rPr lang="en-GB" altLang="en-US" baseline="0"/>
              <a:t>. It’s a pretty cool place, but recently the Heroes have noticed a few problems. Our Heroes need your help to fix them and to make </a:t>
            </a:r>
            <a:r>
              <a:rPr lang="en-GB" altLang="en-US" baseline="0" err="1"/>
              <a:t>Wilderville</a:t>
            </a:r>
            <a:r>
              <a:rPr lang="en-GB" altLang="en-US" baseline="0"/>
              <a:t> the best place to live for humans and animals.</a:t>
            </a:r>
            <a:endParaRPr lang="en-GB" altLang="en-US"/>
          </a:p>
          <a:p>
            <a:endParaRPr lang="en-GB"/>
          </a:p>
        </p:txBody>
      </p:sp>
      <p:sp>
        <p:nvSpPr>
          <p:cNvPr id="4" name="Slide Number Placeholder 3"/>
          <p:cNvSpPr>
            <a:spLocks noGrp="1"/>
          </p:cNvSpPr>
          <p:nvPr>
            <p:ph type="sldNum" sz="quarter" idx="5"/>
          </p:nvPr>
        </p:nvSpPr>
        <p:spPr/>
        <p:txBody>
          <a:bodyPr/>
          <a:lstStyle/>
          <a:p>
            <a:fld id="{B02F89D8-76B0-471F-BB7D-6ABE2CA6ABD3}" type="slidenum">
              <a:rPr lang="en-GB" smtClean="0"/>
              <a:t>2</a:t>
            </a:fld>
            <a:endParaRPr lang="en-GB"/>
          </a:p>
        </p:txBody>
      </p:sp>
    </p:spTree>
    <p:extLst>
      <p:ext uri="{BB962C8B-B14F-4D97-AF65-F5344CB8AC3E}">
        <p14:creationId xmlns:p14="http://schemas.microsoft.com/office/powerpoint/2010/main" val="1414596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All the Heroes know that we share our world with a whole host of wonderful creatures. Here are their animal companions: Charlie the Chaffinch, Shelby the Crab, Hazel the Red Squirrel, Doug the Dog, Webster the Spider and Mouse the Cat!</a:t>
            </a:r>
          </a:p>
        </p:txBody>
      </p:sp>
      <p:sp>
        <p:nvSpPr>
          <p:cNvPr id="4" name="Slide Number Placeholder 3"/>
          <p:cNvSpPr>
            <a:spLocks noGrp="1"/>
          </p:cNvSpPr>
          <p:nvPr>
            <p:ph type="sldNum" sz="quarter" idx="5"/>
          </p:nvPr>
        </p:nvSpPr>
        <p:spPr/>
        <p:txBody>
          <a:bodyPr/>
          <a:lstStyle/>
          <a:p>
            <a:fld id="{B02F89D8-76B0-471F-BB7D-6ABE2CA6ABD3}" type="slidenum">
              <a:rPr lang="en-GB" smtClean="0"/>
              <a:t>3</a:t>
            </a:fld>
            <a:endParaRPr lang="en-GB"/>
          </a:p>
        </p:txBody>
      </p:sp>
    </p:spTree>
    <p:extLst>
      <p:ext uri="{BB962C8B-B14F-4D97-AF65-F5344CB8AC3E}">
        <p14:creationId xmlns:p14="http://schemas.microsoft.com/office/powerpoint/2010/main" val="1192650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02F89D8-76B0-471F-BB7D-6ABE2CA6ABD3}" type="slidenum">
              <a:rPr lang="en-GB" smtClean="0"/>
              <a:t>4</a:t>
            </a:fld>
            <a:endParaRPr lang="en-GB"/>
          </a:p>
        </p:txBody>
      </p:sp>
    </p:spTree>
    <p:extLst>
      <p:ext uri="{BB962C8B-B14F-4D97-AF65-F5344CB8AC3E}">
        <p14:creationId xmlns:p14="http://schemas.microsoft.com/office/powerpoint/2010/main" val="3825300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GB" sz="1800" b="0" i="0" u="none" strike="noStrike" dirty="0">
              <a:solidFill>
                <a:srgbClr val="000000"/>
              </a:solidFill>
              <a:effectLst/>
              <a:latin typeface="Avenir Roman"/>
            </a:endParaRPr>
          </a:p>
          <a:p>
            <a:pPr algn="l" rtl="0" fontAlgn="base"/>
            <a:r>
              <a:rPr lang="en-GB" sz="1800" b="0" i="0" u="none" strike="noStrike" dirty="0">
                <a:solidFill>
                  <a:srgbClr val="000000"/>
                </a:solidFill>
                <a:effectLst/>
                <a:latin typeface="Avenir Roman"/>
              </a:rPr>
              <a:t>To complete the Challenge children need to read six books</a:t>
            </a:r>
          </a:p>
          <a:p>
            <a:pPr algn="l" rtl="0" fontAlgn="base"/>
            <a:r>
              <a:rPr lang="en-GB" sz="1800" b="0" i="0" u="none" strike="noStrike" dirty="0">
                <a:solidFill>
                  <a:srgbClr val="000000"/>
                </a:solidFill>
                <a:effectLst/>
                <a:latin typeface="Avenir Roman"/>
              </a:rPr>
              <a:t> </a:t>
            </a:r>
            <a:r>
              <a:rPr lang="en-US" sz="1800" b="0" i="0" dirty="0">
                <a:solidFill>
                  <a:srgbClr val="444444"/>
                </a:solidFill>
                <a:effectLst/>
                <a:latin typeface="Avenir Roman"/>
              </a:rPr>
              <a:t>​</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2F89D8-76B0-471F-BB7D-6ABE2CA6ABD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7622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dirty="0">
                <a:solidFill>
                  <a:srgbClr val="444444"/>
                </a:solidFill>
                <a:effectLst/>
                <a:latin typeface="Calibri" panose="020F0502020204030204" pitchFamily="34" charset="0"/>
              </a:rPr>
              <a:t>We have a huge range of materials that children can read as part of the Challenge. General fiction (chapter books), non-fiction, I Can Read, New Readers, picture books, picture books for older readers, poetry, fairy tales and Super Readable titles for dyslexic readers. </a:t>
            </a:r>
          </a:p>
          <a:p>
            <a:pPr algn="l" rtl="0" fontAlgn="base"/>
            <a:endParaRPr lang="en-US" b="0" i="0" dirty="0">
              <a:solidFill>
                <a:srgbClr val="444444"/>
              </a:solidFill>
              <a:effectLst/>
              <a:latin typeface="Calibri" panose="020F0502020204030204" pitchFamily="34" charset="0"/>
            </a:endParaRPr>
          </a:p>
          <a:p>
            <a:pPr algn="l" rtl="0" fontAlgn="base"/>
            <a:r>
              <a:rPr lang="en-US" b="0" i="0" dirty="0">
                <a:solidFill>
                  <a:srgbClr val="444444"/>
                </a:solidFill>
                <a:effectLst/>
                <a:latin typeface="Calibri" panose="020F0502020204030204" pitchFamily="34" charset="0"/>
              </a:rPr>
              <a:t>Children can read more than six books if they would like to!</a:t>
            </a:r>
          </a:p>
        </p:txBody>
      </p:sp>
      <p:sp>
        <p:nvSpPr>
          <p:cNvPr id="4" name="Slide Number Placeholder 3"/>
          <p:cNvSpPr>
            <a:spLocks noGrp="1"/>
          </p:cNvSpPr>
          <p:nvPr>
            <p:ph type="sldNum" sz="quarter" idx="5"/>
          </p:nvPr>
        </p:nvSpPr>
        <p:spPr/>
        <p:txBody>
          <a:bodyPr/>
          <a:lstStyle/>
          <a:p>
            <a:fld id="{B02F89D8-76B0-471F-BB7D-6ABE2CA6ABD3}" type="slidenum">
              <a:rPr lang="en-GB" smtClean="0"/>
              <a:t>6</a:t>
            </a:fld>
            <a:endParaRPr lang="en-GB"/>
          </a:p>
        </p:txBody>
      </p:sp>
    </p:spTree>
    <p:extLst>
      <p:ext uri="{BB962C8B-B14F-4D97-AF65-F5344CB8AC3E}">
        <p14:creationId xmlns:p14="http://schemas.microsoft.com/office/powerpoint/2010/main" val="1959247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Enfield Libraries taking part are- </a:t>
            </a:r>
          </a:p>
          <a:p>
            <a:r>
              <a:rPr lang="en-GB" dirty="0"/>
              <a:t>Edmonton Green, Enfield Town, Ordnance Unity Centre, Palmers Green, Bowes Road, Bullsmoor, Enfield Highway, Enfield Island Village, Fore Street, John Jackson, Millfield House, Oakwood, Ponders End (limited opening), Ridge Avenue, Southgate, Winchmore Hill </a:t>
            </a:r>
          </a:p>
        </p:txBody>
      </p:sp>
      <p:sp>
        <p:nvSpPr>
          <p:cNvPr id="4" name="Slide Number Placeholder 3"/>
          <p:cNvSpPr>
            <a:spLocks noGrp="1"/>
          </p:cNvSpPr>
          <p:nvPr>
            <p:ph type="sldNum" sz="quarter" idx="5"/>
          </p:nvPr>
        </p:nvSpPr>
        <p:spPr/>
        <p:txBody>
          <a:bodyPr/>
          <a:lstStyle/>
          <a:p>
            <a:fld id="{B02F89D8-76B0-471F-BB7D-6ABE2CA6ABD3}" type="slidenum">
              <a:rPr lang="en-GB" smtClean="0"/>
              <a:t>7</a:t>
            </a:fld>
            <a:endParaRPr lang="en-GB"/>
          </a:p>
        </p:txBody>
      </p:sp>
    </p:spTree>
    <p:extLst>
      <p:ext uri="{BB962C8B-B14F-4D97-AF65-F5344CB8AC3E}">
        <p14:creationId xmlns:p14="http://schemas.microsoft.com/office/powerpoint/2010/main" val="2677968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The fun continues at home too! Children can visit the Wild World Heroes website to play games, review their latest reads and enter competitions to win amazing Summer Reading Challenge prizes. Children can also share</a:t>
            </a:r>
            <a:r>
              <a:rPr lang="en-GB" altLang="en-US" baseline="0" dirty="0"/>
              <a:t> their favourite books with other children taking part in the Challenge and even unlock extra rewards for their reading.</a:t>
            </a:r>
            <a:endParaRPr lang="en-GB" altLang="en-US" dirty="0"/>
          </a:p>
          <a:p>
            <a:endParaRPr lang="en-GB" dirty="0"/>
          </a:p>
        </p:txBody>
      </p:sp>
      <p:sp>
        <p:nvSpPr>
          <p:cNvPr id="4" name="Slide Number Placeholder 3"/>
          <p:cNvSpPr>
            <a:spLocks noGrp="1"/>
          </p:cNvSpPr>
          <p:nvPr>
            <p:ph type="sldNum" sz="quarter" idx="5"/>
          </p:nvPr>
        </p:nvSpPr>
        <p:spPr/>
        <p:txBody>
          <a:bodyPr/>
          <a:lstStyle/>
          <a:p>
            <a:fld id="{B02F89D8-76B0-471F-BB7D-6ABE2CA6ABD3}" type="slidenum">
              <a:rPr lang="en-GB" smtClean="0"/>
              <a:t>8</a:t>
            </a:fld>
            <a:endParaRPr lang="en-GB"/>
          </a:p>
        </p:txBody>
      </p:sp>
    </p:spTree>
    <p:extLst>
      <p:ext uri="{BB962C8B-B14F-4D97-AF65-F5344CB8AC3E}">
        <p14:creationId xmlns:p14="http://schemas.microsoft.com/office/powerpoint/2010/main" val="783966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21975-CDF7-4EC1-A217-4793AD776B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9859FB8-FFAC-45E6-8C81-4BFAF6B8D7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DDB80C3-BEA3-4CF7-A4C1-BC7450B6E056}"/>
              </a:ext>
            </a:extLst>
          </p:cNvPr>
          <p:cNvSpPr>
            <a:spLocks noGrp="1"/>
          </p:cNvSpPr>
          <p:nvPr>
            <p:ph type="dt" sz="half" idx="10"/>
          </p:nvPr>
        </p:nvSpPr>
        <p:spPr/>
        <p:txBody>
          <a:bodyPr/>
          <a:lstStyle/>
          <a:p>
            <a:fld id="{BF420119-8E72-4C91-B94C-D4A68BEBB29F}" type="datetimeFigureOut">
              <a:rPr lang="en-GB" smtClean="0"/>
              <a:t>15/06/2021</a:t>
            </a:fld>
            <a:endParaRPr lang="en-GB"/>
          </a:p>
        </p:txBody>
      </p:sp>
      <p:sp>
        <p:nvSpPr>
          <p:cNvPr id="5" name="Footer Placeholder 4">
            <a:extLst>
              <a:ext uri="{FF2B5EF4-FFF2-40B4-BE49-F238E27FC236}">
                <a16:creationId xmlns:a16="http://schemas.microsoft.com/office/drawing/2014/main" id="{0E181BAE-AF20-4AE9-8968-BCC33AD93E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3BB7AB-E953-477A-8470-4D2AD3FDDA63}"/>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4120108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25D6A-EE3F-4DFA-B646-1E47500E77E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FEFFC12-6F3E-4FE3-AAD1-9AE13E909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BA79E5-E83F-451B-913D-6ABC0CE9F0B5}"/>
              </a:ext>
            </a:extLst>
          </p:cNvPr>
          <p:cNvSpPr>
            <a:spLocks noGrp="1"/>
          </p:cNvSpPr>
          <p:nvPr>
            <p:ph type="dt" sz="half" idx="10"/>
          </p:nvPr>
        </p:nvSpPr>
        <p:spPr/>
        <p:txBody>
          <a:bodyPr/>
          <a:lstStyle/>
          <a:p>
            <a:fld id="{BF420119-8E72-4C91-B94C-D4A68BEBB29F}" type="datetimeFigureOut">
              <a:rPr lang="en-GB" smtClean="0"/>
              <a:t>15/06/2021</a:t>
            </a:fld>
            <a:endParaRPr lang="en-GB"/>
          </a:p>
        </p:txBody>
      </p:sp>
      <p:sp>
        <p:nvSpPr>
          <p:cNvPr id="5" name="Footer Placeholder 4">
            <a:extLst>
              <a:ext uri="{FF2B5EF4-FFF2-40B4-BE49-F238E27FC236}">
                <a16:creationId xmlns:a16="http://schemas.microsoft.com/office/drawing/2014/main" id="{E2694F36-48D8-4550-B839-D6BA3F7BBC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8631F0-8464-4508-98CF-0231F19D068E}"/>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555707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507814-74EE-49DB-B376-BAE607F4365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B26EF35-4D72-4741-AFDE-9229B6EE26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17D000-69A7-4836-AD20-D86DE5345E12}"/>
              </a:ext>
            </a:extLst>
          </p:cNvPr>
          <p:cNvSpPr>
            <a:spLocks noGrp="1"/>
          </p:cNvSpPr>
          <p:nvPr>
            <p:ph type="dt" sz="half" idx="10"/>
          </p:nvPr>
        </p:nvSpPr>
        <p:spPr/>
        <p:txBody>
          <a:bodyPr/>
          <a:lstStyle/>
          <a:p>
            <a:fld id="{BF420119-8E72-4C91-B94C-D4A68BEBB29F}" type="datetimeFigureOut">
              <a:rPr lang="en-GB" smtClean="0"/>
              <a:t>15/06/2021</a:t>
            </a:fld>
            <a:endParaRPr lang="en-GB"/>
          </a:p>
        </p:txBody>
      </p:sp>
      <p:sp>
        <p:nvSpPr>
          <p:cNvPr id="5" name="Footer Placeholder 4">
            <a:extLst>
              <a:ext uri="{FF2B5EF4-FFF2-40B4-BE49-F238E27FC236}">
                <a16:creationId xmlns:a16="http://schemas.microsoft.com/office/drawing/2014/main" id="{636DF564-F2CA-4ECC-96A2-9EB3208858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17FB1B-B605-4159-9710-5FB74EEB2862}"/>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27296201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DB80C3-BEA3-4CF7-A4C1-BC7450B6E056}"/>
              </a:ext>
            </a:extLst>
          </p:cNvPr>
          <p:cNvSpPr>
            <a:spLocks noGrp="1"/>
          </p:cNvSpPr>
          <p:nvPr>
            <p:ph type="dt" sz="half" idx="10"/>
          </p:nvPr>
        </p:nvSpPr>
        <p:spPr/>
        <p:txBody>
          <a:bodyPr/>
          <a:lstStyle/>
          <a:p>
            <a:fld id="{BF420119-8E72-4C91-B94C-D4A68BEBB29F}" type="datetimeFigureOut">
              <a:rPr lang="en-GB" smtClean="0"/>
              <a:t>15/06/2021</a:t>
            </a:fld>
            <a:endParaRPr lang="en-GB"/>
          </a:p>
        </p:txBody>
      </p:sp>
      <p:pic>
        <p:nvPicPr>
          <p:cNvPr id="12" name="Picture 7">
            <a:extLst>
              <a:ext uri="{FF2B5EF4-FFF2-40B4-BE49-F238E27FC236}">
                <a16:creationId xmlns:a16="http://schemas.microsoft.com/office/drawing/2014/main" id="{1A372A0C-3742-42E2-9254-EA450145629E}"/>
              </a:ext>
            </a:extLst>
          </p:cNvPr>
          <p:cNvPicPr>
            <a:picLocks noChangeAspect="1"/>
          </p:cNvPicPr>
          <p:nvPr userDrawn="1"/>
        </p:nvPicPr>
        <p:blipFill>
          <a:blip r:embed="rId2">
            <a:extLst>
              <a:ext uri="{28A0092B-C50C-407E-A947-70E740481C1C}">
                <a14:useLocalDpi xmlns:a14="http://schemas.microsoft.com/office/drawing/2010/main" val="0"/>
              </a:ext>
            </a:extLst>
          </a:blip>
          <a:srcRect l="2769" t="20200" r="70750" b="19203"/>
          <a:stretch>
            <a:fillRect/>
          </a:stretch>
        </p:blipFill>
        <p:spPr bwMode="auto">
          <a:xfrm>
            <a:off x="508281" y="5866289"/>
            <a:ext cx="20653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2">
            <a:extLst>
              <a:ext uri="{FF2B5EF4-FFF2-40B4-BE49-F238E27FC236}">
                <a16:creationId xmlns:a16="http://schemas.microsoft.com/office/drawing/2014/main" id="{3740DDDF-495A-4756-955F-E2987D81AE18}"/>
              </a:ext>
            </a:extLst>
          </p:cNvPr>
          <p:cNvSpPr txBox="1">
            <a:spLocks noChangeArrowheads="1"/>
          </p:cNvSpPr>
          <p:nvPr userDrawn="1"/>
        </p:nvSpPr>
        <p:spPr bwMode="auto">
          <a:xfrm>
            <a:off x="322649" y="6577012"/>
            <a:ext cx="2600325" cy="182881"/>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nSpc>
                <a:spcPct val="107000"/>
              </a:lnSpc>
              <a:spcAft>
                <a:spcPts val="800"/>
              </a:spcAft>
            </a:pPr>
            <a:r>
              <a:rPr lang="en-GB" sz="1000">
                <a:effectLst/>
                <a:latin typeface="Calibri" panose="020F0502020204030204" pitchFamily="34" charset="0"/>
                <a:ea typeface="Calibri" panose="020F0502020204030204" pitchFamily="34" charset="0"/>
                <a:cs typeface="Arial" panose="020B0604020202020204" pitchFamily="34" charset="0"/>
              </a:rPr>
              <a:t>Illustrations © Heath McKenzie 2021</a:t>
            </a:r>
            <a:endParaRPr lang="en-GB" sz="1100">
              <a:effectLst/>
              <a:latin typeface="Calibri" panose="020F0502020204030204" pitchFamily="34" charset="0"/>
              <a:ea typeface="Calibri" panose="020F0502020204030204" pitchFamily="34" charset="0"/>
              <a:cs typeface="Arial" panose="020B0604020202020204" pitchFamily="34" charset="0"/>
            </a:endParaRPr>
          </a:p>
        </p:txBody>
      </p:sp>
      <p:sp>
        <p:nvSpPr>
          <p:cNvPr id="2" name="Title 1">
            <a:extLst>
              <a:ext uri="{FF2B5EF4-FFF2-40B4-BE49-F238E27FC236}">
                <a16:creationId xmlns:a16="http://schemas.microsoft.com/office/drawing/2014/main" id="{DBE21975-CDF7-4EC1-A217-4793AD776B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9859FB8-FFAC-45E6-8C81-4BFAF6B8D7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Footer Placeholder 4">
            <a:extLst>
              <a:ext uri="{FF2B5EF4-FFF2-40B4-BE49-F238E27FC236}">
                <a16:creationId xmlns:a16="http://schemas.microsoft.com/office/drawing/2014/main" id="{0E181BAE-AF20-4AE9-8968-BCC33AD93E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3BB7AB-E953-477A-8470-4D2AD3FDDA63}"/>
              </a:ext>
            </a:extLst>
          </p:cNvPr>
          <p:cNvSpPr>
            <a:spLocks noGrp="1"/>
          </p:cNvSpPr>
          <p:nvPr>
            <p:ph type="sldNum" sz="quarter" idx="12"/>
          </p:nvPr>
        </p:nvSpPr>
        <p:spPr/>
        <p:txBody>
          <a:bodyPr/>
          <a:lstStyle/>
          <a:p>
            <a:fld id="{0203B55D-2E33-4F8E-9A1A-118FD2EC55CD}" type="slidenum">
              <a:rPr lang="en-GB" smtClean="0"/>
              <a:t>‹#›</a:t>
            </a:fld>
            <a:endParaRPr lang="en-GB"/>
          </a:p>
        </p:txBody>
      </p:sp>
      <p:pic>
        <p:nvPicPr>
          <p:cNvPr id="11" name="Picture 10">
            <a:extLst>
              <a:ext uri="{FF2B5EF4-FFF2-40B4-BE49-F238E27FC236}">
                <a16:creationId xmlns:a16="http://schemas.microsoft.com/office/drawing/2014/main" id="{46C15787-EBCD-440C-A600-1D7FB1D187AC}"/>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10361325" y="5918615"/>
            <a:ext cx="1138238" cy="498157"/>
          </a:xfrm>
          <a:prstGeom prst="rect">
            <a:avLst/>
          </a:prstGeom>
        </p:spPr>
      </p:pic>
      <p:pic>
        <p:nvPicPr>
          <p:cNvPr id="7" name="Picture 2">
            <a:extLst>
              <a:ext uri="{FF2B5EF4-FFF2-40B4-BE49-F238E27FC236}">
                <a16:creationId xmlns:a16="http://schemas.microsoft.com/office/drawing/2014/main" id="{84471B5F-08C8-4C7C-AD9B-0F5CD3F8850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57809" y="233681"/>
            <a:ext cx="11511542" cy="6376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7993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Text Box 2">
            <a:extLst>
              <a:ext uri="{FF2B5EF4-FFF2-40B4-BE49-F238E27FC236}">
                <a16:creationId xmlns:a16="http://schemas.microsoft.com/office/drawing/2014/main" id="{C4F12D1F-2253-4B8D-8E45-91DF72DB2AA9}"/>
              </a:ext>
            </a:extLst>
          </p:cNvPr>
          <p:cNvSpPr txBox="1">
            <a:spLocks noChangeArrowheads="1"/>
          </p:cNvSpPr>
          <p:nvPr userDrawn="1"/>
        </p:nvSpPr>
        <p:spPr bwMode="auto">
          <a:xfrm>
            <a:off x="322649" y="6577012"/>
            <a:ext cx="2600325" cy="182881"/>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nSpc>
                <a:spcPct val="107000"/>
              </a:lnSpc>
              <a:spcAft>
                <a:spcPts val="800"/>
              </a:spcAft>
            </a:pPr>
            <a:r>
              <a:rPr lang="en-GB" sz="1000">
                <a:effectLst/>
                <a:latin typeface="Calibri" panose="020F0502020204030204" pitchFamily="34" charset="0"/>
                <a:ea typeface="Calibri" panose="020F0502020204030204" pitchFamily="34" charset="0"/>
                <a:cs typeface="Arial" panose="020B0604020202020204" pitchFamily="34" charset="0"/>
              </a:rPr>
              <a:t>Illustrations © Heath McKenzie 2021</a:t>
            </a:r>
            <a:endParaRPr lang="en-GB" sz="1100">
              <a:effectLst/>
              <a:latin typeface="Calibri" panose="020F0502020204030204" pitchFamily="34" charset="0"/>
              <a:ea typeface="Calibri" panose="020F0502020204030204" pitchFamily="34" charset="0"/>
              <a:cs typeface="Arial" panose="020B0604020202020204" pitchFamily="34" charset="0"/>
            </a:endParaRPr>
          </a:p>
        </p:txBody>
      </p:sp>
      <p:pic>
        <p:nvPicPr>
          <p:cNvPr id="13" name="Picture 7">
            <a:extLst>
              <a:ext uri="{FF2B5EF4-FFF2-40B4-BE49-F238E27FC236}">
                <a16:creationId xmlns:a16="http://schemas.microsoft.com/office/drawing/2014/main" id="{DA079F4F-D368-41AB-937B-141E1A0AF081}"/>
              </a:ext>
            </a:extLst>
          </p:cNvPr>
          <p:cNvPicPr>
            <a:picLocks noChangeAspect="1"/>
          </p:cNvPicPr>
          <p:nvPr userDrawn="1"/>
        </p:nvPicPr>
        <p:blipFill>
          <a:blip r:embed="rId2">
            <a:extLst>
              <a:ext uri="{28A0092B-C50C-407E-A947-70E740481C1C}">
                <a14:useLocalDpi xmlns:a14="http://schemas.microsoft.com/office/drawing/2010/main" val="0"/>
              </a:ext>
            </a:extLst>
          </a:blip>
          <a:srcRect l="2769" t="20200" r="70750" b="19203"/>
          <a:stretch>
            <a:fillRect/>
          </a:stretch>
        </p:blipFill>
        <p:spPr bwMode="auto">
          <a:xfrm>
            <a:off x="508281" y="5866289"/>
            <a:ext cx="20653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E7A3818-7D7B-4DE5-87F7-0C542CD469C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2550DA7-01E2-4DF6-A8E7-8A4A1C32399E}"/>
              </a:ext>
            </a:extLst>
          </p:cNvPr>
          <p:cNvSpPr>
            <a:spLocks noGrp="1"/>
          </p:cNvSpPr>
          <p:nvPr>
            <p:ph idx="1"/>
          </p:nvPr>
        </p:nvSpPr>
        <p:spPr>
          <a:xfrm>
            <a:off x="886460" y="1665447"/>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D24D6B-121E-4CE8-B73F-C5A2C724CE75}"/>
              </a:ext>
            </a:extLst>
          </p:cNvPr>
          <p:cNvSpPr>
            <a:spLocks noGrp="1"/>
          </p:cNvSpPr>
          <p:nvPr>
            <p:ph type="dt" sz="half" idx="10"/>
          </p:nvPr>
        </p:nvSpPr>
        <p:spPr/>
        <p:txBody>
          <a:bodyPr/>
          <a:lstStyle/>
          <a:p>
            <a:fld id="{BF420119-8E72-4C91-B94C-D4A68BEBB29F}" type="datetimeFigureOut">
              <a:rPr lang="en-GB" smtClean="0"/>
              <a:t>15/06/2021</a:t>
            </a:fld>
            <a:endParaRPr lang="en-GB"/>
          </a:p>
        </p:txBody>
      </p:sp>
      <p:sp>
        <p:nvSpPr>
          <p:cNvPr id="5" name="Footer Placeholder 4">
            <a:extLst>
              <a:ext uri="{FF2B5EF4-FFF2-40B4-BE49-F238E27FC236}">
                <a16:creationId xmlns:a16="http://schemas.microsoft.com/office/drawing/2014/main" id="{FB61534E-EDD4-468D-A6F5-E5896654D0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CC31DD-1A24-4C0A-AC14-DAC2169DDE17}"/>
              </a:ext>
            </a:extLst>
          </p:cNvPr>
          <p:cNvSpPr>
            <a:spLocks noGrp="1"/>
          </p:cNvSpPr>
          <p:nvPr>
            <p:ph type="sldNum" sz="quarter" idx="12"/>
          </p:nvPr>
        </p:nvSpPr>
        <p:spPr/>
        <p:txBody>
          <a:bodyPr/>
          <a:lstStyle/>
          <a:p>
            <a:fld id="{0203B55D-2E33-4F8E-9A1A-118FD2EC55CD}" type="slidenum">
              <a:rPr lang="en-GB" smtClean="0"/>
              <a:t>‹#›</a:t>
            </a:fld>
            <a:endParaRPr lang="en-GB"/>
          </a:p>
        </p:txBody>
      </p:sp>
      <p:pic>
        <p:nvPicPr>
          <p:cNvPr id="11" name="Picture 10">
            <a:extLst>
              <a:ext uri="{FF2B5EF4-FFF2-40B4-BE49-F238E27FC236}">
                <a16:creationId xmlns:a16="http://schemas.microsoft.com/office/drawing/2014/main" id="{61A5405F-54A6-4AA8-8B8C-F9C960D96825}"/>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10298982" y="5866289"/>
            <a:ext cx="1138238" cy="498157"/>
          </a:xfrm>
          <a:prstGeom prst="rect">
            <a:avLst/>
          </a:prstGeom>
        </p:spPr>
      </p:pic>
      <p:pic>
        <p:nvPicPr>
          <p:cNvPr id="7" name="Picture 6">
            <a:extLst>
              <a:ext uri="{FF2B5EF4-FFF2-40B4-BE49-F238E27FC236}">
                <a16:creationId xmlns:a16="http://schemas.microsoft.com/office/drawing/2014/main" id="{BADA0E1F-F1F1-431B-8F53-8848ED29B44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57809" y="233681"/>
            <a:ext cx="11511542" cy="637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6633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FD7F7-86C8-478C-B9C6-47C657F368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50875C1-4456-47AC-B968-BBC7D9B278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E56FEF-D840-4455-9A2D-E6608C0A350A}"/>
              </a:ext>
            </a:extLst>
          </p:cNvPr>
          <p:cNvSpPr>
            <a:spLocks noGrp="1"/>
          </p:cNvSpPr>
          <p:nvPr>
            <p:ph type="dt" sz="half" idx="10"/>
          </p:nvPr>
        </p:nvSpPr>
        <p:spPr/>
        <p:txBody>
          <a:bodyPr/>
          <a:lstStyle/>
          <a:p>
            <a:fld id="{BF420119-8E72-4C91-B94C-D4A68BEBB29F}" type="datetimeFigureOut">
              <a:rPr lang="en-GB" smtClean="0"/>
              <a:t>15/06/2021</a:t>
            </a:fld>
            <a:endParaRPr lang="en-GB"/>
          </a:p>
        </p:txBody>
      </p:sp>
      <p:sp>
        <p:nvSpPr>
          <p:cNvPr id="5" name="Footer Placeholder 4">
            <a:extLst>
              <a:ext uri="{FF2B5EF4-FFF2-40B4-BE49-F238E27FC236}">
                <a16:creationId xmlns:a16="http://schemas.microsoft.com/office/drawing/2014/main" id="{26AED4A1-C9BA-499B-9F8D-2EC4EEC4C4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ABC741-9591-4E5E-8B56-D1A214B60880}"/>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29343653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0C40E-FFAE-4433-AC63-08106BA5E0F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080064E-0A16-415C-8F13-84E6B1B934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44ACB1A-D046-4162-B7F5-C54E93BFED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2C08488-3F1C-496C-AC1A-E86606807EEC}"/>
              </a:ext>
            </a:extLst>
          </p:cNvPr>
          <p:cNvSpPr>
            <a:spLocks noGrp="1"/>
          </p:cNvSpPr>
          <p:nvPr>
            <p:ph type="dt" sz="half" idx="10"/>
          </p:nvPr>
        </p:nvSpPr>
        <p:spPr/>
        <p:txBody>
          <a:bodyPr/>
          <a:lstStyle/>
          <a:p>
            <a:fld id="{BF420119-8E72-4C91-B94C-D4A68BEBB29F}" type="datetimeFigureOut">
              <a:rPr lang="en-GB" smtClean="0"/>
              <a:t>15/06/2021</a:t>
            </a:fld>
            <a:endParaRPr lang="en-GB"/>
          </a:p>
        </p:txBody>
      </p:sp>
      <p:sp>
        <p:nvSpPr>
          <p:cNvPr id="6" name="Footer Placeholder 5">
            <a:extLst>
              <a:ext uri="{FF2B5EF4-FFF2-40B4-BE49-F238E27FC236}">
                <a16:creationId xmlns:a16="http://schemas.microsoft.com/office/drawing/2014/main" id="{910B3C1A-5F2F-4FC3-94A4-A657693E698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A6F70C4-630A-45FF-A90B-D6ECC11941DD}"/>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31655851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34671-DDBB-42A2-8D55-A74835833F5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A688066-2376-4AAF-AA5F-2D361CA297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4F9DF7-2822-4B81-A336-C74E953F1A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F806660-145E-4667-9FEB-882CFA071C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A87AC2-B9F2-402F-85E6-2F4175DCBD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D494D3D-09C4-464A-8FD8-6E74A60817A2}"/>
              </a:ext>
            </a:extLst>
          </p:cNvPr>
          <p:cNvSpPr>
            <a:spLocks noGrp="1"/>
          </p:cNvSpPr>
          <p:nvPr>
            <p:ph type="dt" sz="half" idx="10"/>
          </p:nvPr>
        </p:nvSpPr>
        <p:spPr/>
        <p:txBody>
          <a:bodyPr/>
          <a:lstStyle/>
          <a:p>
            <a:fld id="{BF420119-8E72-4C91-B94C-D4A68BEBB29F}" type="datetimeFigureOut">
              <a:rPr lang="en-GB" smtClean="0"/>
              <a:t>15/06/2021</a:t>
            </a:fld>
            <a:endParaRPr lang="en-GB"/>
          </a:p>
        </p:txBody>
      </p:sp>
      <p:sp>
        <p:nvSpPr>
          <p:cNvPr id="8" name="Footer Placeholder 7">
            <a:extLst>
              <a:ext uri="{FF2B5EF4-FFF2-40B4-BE49-F238E27FC236}">
                <a16:creationId xmlns:a16="http://schemas.microsoft.com/office/drawing/2014/main" id="{22FDF8DD-6529-4342-A536-CAA0653BB0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94415DE-4DCC-46EA-839E-C4805D16C938}"/>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2549069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7EC99-33C3-4AF3-8AD5-9350492E9C9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39791E9-E236-40A1-BF7F-2C444A348DD5}"/>
              </a:ext>
            </a:extLst>
          </p:cNvPr>
          <p:cNvSpPr>
            <a:spLocks noGrp="1"/>
          </p:cNvSpPr>
          <p:nvPr>
            <p:ph type="dt" sz="half" idx="10"/>
          </p:nvPr>
        </p:nvSpPr>
        <p:spPr/>
        <p:txBody>
          <a:bodyPr/>
          <a:lstStyle/>
          <a:p>
            <a:fld id="{BF420119-8E72-4C91-B94C-D4A68BEBB29F}" type="datetimeFigureOut">
              <a:rPr lang="en-GB" smtClean="0"/>
              <a:t>15/06/2021</a:t>
            </a:fld>
            <a:endParaRPr lang="en-GB"/>
          </a:p>
        </p:txBody>
      </p:sp>
      <p:sp>
        <p:nvSpPr>
          <p:cNvPr id="4" name="Footer Placeholder 3">
            <a:extLst>
              <a:ext uri="{FF2B5EF4-FFF2-40B4-BE49-F238E27FC236}">
                <a16:creationId xmlns:a16="http://schemas.microsoft.com/office/drawing/2014/main" id="{A1AB8386-602C-4A1D-8248-05F9B822A2F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87AEF99-27AC-46C9-AE49-B8E37BE0FA15}"/>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10410273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84B46-1AF4-426D-9D9B-B53E597DFD03}"/>
              </a:ext>
            </a:extLst>
          </p:cNvPr>
          <p:cNvSpPr>
            <a:spLocks noGrp="1"/>
          </p:cNvSpPr>
          <p:nvPr>
            <p:ph type="dt" sz="half" idx="10"/>
          </p:nvPr>
        </p:nvSpPr>
        <p:spPr/>
        <p:txBody>
          <a:bodyPr/>
          <a:lstStyle/>
          <a:p>
            <a:fld id="{BF420119-8E72-4C91-B94C-D4A68BEBB29F}" type="datetimeFigureOut">
              <a:rPr lang="en-GB" smtClean="0"/>
              <a:t>15/06/2021</a:t>
            </a:fld>
            <a:endParaRPr lang="en-GB"/>
          </a:p>
        </p:txBody>
      </p:sp>
      <p:sp>
        <p:nvSpPr>
          <p:cNvPr id="3" name="Footer Placeholder 2">
            <a:extLst>
              <a:ext uri="{FF2B5EF4-FFF2-40B4-BE49-F238E27FC236}">
                <a16:creationId xmlns:a16="http://schemas.microsoft.com/office/drawing/2014/main" id="{04364763-2CAF-41A5-8C78-550DA205261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8C132A3-DBC4-40FF-9F57-B00E7CCCAF01}"/>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11058086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879A0-61CB-48FE-885C-3A9A22F7AE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3D5C244-43DA-4445-922D-67DBE8860C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B30C617-201B-47A6-B72D-95F4433A11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7D9048-984A-47D7-A6E1-4809E72FE900}"/>
              </a:ext>
            </a:extLst>
          </p:cNvPr>
          <p:cNvSpPr>
            <a:spLocks noGrp="1"/>
          </p:cNvSpPr>
          <p:nvPr>
            <p:ph type="dt" sz="half" idx="10"/>
          </p:nvPr>
        </p:nvSpPr>
        <p:spPr/>
        <p:txBody>
          <a:bodyPr/>
          <a:lstStyle/>
          <a:p>
            <a:fld id="{BF420119-8E72-4C91-B94C-D4A68BEBB29F}" type="datetimeFigureOut">
              <a:rPr lang="en-GB" smtClean="0"/>
              <a:t>15/06/2021</a:t>
            </a:fld>
            <a:endParaRPr lang="en-GB"/>
          </a:p>
        </p:txBody>
      </p:sp>
      <p:sp>
        <p:nvSpPr>
          <p:cNvPr id="6" name="Footer Placeholder 5">
            <a:extLst>
              <a:ext uri="{FF2B5EF4-FFF2-40B4-BE49-F238E27FC236}">
                <a16:creationId xmlns:a16="http://schemas.microsoft.com/office/drawing/2014/main" id="{95791C4F-B18D-4955-A52B-EBAE7F86EC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8952CE9-F6D3-4680-980C-E29AB424E391}"/>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1997508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Text Box 2">
            <a:extLst>
              <a:ext uri="{FF2B5EF4-FFF2-40B4-BE49-F238E27FC236}">
                <a16:creationId xmlns:a16="http://schemas.microsoft.com/office/drawing/2014/main" id="{C4F12D1F-2253-4B8D-8E45-91DF72DB2AA9}"/>
              </a:ext>
            </a:extLst>
          </p:cNvPr>
          <p:cNvSpPr txBox="1">
            <a:spLocks noChangeArrowheads="1"/>
          </p:cNvSpPr>
          <p:nvPr userDrawn="1"/>
        </p:nvSpPr>
        <p:spPr bwMode="auto">
          <a:xfrm>
            <a:off x="322649" y="6577012"/>
            <a:ext cx="2600325" cy="182881"/>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nSpc>
                <a:spcPct val="107000"/>
              </a:lnSpc>
              <a:spcAft>
                <a:spcPts val="800"/>
              </a:spcAft>
            </a:pPr>
            <a:r>
              <a:rPr lang="en-GB" sz="1000">
                <a:effectLst/>
                <a:latin typeface="Calibri" panose="020F0502020204030204" pitchFamily="34" charset="0"/>
                <a:ea typeface="Calibri" panose="020F0502020204030204" pitchFamily="34" charset="0"/>
                <a:cs typeface="Arial" panose="020B0604020202020204" pitchFamily="34" charset="0"/>
              </a:rPr>
              <a:t>Illustrations © Heath McKenzie 2021</a:t>
            </a:r>
            <a:endParaRPr lang="en-GB" sz="1100">
              <a:effectLst/>
              <a:latin typeface="Calibri" panose="020F0502020204030204" pitchFamily="34" charset="0"/>
              <a:ea typeface="Calibri" panose="020F0502020204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BADA0E1F-F1F1-431B-8F53-8848ED29B44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7809" y="233681"/>
            <a:ext cx="11511542" cy="63703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E7A3818-7D7B-4DE5-87F7-0C542CD469C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2550DA7-01E2-4DF6-A8E7-8A4A1C32399E}"/>
              </a:ext>
            </a:extLst>
          </p:cNvPr>
          <p:cNvSpPr>
            <a:spLocks noGrp="1"/>
          </p:cNvSpPr>
          <p:nvPr>
            <p:ph idx="1"/>
          </p:nvPr>
        </p:nvSpPr>
        <p:spPr>
          <a:xfrm>
            <a:off x="886460" y="1665447"/>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D24D6B-121E-4CE8-B73F-C5A2C724CE75}"/>
              </a:ext>
            </a:extLst>
          </p:cNvPr>
          <p:cNvSpPr>
            <a:spLocks noGrp="1"/>
          </p:cNvSpPr>
          <p:nvPr>
            <p:ph type="dt" sz="half" idx="10"/>
          </p:nvPr>
        </p:nvSpPr>
        <p:spPr/>
        <p:txBody>
          <a:bodyPr/>
          <a:lstStyle/>
          <a:p>
            <a:fld id="{BF420119-8E72-4C91-B94C-D4A68BEBB29F}" type="datetimeFigureOut">
              <a:rPr lang="en-GB" smtClean="0"/>
              <a:t>15/06/2021</a:t>
            </a:fld>
            <a:endParaRPr lang="en-GB"/>
          </a:p>
        </p:txBody>
      </p:sp>
      <p:sp>
        <p:nvSpPr>
          <p:cNvPr id="5" name="Footer Placeholder 4">
            <a:extLst>
              <a:ext uri="{FF2B5EF4-FFF2-40B4-BE49-F238E27FC236}">
                <a16:creationId xmlns:a16="http://schemas.microsoft.com/office/drawing/2014/main" id="{FB61534E-EDD4-468D-A6F5-E5896654D0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CC31DD-1A24-4C0A-AC14-DAC2169DDE17}"/>
              </a:ext>
            </a:extLst>
          </p:cNvPr>
          <p:cNvSpPr>
            <a:spLocks noGrp="1"/>
          </p:cNvSpPr>
          <p:nvPr>
            <p:ph type="sldNum" sz="quarter" idx="12"/>
          </p:nvPr>
        </p:nvSpPr>
        <p:spPr/>
        <p:txBody>
          <a:bodyPr/>
          <a:lstStyle/>
          <a:p>
            <a:fld id="{0203B55D-2E33-4F8E-9A1A-118FD2EC55CD}" type="slidenum">
              <a:rPr lang="en-GB" smtClean="0"/>
              <a:t>‹#›</a:t>
            </a:fld>
            <a:endParaRPr lang="en-GB"/>
          </a:p>
        </p:txBody>
      </p:sp>
      <p:pic>
        <p:nvPicPr>
          <p:cNvPr id="11" name="Picture 10">
            <a:extLst>
              <a:ext uri="{FF2B5EF4-FFF2-40B4-BE49-F238E27FC236}">
                <a16:creationId xmlns:a16="http://schemas.microsoft.com/office/drawing/2014/main" id="{61A5405F-54A6-4AA8-8B8C-F9C960D96825}"/>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10312082" y="5915503"/>
            <a:ext cx="1138238" cy="498157"/>
          </a:xfrm>
          <a:prstGeom prst="rect">
            <a:avLst/>
          </a:prstGeom>
        </p:spPr>
      </p:pic>
    </p:spTree>
    <p:extLst>
      <p:ext uri="{BB962C8B-B14F-4D97-AF65-F5344CB8AC3E}">
        <p14:creationId xmlns:p14="http://schemas.microsoft.com/office/powerpoint/2010/main" val="19523921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75C58-B431-467F-BB13-F9BBE7DBE0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1CF8340-1643-45F5-B30B-617BEA2EC4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899B1D-6FAA-4B83-831A-D2E8E5D5B7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D01671-9CFA-4730-B9DA-09C1ABBD5167}"/>
              </a:ext>
            </a:extLst>
          </p:cNvPr>
          <p:cNvSpPr>
            <a:spLocks noGrp="1"/>
          </p:cNvSpPr>
          <p:nvPr>
            <p:ph type="dt" sz="half" idx="10"/>
          </p:nvPr>
        </p:nvSpPr>
        <p:spPr/>
        <p:txBody>
          <a:bodyPr/>
          <a:lstStyle/>
          <a:p>
            <a:fld id="{BF420119-8E72-4C91-B94C-D4A68BEBB29F}" type="datetimeFigureOut">
              <a:rPr lang="en-GB" smtClean="0"/>
              <a:t>15/06/2021</a:t>
            </a:fld>
            <a:endParaRPr lang="en-GB"/>
          </a:p>
        </p:txBody>
      </p:sp>
      <p:sp>
        <p:nvSpPr>
          <p:cNvPr id="6" name="Footer Placeholder 5">
            <a:extLst>
              <a:ext uri="{FF2B5EF4-FFF2-40B4-BE49-F238E27FC236}">
                <a16:creationId xmlns:a16="http://schemas.microsoft.com/office/drawing/2014/main" id="{F4644260-04FB-4086-91E8-87AF8B2C64E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A3FD341-B46B-4D74-8AD3-355C2F2C8972}"/>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17834011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25D6A-EE3F-4DFA-B646-1E47500E77E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FEFFC12-6F3E-4FE3-AAD1-9AE13E909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BA79E5-E83F-451B-913D-6ABC0CE9F0B5}"/>
              </a:ext>
            </a:extLst>
          </p:cNvPr>
          <p:cNvSpPr>
            <a:spLocks noGrp="1"/>
          </p:cNvSpPr>
          <p:nvPr>
            <p:ph type="dt" sz="half" idx="10"/>
          </p:nvPr>
        </p:nvSpPr>
        <p:spPr/>
        <p:txBody>
          <a:bodyPr/>
          <a:lstStyle/>
          <a:p>
            <a:fld id="{BF420119-8E72-4C91-B94C-D4A68BEBB29F}" type="datetimeFigureOut">
              <a:rPr lang="en-GB" smtClean="0"/>
              <a:t>15/06/2021</a:t>
            </a:fld>
            <a:endParaRPr lang="en-GB"/>
          </a:p>
        </p:txBody>
      </p:sp>
      <p:sp>
        <p:nvSpPr>
          <p:cNvPr id="5" name="Footer Placeholder 4">
            <a:extLst>
              <a:ext uri="{FF2B5EF4-FFF2-40B4-BE49-F238E27FC236}">
                <a16:creationId xmlns:a16="http://schemas.microsoft.com/office/drawing/2014/main" id="{E2694F36-48D8-4550-B839-D6BA3F7BBC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8631F0-8464-4508-98CF-0231F19D068E}"/>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29232455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507814-74EE-49DB-B376-BAE607F4365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B26EF35-4D72-4741-AFDE-9229B6EE26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17D000-69A7-4836-AD20-D86DE5345E12}"/>
              </a:ext>
            </a:extLst>
          </p:cNvPr>
          <p:cNvSpPr>
            <a:spLocks noGrp="1"/>
          </p:cNvSpPr>
          <p:nvPr>
            <p:ph type="dt" sz="half" idx="10"/>
          </p:nvPr>
        </p:nvSpPr>
        <p:spPr/>
        <p:txBody>
          <a:bodyPr/>
          <a:lstStyle/>
          <a:p>
            <a:fld id="{BF420119-8E72-4C91-B94C-D4A68BEBB29F}" type="datetimeFigureOut">
              <a:rPr lang="en-GB" smtClean="0"/>
              <a:t>15/06/2021</a:t>
            </a:fld>
            <a:endParaRPr lang="en-GB"/>
          </a:p>
        </p:txBody>
      </p:sp>
      <p:sp>
        <p:nvSpPr>
          <p:cNvPr id="5" name="Footer Placeholder 4">
            <a:extLst>
              <a:ext uri="{FF2B5EF4-FFF2-40B4-BE49-F238E27FC236}">
                <a16:creationId xmlns:a16="http://schemas.microsoft.com/office/drawing/2014/main" id="{636DF564-F2CA-4ECC-96A2-9EB3208858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17FB1B-B605-4159-9710-5FB74EEB2862}"/>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2139377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FD7F7-86C8-478C-B9C6-47C657F368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50875C1-4456-47AC-B968-BBC7D9B278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E56FEF-D840-4455-9A2D-E6608C0A350A}"/>
              </a:ext>
            </a:extLst>
          </p:cNvPr>
          <p:cNvSpPr>
            <a:spLocks noGrp="1"/>
          </p:cNvSpPr>
          <p:nvPr>
            <p:ph type="dt" sz="half" idx="10"/>
          </p:nvPr>
        </p:nvSpPr>
        <p:spPr/>
        <p:txBody>
          <a:bodyPr/>
          <a:lstStyle/>
          <a:p>
            <a:fld id="{BF420119-8E72-4C91-B94C-D4A68BEBB29F}" type="datetimeFigureOut">
              <a:rPr lang="en-GB" smtClean="0"/>
              <a:t>15/06/2021</a:t>
            </a:fld>
            <a:endParaRPr lang="en-GB"/>
          </a:p>
        </p:txBody>
      </p:sp>
      <p:sp>
        <p:nvSpPr>
          <p:cNvPr id="5" name="Footer Placeholder 4">
            <a:extLst>
              <a:ext uri="{FF2B5EF4-FFF2-40B4-BE49-F238E27FC236}">
                <a16:creationId xmlns:a16="http://schemas.microsoft.com/office/drawing/2014/main" id="{26AED4A1-C9BA-499B-9F8D-2EC4EEC4C4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ABC741-9591-4E5E-8B56-D1A214B60880}"/>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3211955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0C40E-FFAE-4433-AC63-08106BA5E0F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080064E-0A16-415C-8F13-84E6B1B934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44ACB1A-D046-4162-B7F5-C54E93BFED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2C08488-3F1C-496C-AC1A-E86606807EEC}"/>
              </a:ext>
            </a:extLst>
          </p:cNvPr>
          <p:cNvSpPr>
            <a:spLocks noGrp="1"/>
          </p:cNvSpPr>
          <p:nvPr>
            <p:ph type="dt" sz="half" idx="10"/>
          </p:nvPr>
        </p:nvSpPr>
        <p:spPr/>
        <p:txBody>
          <a:bodyPr/>
          <a:lstStyle/>
          <a:p>
            <a:fld id="{BF420119-8E72-4C91-B94C-D4A68BEBB29F}" type="datetimeFigureOut">
              <a:rPr lang="en-GB" smtClean="0"/>
              <a:t>15/06/2021</a:t>
            </a:fld>
            <a:endParaRPr lang="en-GB"/>
          </a:p>
        </p:txBody>
      </p:sp>
      <p:sp>
        <p:nvSpPr>
          <p:cNvPr id="6" name="Footer Placeholder 5">
            <a:extLst>
              <a:ext uri="{FF2B5EF4-FFF2-40B4-BE49-F238E27FC236}">
                <a16:creationId xmlns:a16="http://schemas.microsoft.com/office/drawing/2014/main" id="{910B3C1A-5F2F-4FC3-94A4-A657693E698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A6F70C4-630A-45FF-A90B-D6ECC11941DD}"/>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2642136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34671-DDBB-42A2-8D55-A74835833F5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A688066-2376-4AAF-AA5F-2D361CA297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4F9DF7-2822-4B81-A336-C74E953F1A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F806660-145E-4667-9FEB-882CFA071C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A87AC2-B9F2-402F-85E6-2F4175DCBD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D494D3D-09C4-464A-8FD8-6E74A60817A2}"/>
              </a:ext>
            </a:extLst>
          </p:cNvPr>
          <p:cNvSpPr>
            <a:spLocks noGrp="1"/>
          </p:cNvSpPr>
          <p:nvPr>
            <p:ph type="dt" sz="half" idx="10"/>
          </p:nvPr>
        </p:nvSpPr>
        <p:spPr/>
        <p:txBody>
          <a:bodyPr/>
          <a:lstStyle/>
          <a:p>
            <a:fld id="{BF420119-8E72-4C91-B94C-D4A68BEBB29F}" type="datetimeFigureOut">
              <a:rPr lang="en-GB" smtClean="0"/>
              <a:t>15/06/2021</a:t>
            </a:fld>
            <a:endParaRPr lang="en-GB"/>
          </a:p>
        </p:txBody>
      </p:sp>
      <p:sp>
        <p:nvSpPr>
          <p:cNvPr id="8" name="Footer Placeholder 7">
            <a:extLst>
              <a:ext uri="{FF2B5EF4-FFF2-40B4-BE49-F238E27FC236}">
                <a16:creationId xmlns:a16="http://schemas.microsoft.com/office/drawing/2014/main" id="{22FDF8DD-6529-4342-A536-CAA0653BB0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94415DE-4DCC-46EA-839E-C4805D16C938}"/>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375901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7EC99-33C3-4AF3-8AD5-9350492E9C9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39791E9-E236-40A1-BF7F-2C444A348DD5}"/>
              </a:ext>
            </a:extLst>
          </p:cNvPr>
          <p:cNvSpPr>
            <a:spLocks noGrp="1"/>
          </p:cNvSpPr>
          <p:nvPr>
            <p:ph type="dt" sz="half" idx="10"/>
          </p:nvPr>
        </p:nvSpPr>
        <p:spPr/>
        <p:txBody>
          <a:bodyPr/>
          <a:lstStyle/>
          <a:p>
            <a:fld id="{BF420119-8E72-4C91-B94C-D4A68BEBB29F}" type="datetimeFigureOut">
              <a:rPr lang="en-GB" smtClean="0"/>
              <a:t>15/06/2021</a:t>
            </a:fld>
            <a:endParaRPr lang="en-GB"/>
          </a:p>
        </p:txBody>
      </p:sp>
      <p:sp>
        <p:nvSpPr>
          <p:cNvPr id="4" name="Footer Placeholder 3">
            <a:extLst>
              <a:ext uri="{FF2B5EF4-FFF2-40B4-BE49-F238E27FC236}">
                <a16:creationId xmlns:a16="http://schemas.microsoft.com/office/drawing/2014/main" id="{A1AB8386-602C-4A1D-8248-05F9B822A2F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87AEF99-27AC-46C9-AE49-B8E37BE0FA15}"/>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4282062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84B46-1AF4-426D-9D9B-B53E597DFD03}"/>
              </a:ext>
            </a:extLst>
          </p:cNvPr>
          <p:cNvSpPr>
            <a:spLocks noGrp="1"/>
          </p:cNvSpPr>
          <p:nvPr>
            <p:ph type="dt" sz="half" idx="10"/>
          </p:nvPr>
        </p:nvSpPr>
        <p:spPr/>
        <p:txBody>
          <a:bodyPr/>
          <a:lstStyle/>
          <a:p>
            <a:fld id="{BF420119-8E72-4C91-B94C-D4A68BEBB29F}" type="datetimeFigureOut">
              <a:rPr lang="en-GB" smtClean="0"/>
              <a:t>15/06/2021</a:t>
            </a:fld>
            <a:endParaRPr lang="en-GB"/>
          </a:p>
        </p:txBody>
      </p:sp>
      <p:sp>
        <p:nvSpPr>
          <p:cNvPr id="3" name="Footer Placeholder 2">
            <a:extLst>
              <a:ext uri="{FF2B5EF4-FFF2-40B4-BE49-F238E27FC236}">
                <a16:creationId xmlns:a16="http://schemas.microsoft.com/office/drawing/2014/main" id="{04364763-2CAF-41A5-8C78-550DA205261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8C132A3-DBC4-40FF-9F57-B00E7CCCAF01}"/>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971786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879A0-61CB-48FE-885C-3A9A22F7AE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3D5C244-43DA-4445-922D-67DBE8860C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B30C617-201B-47A6-B72D-95F4433A11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7D9048-984A-47D7-A6E1-4809E72FE900}"/>
              </a:ext>
            </a:extLst>
          </p:cNvPr>
          <p:cNvSpPr>
            <a:spLocks noGrp="1"/>
          </p:cNvSpPr>
          <p:nvPr>
            <p:ph type="dt" sz="half" idx="10"/>
          </p:nvPr>
        </p:nvSpPr>
        <p:spPr/>
        <p:txBody>
          <a:bodyPr/>
          <a:lstStyle/>
          <a:p>
            <a:fld id="{BF420119-8E72-4C91-B94C-D4A68BEBB29F}" type="datetimeFigureOut">
              <a:rPr lang="en-GB" smtClean="0"/>
              <a:t>15/06/2021</a:t>
            </a:fld>
            <a:endParaRPr lang="en-GB"/>
          </a:p>
        </p:txBody>
      </p:sp>
      <p:sp>
        <p:nvSpPr>
          <p:cNvPr id="6" name="Footer Placeholder 5">
            <a:extLst>
              <a:ext uri="{FF2B5EF4-FFF2-40B4-BE49-F238E27FC236}">
                <a16:creationId xmlns:a16="http://schemas.microsoft.com/office/drawing/2014/main" id="{95791C4F-B18D-4955-A52B-EBAE7F86EC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8952CE9-F6D3-4680-980C-E29AB424E391}"/>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2145506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75C58-B431-467F-BB13-F9BBE7DBE0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1CF8340-1643-45F5-B30B-617BEA2EC4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899B1D-6FAA-4B83-831A-D2E8E5D5B7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D01671-9CFA-4730-B9DA-09C1ABBD5167}"/>
              </a:ext>
            </a:extLst>
          </p:cNvPr>
          <p:cNvSpPr>
            <a:spLocks noGrp="1"/>
          </p:cNvSpPr>
          <p:nvPr>
            <p:ph type="dt" sz="half" idx="10"/>
          </p:nvPr>
        </p:nvSpPr>
        <p:spPr/>
        <p:txBody>
          <a:bodyPr/>
          <a:lstStyle/>
          <a:p>
            <a:fld id="{BF420119-8E72-4C91-B94C-D4A68BEBB29F}" type="datetimeFigureOut">
              <a:rPr lang="en-GB" smtClean="0"/>
              <a:t>15/06/2021</a:t>
            </a:fld>
            <a:endParaRPr lang="en-GB"/>
          </a:p>
        </p:txBody>
      </p:sp>
      <p:sp>
        <p:nvSpPr>
          <p:cNvPr id="6" name="Footer Placeholder 5">
            <a:extLst>
              <a:ext uri="{FF2B5EF4-FFF2-40B4-BE49-F238E27FC236}">
                <a16:creationId xmlns:a16="http://schemas.microsoft.com/office/drawing/2014/main" id="{F4644260-04FB-4086-91E8-87AF8B2C64E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A3FD341-B46B-4D74-8AD3-355C2F2C8972}"/>
              </a:ext>
            </a:extLst>
          </p:cNvPr>
          <p:cNvSpPr>
            <a:spLocks noGrp="1"/>
          </p:cNvSpPr>
          <p:nvPr>
            <p:ph type="sldNum" sz="quarter" idx="12"/>
          </p:nvPr>
        </p:nvSpPr>
        <p:spPr/>
        <p:txBody>
          <a:bodyPr/>
          <a:lstStyle/>
          <a:p>
            <a:fld id="{0203B55D-2E33-4F8E-9A1A-118FD2EC55CD}" type="slidenum">
              <a:rPr lang="en-GB" smtClean="0"/>
              <a:t>‹#›</a:t>
            </a:fld>
            <a:endParaRPr lang="en-GB"/>
          </a:p>
        </p:txBody>
      </p:sp>
    </p:spTree>
    <p:extLst>
      <p:ext uri="{BB962C8B-B14F-4D97-AF65-F5344CB8AC3E}">
        <p14:creationId xmlns:p14="http://schemas.microsoft.com/office/powerpoint/2010/main" val="3133821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720483-BB77-439A-A434-1B1D91EF39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A91B16-E00A-499A-B3C0-9A52732844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DD62F8-C349-4D5B-83F9-29B2802059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420119-8E72-4C91-B94C-D4A68BEBB29F}" type="datetimeFigureOut">
              <a:rPr lang="en-GB" smtClean="0"/>
              <a:t>15/06/2021</a:t>
            </a:fld>
            <a:endParaRPr lang="en-GB"/>
          </a:p>
        </p:txBody>
      </p:sp>
      <p:sp>
        <p:nvSpPr>
          <p:cNvPr id="5" name="Footer Placeholder 4">
            <a:extLst>
              <a:ext uri="{FF2B5EF4-FFF2-40B4-BE49-F238E27FC236}">
                <a16:creationId xmlns:a16="http://schemas.microsoft.com/office/drawing/2014/main" id="{370E5489-B1D5-4A96-9244-D2A07A6D54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BAC084E-DA7B-4316-A6B6-8A6184ACA1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03B55D-2E33-4F8E-9A1A-118FD2EC55CD}" type="slidenum">
              <a:rPr lang="en-GB" smtClean="0"/>
              <a:t>‹#›</a:t>
            </a:fld>
            <a:endParaRPr lang="en-GB"/>
          </a:p>
        </p:txBody>
      </p:sp>
      <p:pic>
        <p:nvPicPr>
          <p:cNvPr id="7" name="Picture 7">
            <a:extLst>
              <a:ext uri="{FF2B5EF4-FFF2-40B4-BE49-F238E27FC236}">
                <a16:creationId xmlns:a16="http://schemas.microsoft.com/office/drawing/2014/main" id="{A80FE5B9-F3BE-46DC-96CF-0D6024EFA40C}"/>
              </a:ext>
            </a:extLst>
          </p:cNvPr>
          <p:cNvPicPr>
            <a:picLocks noChangeAspect="1"/>
          </p:cNvPicPr>
          <p:nvPr userDrawn="1"/>
        </p:nvPicPr>
        <p:blipFill>
          <a:blip r:embed="rId13">
            <a:extLst>
              <a:ext uri="{28A0092B-C50C-407E-A947-70E740481C1C}">
                <a14:useLocalDpi xmlns:a14="http://schemas.microsoft.com/office/drawing/2010/main" val="0"/>
              </a:ext>
            </a:extLst>
          </a:blip>
          <a:srcRect l="2769" t="20200" r="70750" b="19203"/>
          <a:stretch>
            <a:fillRect/>
          </a:stretch>
        </p:blipFill>
        <p:spPr bwMode="auto">
          <a:xfrm>
            <a:off x="508281" y="5866289"/>
            <a:ext cx="20653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68096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720483-BB77-439A-A434-1B1D91EF39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A91B16-E00A-499A-B3C0-9A52732844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DD62F8-C349-4D5B-83F9-29B2802059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420119-8E72-4C91-B94C-D4A68BEBB29F}" type="datetimeFigureOut">
              <a:rPr lang="en-GB" smtClean="0"/>
              <a:t>15/06/2021</a:t>
            </a:fld>
            <a:endParaRPr lang="en-GB"/>
          </a:p>
        </p:txBody>
      </p:sp>
      <p:sp>
        <p:nvSpPr>
          <p:cNvPr id="5" name="Footer Placeholder 4">
            <a:extLst>
              <a:ext uri="{FF2B5EF4-FFF2-40B4-BE49-F238E27FC236}">
                <a16:creationId xmlns:a16="http://schemas.microsoft.com/office/drawing/2014/main" id="{370E5489-B1D5-4A96-9244-D2A07A6D54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BAC084E-DA7B-4316-A6B6-8A6184ACA1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03B55D-2E33-4F8E-9A1A-118FD2EC55CD}" type="slidenum">
              <a:rPr lang="en-GB" smtClean="0"/>
              <a:t>‹#›</a:t>
            </a:fld>
            <a:endParaRPr lang="en-GB"/>
          </a:p>
        </p:txBody>
      </p:sp>
    </p:spTree>
    <p:extLst>
      <p:ext uri="{BB962C8B-B14F-4D97-AF65-F5344CB8AC3E}">
        <p14:creationId xmlns:p14="http://schemas.microsoft.com/office/powerpoint/2010/main" val="16969237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14.png"/><Relationship Id="rId4" Type="http://schemas.openxmlformats.org/officeDocument/2006/relationships/image" Target="../media/image16.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0.png"/><Relationship Id="rId7" Type="http://schemas.openxmlformats.org/officeDocument/2006/relationships/image" Target="../media/image18.png"/><Relationship Id="rId12"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3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31.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5.png"/><Relationship Id="rId7" Type="http://schemas.openxmlformats.org/officeDocument/2006/relationships/hyperlink" Target="https://www.instagram.com/enfieldlibrarie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twitter.com/enfieldlibrary" TargetMode="External"/><Relationship Id="rId5" Type="http://schemas.openxmlformats.org/officeDocument/2006/relationships/hyperlink" Target="http://www.facebook.com/enfieldlibrary" TargetMode="External"/><Relationship Id="rId10" Type="http://schemas.openxmlformats.org/officeDocument/2006/relationships/image" Target="../media/image22.png"/><Relationship Id="rId4" Type="http://schemas.openxmlformats.org/officeDocument/2006/relationships/hyperlink" Target="https://new.enfield.gov.uk/services/libraries/contact-information-and-opening-hours/" TargetMode="External"/><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9.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856ACD-A51D-4FD9-80C2-A7534A25AE6B}"/>
              </a:ext>
            </a:extLst>
          </p:cNvPr>
          <p:cNvPicPr>
            <a:picLocks noChangeAspect="1"/>
          </p:cNvPicPr>
          <p:nvPr/>
        </p:nvPicPr>
        <p:blipFill>
          <a:blip r:embed="rId3"/>
          <a:stretch>
            <a:fillRect/>
          </a:stretch>
        </p:blipFill>
        <p:spPr>
          <a:xfrm>
            <a:off x="3526391" y="315154"/>
            <a:ext cx="5487898" cy="4763800"/>
          </a:xfrm>
          <a:prstGeom prst="rect">
            <a:avLst/>
          </a:prstGeom>
        </p:spPr>
      </p:pic>
      <p:pic>
        <p:nvPicPr>
          <p:cNvPr id="5" name="Picture 4">
            <a:extLst>
              <a:ext uri="{FF2B5EF4-FFF2-40B4-BE49-F238E27FC236}">
                <a16:creationId xmlns:a16="http://schemas.microsoft.com/office/drawing/2014/main" id="{85705C17-46B7-4D57-BB2B-72EB20EE52D0}"/>
              </a:ext>
            </a:extLst>
          </p:cNvPr>
          <p:cNvPicPr>
            <a:picLocks noChangeAspect="1"/>
          </p:cNvPicPr>
          <p:nvPr/>
        </p:nvPicPr>
        <p:blipFill>
          <a:blip r:embed="rId4"/>
          <a:stretch>
            <a:fillRect/>
          </a:stretch>
        </p:blipFill>
        <p:spPr>
          <a:xfrm>
            <a:off x="4801204" y="5263978"/>
            <a:ext cx="2938271" cy="1024868"/>
          </a:xfrm>
          <a:prstGeom prst="rect">
            <a:avLst/>
          </a:prstGeom>
        </p:spPr>
      </p:pic>
    </p:spTree>
    <p:extLst>
      <p:ext uri="{BB962C8B-B14F-4D97-AF65-F5344CB8AC3E}">
        <p14:creationId xmlns:p14="http://schemas.microsoft.com/office/powerpoint/2010/main" val="2718319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F840AB85-5CC4-48E1-9CF6-CADEB552CC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573" y="2378277"/>
            <a:ext cx="2542772" cy="31537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63F0340-68E1-4EE3-86A9-E050FF0D4F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0683" y="1966148"/>
            <a:ext cx="2066279" cy="292570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2D36364-96BF-419F-9163-074BED5D24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933" y="1950276"/>
            <a:ext cx="2197384" cy="270293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D8C41DA1-490B-471D-94F4-3C7F4F316C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5967580" y="2858847"/>
            <a:ext cx="2286215" cy="315376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2A604492-B734-4CE2-94C9-EE72EA0681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84225" y="3417548"/>
            <a:ext cx="2771858" cy="263174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6135EAB4-89C8-4EC2-9F4A-69D541500F4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2116349" y="2180303"/>
            <a:ext cx="1976514" cy="338696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FC5E447A-8791-488E-9FFF-F372F0A2300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13525" y="761642"/>
            <a:ext cx="2564950" cy="246893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2">
            <a:extLst>
              <a:ext uri="{FF2B5EF4-FFF2-40B4-BE49-F238E27FC236}">
                <a16:creationId xmlns:a16="http://schemas.microsoft.com/office/drawing/2014/main" id="{CFB4404B-B65B-40DE-8E42-60B3A207CB2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072162" flipH="1">
            <a:off x="7210948" y="396028"/>
            <a:ext cx="4037351" cy="162166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2">
            <a:extLst>
              <a:ext uri="{FF2B5EF4-FFF2-40B4-BE49-F238E27FC236}">
                <a16:creationId xmlns:a16="http://schemas.microsoft.com/office/drawing/2014/main" id="{2663F128-EFB5-4555-9D24-AA9DA32451D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245125" flipH="1">
            <a:off x="947510" y="479898"/>
            <a:ext cx="4037351" cy="1621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24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40"/>
                                        </p:tgtEl>
                                        <p:attrNameLst>
                                          <p:attrName>style.visibility</p:attrName>
                                        </p:attrNameLst>
                                      </p:cBhvr>
                                      <p:to>
                                        <p:strVal val="visible"/>
                                      </p:to>
                                    </p:set>
                                    <p:anim calcmode="lin" valueType="num">
                                      <p:cBhvr>
                                        <p:cTn id="7" dur="1000" fill="hold"/>
                                        <p:tgtEl>
                                          <p:spTgt spid="1040"/>
                                        </p:tgtEl>
                                        <p:attrNameLst>
                                          <p:attrName>ppt_w</p:attrName>
                                        </p:attrNameLst>
                                      </p:cBhvr>
                                      <p:tavLst>
                                        <p:tav tm="0">
                                          <p:val>
                                            <p:fltVal val="0"/>
                                          </p:val>
                                        </p:tav>
                                        <p:tav tm="100000">
                                          <p:val>
                                            <p:strVal val="#ppt_w"/>
                                          </p:val>
                                        </p:tav>
                                      </p:tavLst>
                                    </p:anim>
                                    <p:anim calcmode="lin" valueType="num">
                                      <p:cBhvr>
                                        <p:cTn id="8" dur="1000" fill="hold"/>
                                        <p:tgtEl>
                                          <p:spTgt spid="1040"/>
                                        </p:tgtEl>
                                        <p:attrNameLst>
                                          <p:attrName>ppt_h</p:attrName>
                                        </p:attrNameLst>
                                      </p:cBhvr>
                                      <p:tavLst>
                                        <p:tav tm="0">
                                          <p:val>
                                            <p:fltVal val="0"/>
                                          </p:val>
                                        </p:tav>
                                        <p:tav tm="100000">
                                          <p:val>
                                            <p:strVal val="#ppt_h"/>
                                          </p:val>
                                        </p:tav>
                                      </p:tavLst>
                                    </p:anim>
                                    <p:anim calcmode="lin" valueType="num">
                                      <p:cBhvr>
                                        <p:cTn id="9" dur="1000" fill="hold"/>
                                        <p:tgtEl>
                                          <p:spTgt spid="1040"/>
                                        </p:tgtEl>
                                        <p:attrNameLst>
                                          <p:attrName>style.rotation</p:attrName>
                                        </p:attrNameLst>
                                      </p:cBhvr>
                                      <p:tavLst>
                                        <p:tav tm="0">
                                          <p:val>
                                            <p:fltVal val="90"/>
                                          </p:val>
                                        </p:tav>
                                        <p:tav tm="100000">
                                          <p:val>
                                            <p:fltVal val="0"/>
                                          </p:val>
                                        </p:tav>
                                      </p:tavLst>
                                    </p:anim>
                                    <p:animEffect transition="in" filter="fade">
                                      <p:cBhvr>
                                        <p:cTn id="10" dur="1000"/>
                                        <p:tgtEl>
                                          <p:spTgt spid="1040"/>
                                        </p:tgtEl>
                                      </p:cBhvr>
                                    </p:animEffect>
                                  </p:childTnLst>
                                </p:cTn>
                              </p:par>
                              <p:par>
                                <p:cTn id="11" presetID="1" presetClass="entr" presetSubtype="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3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anim calcmode="lin" valueType="num">
                                      <p:cBhvr>
                                        <p:cTn id="28" dur="1000" fill="hold"/>
                                        <p:tgtEl>
                                          <p:spTgt spid="32"/>
                                        </p:tgtEl>
                                        <p:attrNameLst>
                                          <p:attrName>ppt_x</p:attrName>
                                        </p:attrNameLst>
                                      </p:cBhvr>
                                      <p:tavLst>
                                        <p:tav tm="0">
                                          <p:val>
                                            <p:strVal val="#ppt_x"/>
                                          </p:val>
                                        </p:tav>
                                        <p:tav tm="100000">
                                          <p:val>
                                            <p:strVal val="#ppt_x"/>
                                          </p:val>
                                        </p:tav>
                                      </p:tavLst>
                                    </p:anim>
                                    <p:anim calcmode="lin" valueType="num">
                                      <p:cBhvr>
                                        <p:cTn id="29" dur="1000" fill="hold"/>
                                        <p:tgtEl>
                                          <p:spTgt spid="32"/>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1000"/>
                                        <p:tgtEl>
                                          <p:spTgt spid="33"/>
                                        </p:tgtEl>
                                      </p:cBhvr>
                                    </p:animEffect>
                                    <p:anim calcmode="lin" valueType="num">
                                      <p:cBhvr>
                                        <p:cTn id="33" dur="1000" fill="hold"/>
                                        <p:tgtEl>
                                          <p:spTgt spid="33"/>
                                        </p:tgtEl>
                                        <p:attrNameLst>
                                          <p:attrName>ppt_x</p:attrName>
                                        </p:attrNameLst>
                                      </p:cBhvr>
                                      <p:tavLst>
                                        <p:tav tm="0">
                                          <p:val>
                                            <p:strVal val="#ppt_x"/>
                                          </p:val>
                                        </p:tav>
                                        <p:tav tm="100000">
                                          <p:val>
                                            <p:strVal val="#ppt_x"/>
                                          </p:val>
                                        </p:tav>
                                      </p:tavLst>
                                    </p:anim>
                                    <p:anim calcmode="lin" valueType="num">
                                      <p:cBhvr>
                                        <p:cTn id="3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2" name="Picture 14">
            <a:extLst>
              <a:ext uri="{FF2B5EF4-FFF2-40B4-BE49-F238E27FC236}">
                <a16:creationId xmlns:a16="http://schemas.microsoft.com/office/drawing/2014/main" id="{056EC1FD-08A9-4363-B557-F1DABADA45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174"/>
          <a:stretch/>
        </p:blipFill>
        <p:spPr bwMode="auto">
          <a:xfrm>
            <a:off x="1675294" y="2692048"/>
            <a:ext cx="2968672" cy="300936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52DF88B0-1CE4-4110-8FE9-9E968E1A73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646411">
            <a:off x="5012682" y="4897340"/>
            <a:ext cx="1966416" cy="207239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A9F9F931-6179-441F-B9CA-CA3EDA6ECF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714259">
            <a:off x="7248760" y="740505"/>
            <a:ext cx="3237624" cy="316724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1666007F-08B7-4E9A-9BF1-CEAFF9910B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907495">
            <a:off x="7039177" y="3425649"/>
            <a:ext cx="2579144" cy="279036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a:extLst>
              <a:ext uri="{FF2B5EF4-FFF2-40B4-BE49-F238E27FC236}">
                <a16:creationId xmlns:a16="http://schemas.microsoft.com/office/drawing/2014/main" id="{4B4CBE4E-C212-4EAA-98B5-B6B8569251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744149">
            <a:off x="2813798" y="536972"/>
            <a:ext cx="3094686" cy="208240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2EFB5732-715C-44D6-BEF3-5443FEA7336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36063" y="256592"/>
            <a:ext cx="2041692" cy="201418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DBDD1962-3D86-4AE6-A323-F78F50389F5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839939">
            <a:off x="4654310" y="2235249"/>
            <a:ext cx="2701088" cy="247733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2">
            <a:extLst>
              <a:ext uri="{FF2B5EF4-FFF2-40B4-BE49-F238E27FC236}">
                <a16:creationId xmlns:a16="http://schemas.microsoft.com/office/drawing/2014/main" id="{38AC8ECB-C943-4222-BC29-09060E9E47E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61272" t="15240"/>
          <a:stretch/>
        </p:blipFill>
        <p:spPr bwMode="auto">
          <a:xfrm rot="10800000" flipH="1">
            <a:off x="1808147" y="1708094"/>
            <a:ext cx="2066639" cy="1816731"/>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a:extLst>
              <a:ext uri="{FF2B5EF4-FFF2-40B4-BE49-F238E27FC236}">
                <a16:creationId xmlns:a16="http://schemas.microsoft.com/office/drawing/2014/main" id="{A7914B1D-B825-4756-93D6-A892D6218D0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43583" t="6350" r="-11538" b="1409"/>
          <a:stretch/>
        </p:blipFill>
        <p:spPr bwMode="auto">
          <a:xfrm rot="18348715">
            <a:off x="7763624" y="538481"/>
            <a:ext cx="1130252" cy="114886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a:extLst>
              <a:ext uri="{FF2B5EF4-FFF2-40B4-BE49-F238E27FC236}">
                <a16:creationId xmlns:a16="http://schemas.microsoft.com/office/drawing/2014/main" id="{8DFD99FA-050A-4D85-BDED-2FBD48852E69}"/>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25707" r="42870"/>
          <a:stretch/>
        </p:blipFill>
        <p:spPr bwMode="auto">
          <a:xfrm rot="7481345">
            <a:off x="9180493" y="2759738"/>
            <a:ext cx="1315633" cy="110928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6">
            <a:extLst>
              <a:ext uri="{FF2B5EF4-FFF2-40B4-BE49-F238E27FC236}">
                <a16:creationId xmlns:a16="http://schemas.microsoft.com/office/drawing/2014/main" id="{22796356-3C52-4621-A73E-A7C02CD61CD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50470"/>
          <a:stretch/>
        </p:blipFill>
        <p:spPr bwMode="auto">
          <a:xfrm rot="19442261">
            <a:off x="4147473" y="4940812"/>
            <a:ext cx="729266" cy="1098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20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2060"/>
                                        </p:tgtEl>
                                        <p:attrNameLst>
                                          <p:attrName>ppt_w</p:attrName>
                                        </p:attrNameLst>
                                      </p:cBhvr>
                                      <p:tavLst>
                                        <p:tav tm="0">
                                          <p:val>
                                            <p:strVal val="ppt_w"/>
                                          </p:val>
                                        </p:tav>
                                        <p:tav tm="100000">
                                          <p:val>
                                            <p:fltVal val="0"/>
                                          </p:val>
                                        </p:tav>
                                      </p:tavLst>
                                    </p:anim>
                                    <p:anim calcmode="lin" valueType="num">
                                      <p:cBhvr>
                                        <p:cTn id="7" dur="1000"/>
                                        <p:tgtEl>
                                          <p:spTgt spid="2060"/>
                                        </p:tgtEl>
                                        <p:attrNameLst>
                                          <p:attrName>ppt_h</p:attrName>
                                        </p:attrNameLst>
                                      </p:cBhvr>
                                      <p:tavLst>
                                        <p:tav tm="0">
                                          <p:val>
                                            <p:strVal val="ppt_h"/>
                                          </p:val>
                                        </p:tav>
                                        <p:tav tm="100000">
                                          <p:val>
                                            <p:fltVal val="0"/>
                                          </p:val>
                                        </p:tav>
                                      </p:tavLst>
                                    </p:anim>
                                    <p:anim calcmode="lin" valueType="num">
                                      <p:cBhvr>
                                        <p:cTn id="8" dur="1000"/>
                                        <p:tgtEl>
                                          <p:spTgt spid="2060"/>
                                        </p:tgtEl>
                                        <p:attrNameLst>
                                          <p:attrName>style.rotation</p:attrName>
                                        </p:attrNameLst>
                                      </p:cBhvr>
                                      <p:tavLst>
                                        <p:tav tm="0">
                                          <p:val>
                                            <p:fltVal val="0"/>
                                          </p:val>
                                        </p:tav>
                                        <p:tav tm="100000">
                                          <p:val>
                                            <p:fltVal val="90"/>
                                          </p:val>
                                        </p:tav>
                                      </p:tavLst>
                                    </p:anim>
                                    <p:animEffect transition="out" filter="fade">
                                      <p:cBhvr>
                                        <p:cTn id="9" dur="1000"/>
                                        <p:tgtEl>
                                          <p:spTgt spid="2060"/>
                                        </p:tgtEl>
                                      </p:cBhvr>
                                    </p:animEffect>
                                    <p:set>
                                      <p:cBhvr>
                                        <p:cTn id="10" dur="1" fill="hold">
                                          <p:stCondLst>
                                            <p:cond delay="999"/>
                                          </p:stCondLst>
                                        </p:cTn>
                                        <p:tgtEl>
                                          <p:spTgt spid="2060"/>
                                        </p:tgtEl>
                                        <p:attrNameLst>
                                          <p:attrName>style.visibility</p:attrName>
                                        </p:attrNameLst>
                                      </p:cBhvr>
                                      <p:to>
                                        <p:strVal val="hidden"/>
                                      </p:to>
                                    </p:set>
                                  </p:childTnLst>
                                </p:cTn>
                              </p:par>
                            </p:childTnLst>
                          </p:cTn>
                        </p:par>
                        <p:par>
                          <p:cTn id="11" fill="hold">
                            <p:stCondLst>
                              <p:cond delay="1000"/>
                            </p:stCondLst>
                            <p:childTnLst>
                              <p:par>
                                <p:cTn id="12" presetID="49" presetClass="exit" presetSubtype="0" accel="100000" fill="hold" nodeType="afterEffect">
                                  <p:stCondLst>
                                    <p:cond delay="0"/>
                                  </p:stCondLst>
                                  <p:childTnLst>
                                    <p:anim calcmode="lin" valueType="num">
                                      <p:cBhvr>
                                        <p:cTn id="13" dur="500"/>
                                        <p:tgtEl>
                                          <p:spTgt spid="2068"/>
                                        </p:tgtEl>
                                        <p:attrNameLst>
                                          <p:attrName>ppt_w</p:attrName>
                                        </p:attrNameLst>
                                      </p:cBhvr>
                                      <p:tavLst>
                                        <p:tav tm="0">
                                          <p:val>
                                            <p:strVal val="ppt_w"/>
                                          </p:val>
                                        </p:tav>
                                        <p:tav tm="100000">
                                          <p:val>
                                            <p:fltVal val="0"/>
                                          </p:val>
                                        </p:tav>
                                      </p:tavLst>
                                    </p:anim>
                                    <p:anim calcmode="lin" valueType="num">
                                      <p:cBhvr>
                                        <p:cTn id="14" dur="500"/>
                                        <p:tgtEl>
                                          <p:spTgt spid="2068"/>
                                        </p:tgtEl>
                                        <p:attrNameLst>
                                          <p:attrName>ppt_h</p:attrName>
                                        </p:attrNameLst>
                                      </p:cBhvr>
                                      <p:tavLst>
                                        <p:tav tm="0">
                                          <p:val>
                                            <p:strVal val="ppt_h"/>
                                          </p:val>
                                        </p:tav>
                                        <p:tav tm="100000">
                                          <p:val>
                                            <p:fltVal val="0"/>
                                          </p:val>
                                        </p:tav>
                                      </p:tavLst>
                                    </p:anim>
                                    <p:anim calcmode="lin" valueType="num">
                                      <p:cBhvr>
                                        <p:cTn id="15" dur="500"/>
                                        <p:tgtEl>
                                          <p:spTgt spid="2068"/>
                                        </p:tgtEl>
                                        <p:attrNameLst>
                                          <p:attrName>style.rotation</p:attrName>
                                        </p:attrNameLst>
                                      </p:cBhvr>
                                      <p:tavLst>
                                        <p:tav tm="0">
                                          <p:val>
                                            <p:fltVal val="0"/>
                                          </p:val>
                                        </p:tav>
                                        <p:tav tm="100000">
                                          <p:val>
                                            <p:fltVal val="360"/>
                                          </p:val>
                                        </p:tav>
                                      </p:tavLst>
                                    </p:anim>
                                    <p:animEffect transition="out" filter="fade">
                                      <p:cBhvr>
                                        <p:cTn id="16" dur="500"/>
                                        <p:tgtEl>
                                          <p:spTgt spid="2068"/>
                                        </p:tgtEl>
                                      </p:cBhvr>
                                    </p:animEffect>
                                    <p:set>
                                      <p:cBhvr>
                                        <p:cTn id="17" dur="1" fill="hold">
                                          <p:stCondLst>
                                            <p:cond delay="499"/>
                                          </p:stCondLst>
                                        </p:cTn>
                                        <p:tgtEl>
                                          <p:spTgt spid="2068"/>
                                        </p:tgtEl>
                                        <p:attrNameLst>
                                          <p:attrName>style.visibility</p:attrName>
                                        </p:attrNameLst>
                                      </p:cBhvr>
                                      <p:to>
                                        <p:strVal val="hidden"/>
                                      </p:to>
                                    </p:set>
                                  </p:childTnLst>
                                </p:cTn>
                              </p:par>
                              <p:par>
                                <p:cTn id="18" presetID="49" presetClass="exit" presetSubtype="0" accel="100000" fill="hold" nodeType="withEffect">
                                  <p:stCondLst>
                                    <p:cond delay="0"/>
                                  </p:stCondLst>
                                  <p:childTnLst>
                                    <p:anim calcmode="lin" valueType="num">
                                      <p:cBhvr>
                                        <p:cTn id="19" dur="500"/>
                                        <p:tgtEl>
                                          <p:spTgt spid="27"/>
                                        </p:tgtEl>
                                        <p:attrNameLst>
                                          <p:attrName>ppt_w</p:attrName>
                                        </p:attrNameLst>
                                      </p:cBhvr>
                                      <p:tavLst>
                                        <p:tav tm="0">
                                          <p:val>
                                            <p:strVal val="ppt_w"/>
                                          </p:val>
                                        </p:tav>
                                        <p:tav tm="100000">
                                          <p:val>
                                            <p:fltVal val="0"/>
                                          </p:val>
                                        </p:tav>
                                      </p:tavLst>
                                    </p:anim>
                                    <p:anim calcmode="lin" valueType="num">
                                      <p:cBhvr>
                                        <p:cTn id="20" dur="500"/>
                                        <p:tgtEl>
                                          <p:spTgt spid="27"/>
                                        </p:tgtEl>
                                        <p:attrNameLst>
                                          <p:attrName>ppt_h</p:attrName>
                                        </p:attrNameLst>
                                      </p:cBhvr>
                                      <p:tavLst>
                                        <p:tav tm="0">
                                          <p:val>
                                            <p:strVal val="ppt_h"/>
                                          </p:val>
                                        </p:tav>
                                        <p:tav tm="100000">
                                          <p:val>
                                            <p:fltVal val="0"/>
                                          </p:val>
                                        </p:tav>
                                      </p:tavLst>
                                    </p:anim>
                                    <p:anim calcmode="lin" valueType="num">
                                      <p:cBhvr>
                                        <p:cTn id="21" dur="500"/>
                                        <p:tgtEl>
                                          <p:spTgt spid="27"/>
                                        </p:tgtEl>
                                        <p:attrNameLst>
                                          <p:attrName>style.rotation</p:attrName>
                                        </p:attrNameLst>
                                      </p:cBhvr>
                                      <p:tavLst>
                                        <p:tav tm="0">
                                          <p:val>
                                            <p:fltVal val="0"/>
                                          </p:val>
                                        </p:tav>
                                        <p:tav tm="100000">
                                          <p:val>
                                            <p:fltVal val="360"/>
                                          </p:val>
                                        </p:tav>
                                      </p:tavLst>
                                    </p:anim>
                                    <p:animEffect transition="out" filter="fade">
                                      <p:cBhvr>
                                        <p:cTn id="22" dur="500"/>
                                        <p:tgtEl>
                                          <p:spTgt spid="27"/>
                                        </p:tgtEl>
                                      </p:cBhvr>
                                    </p:animEffect>
                                    <p:set>
                                      <p:cBhvr>
                                        <p:cTn id="23" dur="1" fill="hold">
                                          <p:stCondLst>
                                            <p:cond delay="499"/>
                                          </p:stCondLst>
                                        </p:cTn>
                                        <p:tgtEl>
                                          <p:spTgt spid="27"/>
                                        </p:tgtEl>
                                        <p:attrNameLst>
                                          <p:attrName>style.visibility</p:attrName>
                                        </p:attrNameLst>
                                      </p:cBhvr>
                                      <p:to>
                                        <p:strVal val="hidden"/>
                                      </p:to>
                                    </p:set>
                                  </p:childTnLst>
                                </p:cTn>
                              </p:par>
                              <p:par>
                                <p:cTn id="24" presetID="49" presetClass="exit" presetSubtype="0" accel="100000" fill="hold" nodeType="withEffect">
                                  <p:stCondLst>
                                    <p:cond delay="0"/>
                                  </p:stCondLst>
                                  <p:childTnLst>
                                    <p:anim calcmode="lin" valueType="num">
                                      <p:cBhvr>
                                        <p:cTn id="25" dur="500"/>
                                        <p:tgtEl>
                                          <p:spTgt spid="2062"/>
                                        </p:tgtEl>
                                        <p:attrNameLst>
                                          <p:attrName>ppt_w</p:attrName>
                                        </p:attrNameLst>
                                      </p:cBhvr>
                                      <p:tavLst>
                                        <p:tav tm="0">
                                          <p:val>
                                            <p:strVal val="ppt_w"/>
                                          </p:val>
                                        </p:tav>
                                        <p:tav tm="100000">
                                          <p:val>
                                            <p:fltVal val="0"/>
                                          </p:val>
                                        </p:tav>
                                      </p:tavLst>
                                    </p:anim>
                                    <p:anim calcmode="lin" valueType="num">
                                      <p:cBhvr>
                                        <p:cTn id="26" dur="500"/>
                                        <p:tgtEl>
                                          <p:spTgt spid="2062"/>
                                        </p:tgtEl>
                                        <p:attrNameLst>
                                          <p:attrName>ppt_h</p:attrName>
                                        </p:attrNameLst>
                                      </p:cBhvr>
                                      <p:tavLst>
                                        <p:tav tm="0">
                                          <p:val>
                                            <p:strVal val="ppt_h"/>
                                          </p:val>
                                        </p:tav>
                                        <p:tav tm="100000">
                                          <p:val>
                                            <p:fltVal val="0"/>
                                          </p:val>
                                        </p:tav>
                                      </p:tavLst>
                                    </p:anim>
                                    <p:anim calcmode="lin" valueType="num">
                                      <p:cBhvr>
                                        <p:cTn id="27" dur="500"/>
                                        <p:tgtEl>
                                          <p:spTgt spid="2062"/>
                                        </p:tgtEl>
                                        <p:attrNameLst>
                                          <p:attrName>style.rotation</p:attrName>
                                        </p:attrNameLst>
                                      </p:cBhvr>
                                      <p:tavLst>
                                        <p:tav tm="0">
                                          <p:val>
                                            <p:fltVal val="0"/>
                                          </p:val>
                                        </p:tav>
                                        <p:tav tm="100000">
                                          <p:val>
                                            <p:fltVal val="360"/>
                                          </p:val>
                                        </p:tav>
                                      </p:tavLst>
                                    </p:anim>
                                    <p:animEffect transition="out" filter="fade">
                                      <p:cBhvr>
                                        <p:cTn id="28" dur="500"/>
                                        <p:tgtEl>
                                          <p:spTgt spid="2062"/>
                                        </p:tgtEl>
                                      </p:cBhvr>
                                    </p:animEffect>
                                    <p:set>
                                      <p:cBhvr>
                                        <p:cTn id="29" dur="1" fill="hold">
                                          <p:stCondLst>
                                            <p:cond delay="499"/>
                                          </p:stCondLst>
                                        </p:cTn>
                                        <p:tgtEl>
                                          <p:spTgt spid="2062"/>
                                        </p:tgtEl>
                                        <p:attrNameLst>
                                          <p:attrName>style.visibility</p:attrName>
                                        </p:attrNameLst>
                                      </p:cBhvr>
                                      <p:to>
                                        <p:strVal val="hidden"/>
                                      </p:to>
                                    </p:set>
                                  </p:childTnLst>
                                </p:cTn>
                              </p:par>
                              <p:par>
                                <p:cTn id="30" presetID="49" presetClass="exit" presetSubtype="0" accel="100000" fill="hold" nodeType="withEffect">
                                  <p:stCondLst>
                                    <p:cond delay="0"/>
                                  </p:stCondLst>
                                  <p:childTnLst>
                                    <p:anim calcmode="lin" valueType="num">
                                      <p:cBhvr>
                                        <p:cTn id="31" dur="500"/>
                                        <p:tgtEl>
                                          <p:spTgt spid="2066"/>
                                        </p:tgtEl>
                                        <p:attrNameLst>
                                          <p:attrName>ppt_w</p:attrName>
                                        </p:attrNameLst>
                                      </p:cBhvr>
                                      <p:tavLst>
                                        <p:tav tm="0">
                                          <p:val>
                                            <p:strVal val="ppt_w"/>
                                          </p:val>
                                        </p:tav>
                                        <p:tav tm="100000">
                                          <p:val>
                                            <p:fltVal val="0"/>
                                          </p:val>
                                        </p:tav>
                                      </p:tavLst>
                                    </p:anim>
                                    <p:anim calcmode="lin" valueType="num">
                                      <p:cBhvr>
                                        <p:cTn id="32" dur="500"/>
                                        <p:tgtEl>
                                          <p:spTgt spid="2066"/>
                                        </p:tgtEl>
                                        <p:attrNameLst>
                                          <p:attrName>ppt_h</p:attrName>
                                        </p:attrNameLst>
                                      </p:cBhvr>
                                      <p:tavLst>
                                        <p:tav tm="0">
                                          <p:val>
                                            <p:strVal val="ppt_h"/>
                                          </p:val>
                                        </p:tav>
                                        <p:tav tm="100000">
                                          <p:val>
                                            <p:fltVal val="0"/>
                                          </p:val>
                                        </p:tav>
                                      </p:tavLst>
                                    </p:anim>
                                    <p:anim calcmode="lin" valueType="num">
                                      <p:cBhvr>
                                        <p:cTn id="33" dur="500"/>
                                        <p:tgtEl>
                                          <p:spTgt spid="2066"/>
                                        </p:tgtEl>
                                        <p:attrNameLst>
                                          <p:attrName>style.rotation</p:attrName>
                                        </p:attrNameLst>
                                      </p:cBhvr>
                                      <p:tavLst>
                                        <p:tav tm="0">
                                          <p:val>
                                            <p:fltVal val="0"/>
                                          </p:val>
                                        </p:tav>
                                        <p:tav tm="100000">
                                          <p:val>
                                            <p:fltVal val="360"/>
                                          </p:val>
                                        </p:tav>
                                      </p:tavLst>
                                    </p:anim>
                                    <p:animEffect transition="out" filter="fade">
                                      <p:cBhvr>
                                        <p:cTn id="34" dur="500"/>
                                        <p:tgtEl>
                                          <p:spTgt spid="2066"/>
                                        </p:tgtEl>
                                      </p:cBhvr>
                                    </p:animEffect>
                                    <p:set>
                                      <p:cBhvr>
                                        <p:cTn id="35" dur="1" fill="hold">
                                          <p:stCondLst>
                                            <p:cond delay="499"/>
                                          </p:stCondLst>
                                        </p:cTn>
                                        <p:tgtEl>
                                          <p:spTgt spid="2066"/>
                                        </p:tgtEl>
                                        <p:attrNameLst>
                                          <p:attrName>style.visibility</p:attrName>
                                        </p:attrNameLst>
                                      </p:cBhvr>
                                      <p:to>
                                        <p:strVal val="hidden"/>
                                      </p:to>
                                    </p:set>
                                  </p:childTnLst>
                                </p:cTn>
                              </p:par>
                              <p:par>
                                <p:cTn id="36" presetID="49" presetClass="exit" presetSubtype="0" accel="100000" fill="hold" nodeType="withEffect">
                                  <p:stCondLst>
                                    <p:cond delay="0"/>
                                  </p:stCondLst>
                                  <p:childTnLst>
                                    <p:anim calcmode="lin" valueType="num">
                                      <p:cBhvr>
                                        <p:cTn id="37" dur="500"/>
                                        <p:tgtEl>
                                          <p:spTgt spid="2056"/>
                                        </p:tgtEl>
                                        <p:attrNameLst>
                                          <p:attrName>ppt_w</p:attrName>
                                        </p:attrNameLst>
                                      </p:cBhvr>
                                      <p:tavLst>
                                        <p:tav tm="0">
                                          <p:val>
                                            <p:strVal val="ppt_w"/>
                                          </p:val>
                                        </p:tav>
                                        <p:tav tm="100000">
                                          <p:val>
                                            <p:fltVal val="0"/>
                                          </p:val>
                                        </p:tav>
                                      </p:tavLst>
                                    </p:anim>
                                    <p:anim calcmode="lin" valueType="num">
                                      <p:cBhvr>
                                        <p:cTn id="38" dur="500"/>
                                        <p:tgtEl>
                                          <p:spTgt spid="2056"/>
                                        </p:tgtEl>
                                        <p:attrNameLst>
                                          <p:attrName>ppt_h</p:attrName>
                                        </p:attrNameLst>
                                      </p:cBhvr>
                                      <p:tavLst>
                                        <p:tav tm="0">
                                          <p:val>
                                            <p:strVal val="ppt_h"/>
                                          </p:val>
                                        </p:tav>
                                        <p:tav tm="100000">
                                          <p:val>
                                            <p:fltVal val="0"/>
                                          </p:val>
                                        </p:tav>
                                      </p:tavLst>
                                    </p:anim>
                                    <p:anim calcmode="lin" valueType="num">
                                      <p:cBhvr>
                                        <p:cTn id="39" dur="500"/>
                                        <p:tgtEl>
                                          <p:spTgt spid="2056"/>
                                        </p:tgtEl>
                                        <p:attrNameLst>
                                          <p:attrName>style.rotation</p:attrName>
                                        </p:attrNameLst>
                                      </p:cBhvr>
                                      <p:tavLst>
                                        <p:tav tm="0">
                                          <p:val>
                                            <p:fltVal val="0"/>
                                          </p:val>
                                        </p:tav>
                                        <p:tav tm="100000">
                                          <p:val>
                                            <p:fltVal val="360"/>
                                          </p:val>
                                        </p:tav>
                                      </p:tavLst>
                                    </p:anim>
                                    <p:animEffect transition="out" filter="fade">
                                      <p:cBhvr>
                                        <p:cTn id="40" dur="500"/>
                                        <p:tgtEl>
                                          <p:spTgt spid="2056"/>
                                        </p:tgtEl>
                                      </p:cBhvr>
                                    </p:animEffect>
                                    <p:set>
                                      <p:cBhvr>
                                        <p:cTn id="41" dur="1" fill="hold">
                                          <p:stCondLst>
                                            <p:cond delay="499"/>
                                          </p:stCondLst>
                                        </p:cTn>
                                        <p:tgtEl>
                                          <p:spTgt spid="2056"/>
                                        </p:tgtEl>
                                        <p:attrNameLst>
                                          <p:attrName>style.visibility</p:attrName>
                                        </p:attrNameLst>
                                      </p:cBhvr>
                                      <p:to>
                                        <p:strVal val="hidden"/>
                                      </p:to>
                                    </p:set>
                                  </p:childTnLst>
                                </p:cTn>
                              </p:par>
                              <p:par>
                                <p:cTn id="42" presetID="49" presetClass="exit" presetSubtype="0" accel="100000" fill="hold" nodeType="withEffect">
                                  <p:stCondLst>
                                    <p:cond delay="0"/>
                                  </p:stCondLst>
                                  <p:childTnLst>
                                    <p:anim calcmode="lin" valueType="num">
                                      <p:cBhvr>
                                        <p:cTn id="43" dur="500"/>
                                        <p:tgtEl>
                                          <p:spTgt spid="2064"/>
                                        </p:tgtEl>
                                        <p:attrNameLst>
                                          <p:attrName>ppt_w</p:attrName>
                                        </p:attrNameLst>
                                      </p:cBhvr>
                                      <p:tavLst>
                                        <p:tav tm="0">
                                          <p:val>
                                            <p:strVal val="ppt_w"/>
                                          </p:val>
                                        </p:tav>
                                        <p:tav tm="100000">
                                          <p:val>
                                            <p:fltVal val="0"/>
                                          </p:val>
                                        </p:tav>
                                      </p:tavLst>
                                    </p:anim>
                                    <p:anim calcmode="lin" valueType="num">
                                      <p:cBhvr>
                                        <p:cTn id="44" dur="500"/>
                                        <p:tgtEl>
                                          <p:spTgt spid="2064"/>
                                        </p:tgtEl>
                                        <p:attrNameLst>
                                          <p:attrName>ppt_h</p:attrName>
                                        </p:attrNameLst>
                                      </p:cBhvr>
                                      <p:tavLst>
                                        <p:tav tm="0">
                                          <p:val>
                                            <p:strVal val="ppt_h"/>
                                          </p:val>
                                        </p:tav>
                                        <p:tav tm="100000">
                                          <p:val>
                                            <p:fltVal val="0"/>
                                          </p:val>
                                        </p:tav>
                                      </p:tavLst>
                                    </p:anim>
                                    <p:anim calcmode="lin" valueType="num">
                                      <p:cBhvr>
                                        <p:cTn id="45" dur="500"/>
                                        <p:tgtEl>
                                          <p:spTgt spid="2064"/>
                                        </p:tgtEl>
                                        <p:attrNameLst>
                                          <p:attrName>style.rotation</p:attrName>
                                        </p:attrNameLst>
                                      </p:cBhvr>
                                      <p:tavLst>
                                        <p:tav tm="0">
                                          <p:val>
                                            <p:fltVal val="0"/>
                                          </p:val>
                                        </p:tav>
                                        <p:tav tm="100000">
                                          <p:val>
                                            <p:fltVal val="360"/>
                                          </p:val>
                                        </p:tav>
                                      </p:tavLst>
                                    </p:anim>
                                    <p:animEffect transition="out" filter="fade">
                                      <p:cBhvr>
                                        <p:cTn id="46" dur="500"/>
                                        <p:tgtEl>
                                          <p:spTgt spid="2064"/>
                                        </p:tgtEl>
                                      </p:cBhvr>
                                    </p:animEffect>
                                    <p:set>
                                      <p:cBhvr>
                                        <p:cTn id="47" dur="1" fill="hold">
                                          <p:stCondLst>
                                            <p:cond delay="499"/>
                                          </p:stCondLst>
                                        </p:cTn>
                                        <p:tgtEl>
                                          <p:spTgt spid="2064"/>
                                        </p:tgtEl>
                                        <p:attrNameLst>
                                          <p:attrName>style.visibility</p:attrName>
                                        </p:attrNameLst>
                                      </p:cBhvr>
                                      <p:to>
                                        <p:strVal val="hidden"/>
                                      </p:to>
                                    </p:set>
                                  </p:childTnLst>
                                </p:cTn>
                              </p:par>
                              <p:par>
                                <p:cTn id="48" presetID="49" presetClass="exit" presetSubtype="0" accel="100000" fill="hold" nodeType="withEffect">
                                  <p:stCondLst>
                                    <p:cond delay="0"/>
                                  </p:stCondLst>
                                  <p:childTnLst>
                                    <p:anim calcmode="lin" valueType="num">
                                      <p:cBhvr>
                                        <p:cTn id="49" dur="500"/>
                                        <p:tgtEl>
                                          <p:spTgt spid="31"/>
                                        </p:tgtEl>
                                        <p:attrNameLst>
                                          <p:attrName>ppt_w</p:attrName>
                                        </p:attrNameLst>
                                      </p:cBhvr>
                                      <p:tavLst>
                                        <p:tav tm="0">
                                          <p:val>
                                            <p:strVal val="ppt_w"/>
                                          </p:val>
                                        </p:tav>
                                        <p:tav tm="100000">
                                          <p:val>
                                            <p:fltVal val="0"/>
                                          </p:val>
                                        </p:tav>
                                      </p:tavLst>
                                    </p:anim>
                                    <p:anim calcmode="lin" valueType="num">
                                      <p:cBhvr>
                                        <p:cTn id="50" dur="500"/>
                                        <p:tgtEl>
                                          <p:spTgt spid="31"/>
                                        </p:tgtEl>
                                        <p:attrNameLst>
                                          <p:attrName>ppt_h</p:attrName>
                                        </p:attrNameLst>
                                      </p:cBhvr>
                                      <p:tavLst>
                                        <p:tav tm="0">
                                          <p:val>
                                            <p:strVal val="ppt_h"/>
                                          </p:val>
                                        </p:tav>
                                        <p:tav tm="100000">
                                          <p:val>
                                            <p:fltVal val="0"/>
                                          </p:val>
                                        </p:tav>
                                      </p:tavLst>
                                    </p:anim>
                                    <p:anim calcmode="lin" valueType="num">
                                      <p:cBhvr>
                                        <p:cTn id="51" dur="500"/>
                                        <p:tgtEl>
                                          <p:spTgt spid="31"/>
                                        </p:tgtEl>
                                        <p:attrNameLst>
                                          <p:attrName>style.rotation</p:attrName>
                                        </p:attrNameLst>
                                      </p:cBhvr>
                                      <p:tavLst>
                                        <p:tav tm="0">
                                          <p:val>
                                            <p:fltVal val="0"/>
                                          </p:val>
                                        </p:tav>
                                        <p:tav tm="100000">
                                          <p:val>
                                            <p:fltVal val="360"/>
                                          </p:val>
                                        </p:tav>
                                      </p:tavLst>
                                    </p:anim>
                                    <p:animEffect transition="out" filter="fade">
                                      <p:cBhvr>
                                        <p:cTn id="52" dur="500"/>
                                        <p:tgtEl>
                                          <p:spTgt spid="31"/>
                                        </p:tgtEl>
                                      </p:cBhvr>
                                    </p:animEffect>
                                    <p:set>
                                      <p:cBhvr>
                                        <p:cTn id="53" dur="1" fill="hold">
                                          <p:stCondLst>
                                            <p:cond delay="499"/>
                                          </p:stCondLst>
                                        </p:cTn>
                                        <p:tgtEl>
                                          <p:spTgt spid="31"/>
                                        </p:tgtEl>
                                        <p:attrNameLst>
                                          <p:attrName>style.visibility</p:attrName>
                                        </p:attrNameLst>
                                      </p:cBhvr>
                                      <p:to>
                                        <p:strVal val="hidden"/>
                                      </p:to>
                                    </p:set>
                                  </p:childTnLst>
                                </p:cTn>
                              </p:par>
                              <p:par>
                                <p:cTn id="54" presetID="49" presetClass="exit" presetSubtype="0" accel="100000" fill="hold" nodeType="withEffect">
                                  <p:stCondLst>
                                    <p:cond delay="0"/>
                                  </p:stCondLst>
                                  <p:childTnLst>
                                    <p:anim calcmode="lin" valueType="num">
                                      <p:cBhvr>
                                        <p:cTn id="55" dur="500"/>
                                        <p:tgtEl>
                                          <p:spTgt spid="33"/>
                                        </p:tgtEl>
                                        <p:attrNameLst>
                                          <p:attrName>ppt_w</p:attrName>
                                        </p:attrNameLst>
                                      </p:cBhvr>
                                      <p:tavLst>
                                        <p:tav tm="0">
                                          <p:val>
                                            <p:strVal val="ppt_w"/>
                                          </p:val>
                                        </p:tav>
                                        <p:tav tm="100000">
                                          <p:val>
                                            <p:fltVal val="0"/>
                                          </p:val>
                                        </p:tav>
                                      </p:tavLst>
                                    </p:anim>
                                    <p:anim calcmode="lin" valueType="num">
                                      <p:cBhvr>
                                        <p:cTn id="56" dur="500"/>
                                        <p:tgtEl>
                                          <p:spTgt spid="33"/>
                                        </p:tgtEl>
                                        <p:attrNameLst>
                                          <p:attrName>ppt_h</p:attrName>
                                        </p:attrNameLst>
                                      </p:cBhvr>
                                      <p:tavLst>
                                        <p:tav tm="0">
                                          <p:val>
                                            <p:strVal val="ppt_h"/>
                                          </p:val>
                                        </p:tav>
                                        <p:tav tm="100000">
                                          <p:val>
                                            <p:fltVal val="0"/>
                                          </p:val>
                                        </p:tav>
                                      </p:tavLst>
                                    </p:anim>
                                    <p:anim calcmode="lin" valueType="num">
                                      <p:cBhvr>
                                        <p:cTn id="57" dur="500"/>
                                        <p:tgtEl>
                                          <p:spTgt spid="33"/>
                                        </p:tgtEl>
                                        <p:attrNameLst>
                                          <p:attrName>style.rotation</p:attrName>
                                        </p:attrNameLst>
                                      </p:cBhvr>
                                      <p:tavLst>
                                        <p:tav tm="0">
                                          <p:val>
                                            <p:fltVal val="0"/>
                                          </p:val>
                                        </p:tav>
                                        <p:tav tm="100000">
                                          <p:val>
                                            <p:fltVal val="360"/>
                                          </p:val>
                                        </p:tav>
                                      </p:tavLst>
                                    </p:anim>
                                    <p:animEffect transition="out" filter="fade">
                                      <p:cBhvr>
                                        <p:cTn id="58" dur="500"/>
                                        <p:tgtEl>
                                          <p:spTgt spid="33"/>
                                        </p:tgtEl>
                                      </p:cBhvr>
                                    </p:animEffect>
                                    <p:set>
                                      <p:cBhvr>
                                        <p:cTn id="59" dur="1" fill="hold">
                                          <p:stCondLst>
                                            <p:cond delay="499"/>
                                          </p:stCondLst>
                                        </p:cTn>
                                        <p:tgtEl>
                                          <p:spTgt spid="33"/>
                                        </p:tgtEl>
                                        <p:attrNameLst>
                                          <p:attrName>style.visibility</p:attrName>
                                        </p:attrNameLst>
                                      </p:cBhvr>
                                      <p:to>
                                        <p:strVal val="hidden"/>
                                      </p:to>
                                    </p:set>
                                  </p:childTnLst>
                                </p:cTn>
                              </p:par>
                              <p:par>
                                <p:cTn id="60" presetID="49" presetClass="exit" presetSubtype="0" accel="100000" fill="hold" nodeType="withEffect">
                                  <p:stCondLst>
                                    <p:cond delay="0"/>
                                  </p:stCondLst>
                                  <p:childTnLst>
                                    <p:anim calcmode="lin" valueType="num">
                                      <p:cBhvr>
                                        <p:cTn id="61" dur="500"/>
                                        <p:tgtEl>
                                          <p:spTgt spid="2074"/>
                                        </p:tgtEl>
                                        <p:attrNameLst>
                                          <p:attrName>ppt_w</p:attrName>
                                        </p:attrNameLst>
                                      </p:cBhvr>
                                      <p:tavLst>
                                        <p:tav tm="0">
                                          <p:val>
                                            <p:strVal val="ppt_w"/>
                                          </p:val>
                                        </p:tav>
                                        <p:tav tm="100000">
                                          <p:val>
                                            <p:fltVal val="0"/>
                                          </p:val>
                                        </p:tav>
                                      </p:tavLst>
                                    </p:anim>
                                    <p:anim calcmode="lin" valueType="num">
                                      <p:cBhvr>
                                        <p:cTn id="62" dur="500"/>
                                        <p:tgtEl>
                                          <p:spTgt spid="2074"/>
                                        </p:tgtEl>
                                        <p:attrNameLst>
                                          <p:attrName>ppt_h</p:attrName>
                                        </p:attrNameLst>
                                      </p:cBhvr>
                                      <p:tavLst>
                                        <p:tav tm="0">
                                          <p:val>
                                            <p:strVal val="ppt_h"/>
                                          </p:val>
                                        </p:tav>
                                        <p:tav tm="100000">
                                          <p:val>
                                            <p:fltVal val="0"/>
                                          </p:val>
                                        </p:tav>
                                      </p:tavLst>
                                    </p:anim>
                                    <p:anim calcmode="lin" valueType="num">
                                      <p:cBhvr>
                                        <p:cTn id="63" dur="500"/>
                                        <p:tgtEl>
                                          <p:spTgt spid="2074"/>
                                        </p:tgtEl>
                                        <p:attrNameLst>
                                          <p:attrName>style.rotation</p:attrName>
                                        </p:attrNameLst>
                                      </p:cBhvr>
                                      <p:tavLst>
                                        <p:tav tm="0">
                                          <p:val>
                                            <p:fltVal val="0"/>
                                          </p:val>
                                        </p:tav>
                                        <p:tav tm="100000">
                                          <p:val>
                                            <p:fltVal val="360"/>
                                          </p:val>
                                        </p:tav>
                                      </p:tavLst>
                                    </p:anim>
                                    <p:animEffect transition="out" filter="fade">
                                      <p:cBhvr>
                                        <p:cTn id="64" dur="500"/>
                                        <p:tgtEl>
                                          <p:spTgt spid="2074"/>
                                        </p:tgtEl>
                                      </p:cBhvr>
                                    </p:animEffect>
                                    <p:set>
                                      <p:cBhvr>
                                        <p:cTn id="65" dur="1" fill="hold">
                                          <p:stCondLst>
                                            <p:cond delay="499"/>
                                          </p:stCondLst>
                                        </p:cTn>
                                        <p:tgtEl>
                                          <p:spTgt spid="2074"/>
                                        </p:tgtEl>
                                        <p:attrNameLst>
                                          <p:attrName>style.visibility</p:attrName>
                                        </p:attrNameLst>
                                      </p:cBhvr>
                                      <p:to>
                                        <p:strVal val="hidden"/>
                                      </p:to>
                                    </p:set>
                                  </p:childTnLst>
                                </p:cTn>
                              </p:par>
                              <p:par>
                                <p:cTn id="66" presetID="49" presetClass="exit" presetSubtype="0" accel="100000" fill="hold" nodeType="withEffect">
                                  <p:stCondLst>
                                    <p:cond delay="0"/>
                                  </p:stCondLst>
                                  <p:childTnLst>
                                    <p:anim calcmode="lin" valueType="num">
                                      <p:cBhvr>
                                        <p:cTn id="67" dur="500"/>
                                        <p:tgtEl>
                                          <p:spTgt spid="2058"/>
                                        </p:tgtEl>
                                        <p:attrNameLst>
                                          <p:attrName>ppt_w</p:attrName>
                                        </p:attrNameLst>
                                      </p:cBhvr>
                                      <p:tavLst>
                                        <p:tav tm="0">
                                          <p:val>
                                            <p:strVal val="ppt_w"/>
                                          </p:val>
                                        </p:tav>
                                        <p:tav tm="100000">
                                          <p:val>
                                            <p:fltVal val="0"/>
                                          </p:val>
                                        </p:tav>
                                      </p:tavLst>
                                    </p:anim>
                                    <p:anim calcmode="lin" valueType="num">
                                      <p:cBhvr>
                                        <p:cTn id="68" dur="500"/>
                                        <p:tgtEl>
                                          <p:spTgt spid="2058"/>
                                        </p:tgtEl>
                                        <p:attrNameLst>
                                          <p:attrName>ppt_h</p:attrName>
                                        </p:attrNameLst>
                                      </p:cBhvr>
                                      <p:tavLst>
                                        <p:tav tm="0">
                                          <p:val>
                                            <p:strVal val="ppt_h"/>
                                          </p:val>
                                        </p:tav>
                                        <p:tav tm="100000">
                                          <p:val>
                                            <p:fltVal val="0"/>
                                          </p:val>
                                        </p:tav>
                                      </p:tavLst>
                                    </p:anim>
                                    <p:anim calcmode="lin" valueType="num">
                                      <p:cBhvr>
                                        <p:cTn id="69" dur="500"/>
                                        <p:tgtEl>
                                          <p:spTgt spid="2058"/>
                                        </p:tgtEl>
                                        <p:attrNameLst>
                                          <p:attrName>style.rotation</p:attrName>
                                        </p:attrNameLst>
                                      </p:cBhvr>
                                      <p:tavLst>
                                        <p:tav tm="0">
                                          <p:val>
                                            <p:fltVal val="0"/>
                                          </p:val>
                                        </p:tav>
                                        <p:tav tm="100000">
                                          <p:val>
                                            <p:fltVal val="360"/>
                                          </p:val>
                                        </p:tav>
                                      </p:tavLst>
                                    </p:anim>
                                    <p:animEffect transition="out" filter="fade">
                                      <p:cBhvr>
                                        <p:cTn id="70" dur="500"/>
                                        <p:tgtEl>
                                          <p:spTgt spid="2058"/>
                                        </p:tgtEl>
                                      </p:cBhvr>
                                    </p:animEffect>
                                    <p:set>
                                      <p:cBhvr>
                                        <p:cTn id="71" dur="1" fill="hold">
                                          <p:stCondLst>
                                            <p:cond delay="499"/>
                                          </p:stCondLst>
                                        </p:cTn>
                                        <p:tgtEl>
                                          <p:spTgt spid="20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5E9C029-7677-416F-9A8A-729A19222E8B}"/>
              </a:ext>
            </a:extLst>
          </p:cNvPr>
          <p:cNvPicPr>
            <a:picLocks noChangeAspect="1"/>
          </p:cNvPicPr>
          <p:nvPr/>
        </p:nvPicPr>
        <p:blipFill rotWithShape="1">
          <a:blip r:embed="rId3"/>
          <a:srcRect t="10684" b="16098"/>
          <a:stretch/>
        </p:blipFill>
        <p:spPr>
          <a:xfrm>
            <a:off x="745255" y="469867"/>
            <a:ext cx="2786518" cy="1771033"/>
          </a:xfrm>
          <a:prstGeom prst="rect">
            <a:avLst/>
          </a:prstGeom>
        </p:spPr>
      </p:pic>
      <p:sp>
        <p:nvSpPr>
          <p:cNvPr id="5" name="TextBox 4">
            <a:extLst>
              <a:ext uri="{FF2B5EF4-FFF2-40B4-BE49-F238E27FC236}">
                <a16:creationId xmlns:a16="http://schemas.microsoft.com/office/drawing/2014/main" id="{91F1988B-79F1-407D-B073-E28C24B38667}"/>
              </a:ext>
            </a:extLst>
          </p:cNvPr>
          <p:cNvSpPr txBox="1"/>
          <p:nvPr/>
        </p:nvSpPr>
        <p:spPr>
          <a:xfrm>
            <a:off x="4940165" y="1656801"/>
            <a:ext cx="6823745" cy="784830"/>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Pct val="200000"/>
              <a:buFontTx/>
              <a:buBlip>
                <a:blip r:embed="rId4"/>
              </a:buBlip>
              <a:tabLst/>
              <a:defRPr/>
            </a:pPr>
            <a:endParaRPr kumimoji="0" lang="en-GB" altLang="en-US" sz="1800" b="1" i="0" u="none" strike="noStrike" kern="1200" cap="none" spc="0" normalizeH="0" baseline="0" noProof="0">
              <a:ln>
                <a:noFill/>
              </a:ln>
              <a:solidFill>
                <a:srgbClr val="7B9F15"/>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8DA7E81-17CC-4428-921A-10E6EBCBFAB5}"/>
              </a:ext>
            </a:extLst>
          </p:cNvPr>
          <p:cNvSpPr txBox="1"/>
          <p:nvPr/>
        </p:nvSpPr>
        <p:spPr>
          <a:xfrm>
            <a:off x="4397487" y="746479"/>
            <a:ext cx="7588154" cy="5122941"/>
          </a:xfrm>
          <a:prstGeom prst="rect">
            <a:avLst/>
          </a:prstGeom>
          <a:noFill/>
        </p:spPr>
        <p:txBody>
          <a:bodyPr wrap="square">
            <a:spAutoFit/>
          </a:bodyPr>
          <a:lstStyle/>
          <a:p>
            <a:pPr marL="285750" lvl="0" indent="-285750">
              <a:lnSpc>
                <a:spcPct val="150000"/>
              </a:lnSpc>
              <a:buSzPct val="150000"/>
              <a:buBlip>
                <a:blip r:embed="rId5"/>
              </a:buBlip>
              <a:defRPr/>
            </a:pPr>
            <a:r>
              <a:rPr lang="en-GB" altLang="en-US" sz="2000" b="1" dirty="0">
                <a:solidFill>
                  <a:srgbClr val="7B9F15"/>
                </a:solidFill>
                <a:latin typeface="Calibri" panose="020F0502020204030204"/>
              </a:rPr>
              <a:t>Children </a:t>
            </a:r>
            <a:r>
              <a:rPr lang="en-GB" altLang="en-US" sz="2000" b="1" dirty="0">
                <a:solidFill>
                  <a:srgbClr val="7B9F15"/>
                </a:solidFill>
              </a:rPr>
              <a:t>join the Challenge </a:t>
            </a:r>
            <a:r>
              <a:rPr lang="en-GB" altLang="en-US" sz="2000" b="1" dirty="0">
                <a:solidFill>
                  <a:srgbClr val="7B9F15"/>
                </a:solidFill>
                <a:latin typeface="Calibri" panose="020F0502020204030204"/>
              </a:rPr>
              <a:t>at their local</a:t>
            </a:r>
            <a:r>
              <a:rPr kumimoji="0" lang="en-GB" altLang="en-US" sz="2000" b="1" i="0" u="none" strike="noStrike" kern="1200" cap="none" spc="0" normalizeH="0" baseline="0" noProof="0" dirty="0">
                <a:ln>
                  <a:noFill/>
                </a:ln>
                <a:solidFill>
                  <a:srgbClr val="7B9F15"/>
                </a:solidFill>
                <a:effectLst/>
                <a:uLnTx/>
                <a:uFillTx/>
                <a:latin typeface="Calibri" panose="020F0502020204030204"/>
                <a:ea typeface="+mn-ea"/>
                <a:cs typeface="+mn-cs"/>
              </a:rPr>
              <a:t> library this summer – IT’S FREE!</a:t>
            </a:r>
          </a:p>
          <a:p>
            <a:pPr marL="285750" marR="0" lvl="0" indent="-285750" algn="l" defTabSz="914400" rtl="0" eaLnBrk="1" fontAlgn="auto" latinLnBrk="0" hangingPunct="1">
              <a:lnSpc>
                <a:spcPct val="150000"/>
              </a:lnSpc>
              <a:spcBef>
                <a:spcPts val="0"/>
              </a:spcBef>
              <a:spcAft>
                <a:spcPts val="0"/>
              </a:spcAft>
              <a:buClrTx/>
              <a:buSzPct val="150000"/>
              <a:buFontTx/>
              <a:buBlip>
                <a:blip r:embed="rId5"/>
              </a:buBlip>
              <a:tabLst/>
              <a:defRPr/>
            </a:pPr>
            <a:endParaRPr kumimoji="0" lang="en-GB" altLang="en-US" sz="2000" b="1" i="0" u="none" strike="noStrike" kern="1200" cap="none" spc="0" normalizeH="0" baseline="0" noProof="0" dirty="0">
              <a:ln>
                <a:noFill/>
              </a:ln>
              <a:solidFill>
                <a:srgbClr val="7B9F15"/>
              </a:solidFill>
              <a:effectLst/>
              <a:uLnTx/>
              <a:uFillTx/>
              <a:latin typeface="Calibri" panose="020F0502020204030204"/>
              <a:ea typeface="+mn-ea"/>
              <a:cs typeface="+mn-cs"/>
            </a:endParaRPr>
          </a:p>
          <a:p>
            <a:pPr marL="285750" indent="-285750">
              <a:lnSpc>
                <a:spcPct val="150000"/>
              </a:lnSpc>
              <a:buSzPct val="150000"/>
              <a:buBlip>
                <a:blip r:embed="rId5"/>
              </a:buBlip>
              <a:defRPr/>
            </a:pPr>
            <a:r>
              <a:rPr lang="en-GB" altLang="en-US" sz="2000" b="1" dirty="0">
                <a:solidFill>
                  <a:srgbClr val="7B9F15"/>
                </a:solidFill>
                <a:latin typeface="Calibri" panose="020F0502020204030204"/>
              </a:rPr>
              <a:t>They</a:t>
            </a:r>
            <a:r>
              <a:rPr kumimoji="0" lang="en-GB" altLang="en-US" sz="2000" b="1" i="0" u="none" strike="noStrike" kern="1200" cap="none" spc="0" normalizeH="0" baseline="0" noProof="0" dirty="0">
                <a:ln>
                  <a:noFill/>
                </a:ln>
                <a:solidFill>
                  <a:srgbClr val="7B9F15"/>
                </a:solidFill>
                <a:effectLst/>
                <a:uLnTx/>
                <a:uFillTx/>
                <a:latin typeface="Calibri" panose="020F0502020204030204"/>
                <a:ea typeface="+mn-ea"/>
                <a:cs typeface="+mn-cs"/>
              </a:rPr>
              <a:t> receive </a:t>
            </a:r>
            <a:r>
              <a:rPr lang="en-GB" altLang="en-US" sz="2000" b="1" dirty="0">
                <a:solidFill>
                  <a:srgbClr val="7B9F15"/>
                </a:solidFill>
                <a:latin typeface="Calibri" panose="020F0502020204030204"/>
              </a:rPr>
              <a:t>their</a:t>
            </a:r>
            <a:r>
              <a:rPr kumimoji="0" lang="en-GB" altLang="en-US" sz="2000" b="1" i="0" u="none" strike="noStrike" kern="1200" cap="none" spc="0" normalizeH="0" baseline="0" noProof="0" dirty="0">
                <a:ln>
                  <a:noFill/>
                </a:ln>
                <a:solidFill>
                  <a:srgbClr val="7B9F15"/>
                </a:solidFill>
                <a:effectLst/>
                <a:uLnTx/>
                <a:uFillTx/>
                <a:latin typeface="Calibri" panose="020F0502020204030204"/>
                <a:ea typeface="+mn-ea"/>
                <a:cs typeface="+mn-cs"/>
              </a:rPr>
              <a:t> special Wild World Heroes collector </a:t>
            </a:r>
            <a:r>
              <a:rPr lang="en-GB" altLang="en-US" sz="2000" b="1" dirty="0">
                <a:solidFill>
                  <a:srgbClr val="7B9F15"/>
                </a:solidFill>
              </a:rPr>
              <a:t>poster </a:t>
            </a:r>
          </a:p>
          <a:p>
            <a:pPr marL="285750" indent="-285750">
              <a:lnSpc>
                <a:spcPct val="150000"/>
              </a:lnSpc>
              <a:buSzPct val="150000"/>
              <a:buBlip>
                <a:blip r:embed="rId5"/>
              </a:buBlip>
              <a:defRPr/>
            </a:pPr>
            <a:endParaRPr lang="en-GB" altLang="en-US" sz="2000" b="1" dirty="0">
              <a:solidFill>
                <a:srgbClr val="7B9F15"/>
              </a:solidFill>
            </a:endParaRPr>
          </a:p>
          <a:p>
            <a:pPr marL="285750" indent="-285750">
              <a:lnSpc>
                <a:spcPct val="150000"/>
              </a:lnSpc>
              <a:buSzPct val="150000"/>
              <a:buBlip>
                <a:blip r:embed="rId5"/>
              </a:buBlip>
              <a:defRPr/>
            </a:pPr>
            <a:r>
              <a:rPr lang="en-GB" altLang="en-US" sz="2000" b="1" dirty="0">
                <a:solidFill>
                  <a:srgbClr val="7B9F15"/>
                </a:solidFill>
              </a:rPr>
              <a:t>They choose books to read over the holidays</a:t>
            </a:r>
          </a:p>
          <a:p>
            <a:pPr marR="0" lvl="0" algn="l" defTabSz="914400" rtl="0" eaLnBrk="1" fontAlgn="auto" latinLnBrk="0" hangingPunct="1">
              <a:lnSpc>
                <a:spcPct val="150000"/>
              </a:lnSpc>
              <a:spcBef>
                <a:spcPts val="0"/>
              </a:spcBef>
              <a:spcAft>
                <a:spcPts val="0"/>
              </a:spcAft>
              <a:buClrTx/>
              <a:buSzPct val="150000"/>
              <a:tabLst/>
              <a:defRPr/>
            </a:pPr>
            <a:endParaRPr kumimoji="0" lang="en-GB" altLang="en-US" sz="2000" b="1" i="0" u="none" strike="noStrike" kern="1200" cap="none" spc="0" normalizeH="0" baseline="0" noProof="0" dirty="0">
              <a:ln>
                <a:noFill/>
              </a:ln>
              <a:solidFill>
                <a:srgbClr val="7B9F15"/>
              </a:solidFill>
              <a:effectLst/>
              <a:uLnTx/>
              <a:uFillTx/>
              <a:latin typeface="Calibri" panose="020F0502020204030204"/>
              <a:ea typeface="+mn-ea"/>
              <a:cs typeface="+mn-cs"/>
            </a:endParaRPr>
          </a:p>
          <a:p>
            <a:pPr marL="285750" marR="0" lvl="0" indent="-285750" algn="l" defTabSz="914400" rtl="0" eaLnBrk="1" fontAlgn="auto" latinLnBrk="0" hangingPunct="1">
              <a:lnSpc>
                <a:spcPct val="150000"/>
              </a:lnSpc>
              <a:spcBef>
                <a:spcPts val="0"/>
              </a:spcBef>
              <a:spcAft>
                <a:spcPts val="0"/>
              </a:spcAft>
              <a:buClrTx/>
              <a:buSzPct val="150000"/>
              <a:buFontTx/>
              <a:buBlip>
                <a:blip r:embed="rId5"/>
              </a:buBlip>
              <a:tabLst/>
              <a:defRPr/>
            </a:pPr>
            <a:r>
              <a:rPr lang="en-GB" altLang="en-US" sz="2000" b="1" dirty="0">
                <a:solidFill>
                  <a:srgbClr val="7B9F15"/>
                </a:solidFill>
                <a:latin typeface="Calibri" panose="020F0502020204030204"/>
              </a:rPr>
              <a:t>They c</a:t>
            </a:r>
            <a:r>
              <a:rPr kumimoji="0" lang="en-GB" altLang="en-US" sz="2000" b="1" i="0" u="none" strike="noStrike" kern="1200" cap="none" spc="0" normalizeH="0" baseline="0" noProof="0" dirty="0" err="1">
                <a:ln>
                  <a:noFill/>
                </a:ln>
                <a:solidFill>
                  <a:srgbClr val="7B9F15"/>
                </a:solidFill>
                <a:effectLst/>
                <a:uLnTx/>
                <a:uFillTx/>
                <a:latin typeface="Calibri" panose="020F0502020204030204"/>
                <a:ea typeface="+mn-ea"/>
                <a:cs typeface="+mn-cs"/>
              </a:rPr>
              <a:t>ollect</a:t>
            </a:r>
            <a:r>
              <a:rPr kumimoji="0" lang="en-GB" altLang="en-US" sz="2000" b="1" i="0" u="none" strike="noStrike" kern="1200" cap="none" spc="0" normalizeH="0" baseline="0" noProof="0" dirty="0">
                <a:ln>
                  <a:noFill/>
                </a:ln>
                <a:solidFill>
                  <a:srgbClr val="7B9F15"/>
                </a:solidFill>
                <a:effectLst/>
                <a:uLnTx/>
                <a:uFillTx/>
                <a:latin typeface="Calibri" panose="020F0502020204030204"/>
                <a:ea typeface="+mn-ea"/>
                <a:cs typeface="+mn-cs"/>
              </a:rPr>
              <a:t> stickers for each book read</a:t>
            </a:r>
          </a:p>
          <a:p>
            <a:pPr marR="0" lvl="0" algn="l" defTabSz="914400" rtl="0" eaLnBrk="1" fontAlgn="auto" latinLnBrk="0" hangingPunct="1">
              <a:lnSpc>
                <a:spcPct val="150000"/>
              </a:lnSpc>
              <a:spcBef>
                <a:spcPts val="0"/>
              </a:spcBef>
              <a:spcAft>
                <a:spcPts val="0"/>
              </a:spcAft>
              <a:buClrTx/>
              <a:buSzPct val="150000"/>
              <a:tabLst/>
              <a:defRPr/>
            </a:pPr>
            <a:endParaRPr kumimoji="0" lang="en-GB" altLang="en-US" sz="2000" b="1" i="0" u="none" strike="noStrike" kern="1200" cap="none" spc="0" normalizeH="0" baseline="0" noProof="0" dirty="0">
              <a:ln>
                <a:noFill/>
              </a:ln>
              <a:solidFill>
                <a:srgbClr val="7B9F15"/>
              </a:solidFill>
              <a:effectLst/>
              <a:uLnTx/>
              <a:uFillTx/>
              <a:latin typeface="Calibri" panose="020F0502020204030204"/>
              <a:ea typeface="+mn-ea"/>
              <a:cs typeface="+mn-cs"/>
            </a:endParaRPr>
          </a:p>
          <a:p>
            <a:pPr marL="285750" marR="0" lvl="0" indent="-285750" algn="l" defTabSz="914400" rtl="0" eaLnBrk="1" fontAlgn="auto" latinLnBrk="0" hangingPunct="1">
              <a:lnSpc>
                <a:spcPct val="150000"/>
              </a:lnSpc>
              <a:spcBef>
                <a:spcPts val="0"/>
              </a:spcBef>
              <a:spcAft>
                <a:spcPts val="0"/>
              </a:spcAft>
              <a:buClrTx/>
              <a:buSzPct val="150000"/>
              <a:buFontTx/>
              <a:buBlip>
                <a:blip r:embed="rId5"/>
              </a:buBlip>
              <a:tabLst/>
              <a:defRPr/>
            </a:pPr>
            <a:r>
              <a:rPr lang="en-GB" altLang="en-US" sz="2000" b="1" dirty="0">
                <a:solidFill>
                  <a:srgbClr val="7B9F15"/>
                </a:solidFill>
                <a:latin typeface="Calibri" panose="020F0502020204030204"/>
              </a:rPr>
              <a:t>They also collect incentives, after two books a fold up paper game and after four books a pencil. </a:t>
            </a:r>
            <a:endParaRPr kumimoji="0" lang="en-GB" altLang="en-US" sz="2000" b="1" i="0" u="none" strike="noStrike" kern="1200" cap="none" spc="0" normalizeH="0" baseline="0" noProof="0" dirty="0">
              <a:ln>
                <a:noFill/>
              </a:ln>
              <a:solidFill>
                <a:srgbClr val="7B9F15"/>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380FD9F9-6978-430F-8E0F-78FAD4A2A8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255" y="2579642"/>
            <a:ext cx="3664044" cy="2441565"/>
          </a:xfrm>
          <a:prstGeom prst="rect">
            <a:avLst/>
          </a:prstGeom>
          <a:noFill/>
          <a:ln w="38100">
            <a:solidFill>
              <a:srgbClr val="ED9B28"/>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308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F3055AF-8260-4350-93B8-801DD3EBCDA7}"/>
              </a:ext>
            </a:extLst>
          </p:cNvPr>
          <p:cNvPicPr>
            <a:picLocks noChangeAspect="1"/>
          </p:cNvPicPr>
          <p:nvPr/>
        </p:nvPicPr>
        <p:blipFill>
          <a:blip r:embed="rId3"/>
          <a:stretch>
            <a:fillRect/>
          </a:stretch>
        </p:blipFill>
        <p:spPr>
          <a:xfrm>
            <a:off x="6548431" y="605589"/>
            <a:ext cx="3542450" cy="5015489"/>
          </a:xfrm>
          <a:prstGeom prst="rect">
            <a:avLst/>
          </a:prstGeom>
          <a:ln w="19050">
            <a:solidFill>
              <a:srgbClr val="83A917"/>
            </a:solidFill>
          </a:ln>
        </p:spPr>
      </p:pic>
      <p:sp>
        <p:nvSpPr>
          <p:cNvPr id="5" name="TextBox 4">
            <a:extLst>
              <a:ext uri="{FF2B5EF4-FFF2-40B4-BE49-F238E27FC236}">
                <a16:creationId xmlns:a16="http://schemas.microsoft.com/office/drawing/2014/main" id="{85EFDEF2-CF85-4ED7-91DA-D21A1E660ABB}"/>
              </a:ext>
            </a:extLst>
          </p:cNvPr>
          <p:cNvSpPr txBox="1"/>
          <p:nvPr/>
        </p:nvSpPr>
        <p:spPr>
          <a:xfrm>
            <a:off x="761453" y="929515"/>
            <a:ext cx="4744069"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0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Children complete the Challenge </a:t>
            </a:r>
            <a:r>
              <a:rPr lang="en-GB" altLang="en-US" sz="4000" dirty="0">
                <a:solidFill>
                  <a:prstClr val="black">
                    <a:lumMod val="95000"/>
                    <a:lumOff val="5000"/>
                  </a:prstClr>
                </a:solidFill>
                <a:latin typeface="Calibri" panose="020F0502020204030204"/>
              </a:rPr>
              <a:t>to</a:t>
            </a:r>
            <a:r>
              <a:rPr kumimoji="0" lang="en-GB" altLang="en-US" sz="40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 get </a:t>
            </a:r>
            <a:r>
              <a:rPr lang="en-GB" altLang="en-US" sz="4000" dirty="0">
                <a:solidFill>
                  <a:prstClr val="black">
                    <a:lumMod val="95000"/>
                    <a:lumOff val="5000"/>
                  </a:prstClr>
                </a:solidFill>
                <a:latin typeface="Calibri" panose="020F0502020204030204"/>
              </a:rPr>
              <a:t>their</a:t>
            </a:r>
            <a:r>
              <a:rPr kumimoji="0" lang="en-GB" altLang="en-US" sz="40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 own</a:t>
            </a:r>
            <a:r>
              <a:rPr kumimoji="0" lang="en-GB" altLang="en-US" sz="4000" b="0" i="0" u="none" strike="noStrike" kern="1200" cap="none" spc="0" normalizeH="0" baseline="0" noProof="0" dirty="0">
                <a:ln>
                  <a:noFill/>
                </a:ln>
                <a:solidFill>
                  <a:srgbClr val="1A2848"/>
                </a:solidFill>
                <a:effectLst/>
                <a:uLnTx/>
                <a:uFillTx/>
                <a:latin typeface="Calibri" panose="020F0502020204030204"/>
                <a:ea typeface="+mn-ea"/>
                <a:cs typeface="+mn-cs"/>
              </a:rPr>
              <a:t> </a:t>
            </a:r>
            <a:r>
              <a:rPr kumimoji="0" lang="en-GB" altLang="en-US" sz="4400" b="0" i="0" u="none" strike="noStrike" kern="1200" cap="none" spc="0" normalizeH="0" baseline="0" noProof="0" dirty="0">
                <a:ln>
                  <a:noFill/>
                </a:ln>
                <a:solidFill>
                  <a:srgbClr val="7B9F15"/>
                </a:solidFill>
                <a:effectLst/>
                <a:uLnTx/>
                <a:uFillTx/>
                <a:latin typeface="Calibri" panose="020F0502020204030204"/>
                <a:ea typeface="+mn-ea"/>
                <a:cs typeface="+mn-cs"/>
              </a:rPr>
              <a:t>certificate and medal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Picture 18">
            <a:extLst>
              <a:ext uri="{FF2B5EF4-FFF2-40B4-BE49-F238E27FC236}">
                <a16:creationId xmlns:a16="http://schemas.microsoft.com/office/drawing/2014/main" id="{F272B273-9D42-4323-946D-70FFF9B484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61528" flipH="1">
            <a:off x="1943393" y="3857945"/>
            <a:ext cx="2534397" cy="27419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24B56F73-CABD-4FA0-A544-D0AEB1C5BF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91170" y="421399"/>
            <a:ext cx="1848213" cy="269193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1E5153E5-BDD3-48C6-8AD1-A4161419D5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856674">
            <a:off x="5440945" y="4678820"/>
            <a:ext cx="1696820" cy="1498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845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4">
            <a:extLst>
              <a:ext uri="{FF2B5EF4-FFF2-40B4-BE49-F238E27FC236}">
                <a16:creationId xmlns:a16="http://schemas.microsoft.com/office/drawing/2014/main" id="{8B9A1D09-89D7-4DC5-9249-D731F27D40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174"/>
          <a:stretch/>
        </p:blipFill>
        <p:spPr bwMode="auto">
          <a:xfrm rot="21408001">
            <a:off x="1495770" y="3160307"/>
            <a:ext cx="1923192" cy="194955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FC30434C-B129-472B-A676-0D83506A6A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16" t="-41545" r="-5927" b="-8263"/>
          <a:stretch/>
        </p:blipFill>
        <p:spPr bwMode="auto">
          <a:xfrm rot="788187" flipH="1">
            <a:off x="2562422" y="1642989"/>
            <a:ext cx="3786500" cy="400991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52DF88B0-1CE4-4110-8FE9-9E968E1A73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646411">
            <a:off x="2143149" y="584356"/>
            <a:ext cx="1178600" cy="1242116"/>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A9F9F931-6179-441F-B9CA-CA3EDA6ECF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055496" flipH="1">
            <a:off x="195710" y="378061"/>
            <a:ext cx="2760704" cy="270069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1666007F-08B7-4E9A-9BF1-CEAFF9910B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97501">
            <a:off x="9321477" y="3597680"/>
            <a:ext cx="1984099" cy="2249126"/>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a:extLst>
              <a:ext uri="{FF2B5EF4-FFF2-40B4-BE49-F238E27FC236}">
                <a16:creationId xmlns:a16="http://schemas.microsoft.com/office/drawing/2014/main" id="{4B4CBE4E-C212-4EAA-98B5-B6B8569251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141719" flipH="1">
            <a:off x="3002965" y="1259275"/>
            <a:ext cx="2454868" cy="165187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2EFB5732-715C-44D6-BEF3-5443FEA7336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9668464" flipH="1">
            <a:off x="744536" y="2389939"/>
            <a:ext cx="1789869" cy="176575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DBDD1962-3D86-4AE6-A323-F78F50389F5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839939">
            <a:off x="7170830" y="4180678"/>
            <a:ext cx="1821545" cy="167064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4A45449C-612F-44BE-8180-A32B8B2E5D64}"/>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48995" t="42409" r="17209" b="22700"/>
          <a:stretch/>
        </p:blipFill>
        <p:spPr bwMode="auto">
          <a:xfrm rot="3062522">
            <a:off x="8235691" y="3841808"/>
            <a:ext cx="1493149" cy="10488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5D8E8421-B459-4ADB-8C5C-8DA03885BD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16" t="-41545" r="-5927" b="-8263"/>
          <a:stretch/>
        </p:blipFill>
        <p:spPr bwMode="auto">
          <a:xfrm rot="7078093" flipV="1">
            <a:off x="4779253" y="2516486"/>
            <a:ext cx="3480646" cy="3686019"/>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a:extLst>
              <a:ext uri="{FF2B5EF4-FFF2-40B4-BE49-F238E27FC236}">
                <a16:creationId xmlns:a16="http://schemas.microsoft.com/office/drawing/2014/main" id="{29F2CB19-C390-40BF-A721-70C4F7449ED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120546">
            <a:off x="2475067" y="2190459"/>
            <a:ext cx="986466" cy="1079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763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1000" fill="hold"/>
                                        <p:tgtEl>
                                          <p:spTgt spid="2050"/>
                                        </p:tgtEl>
                                        <p:attrNameLst>
                                          <p:attrName>ppt_x</p:attrName>
                                        </p:attrNameLst>
                                      </p:cBhvr>
                                      <p:tavLst>
                                        <p:tav tm="0">
                                          <p:val>
                                            <p:strVal val="0-#ppt_w/2"/>
                                          </p:val>
                                        </p:tav>
                                        <p:tav tm="100000">
                                          <p:val>
                                            <p:strVal val="#ppt_x"/>
                                          </p:val>
                                        </p:tav>
                                      </p:tavLst>
                                    </p:anim>
                                    <p:anim calcmode="lin" valueType="num">
                                      <p:cBhvr additive="base">
                                        <p:cTn id="8" dur="1000" fill="hold"/>
                                        <p:tgtEl>
                                          <p:spTgt spid="2050"/>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2058"/>
                                        </p:tgtEl>
                                        <p:attrNameLst>
                                          <p:attrName>style.visibility</p:attrName>
                                        </p:attrNameLst>
                                      </p:cBhvr>
                                      <p:to>
                                        <p:strVal val="visible"/>
                                      </p:to>
                                    </p:set>
                                    <p:anim calcmode="lin" valueType="num">
                                      <p:cBhvr additive="base">
                                        <p:cTn id="11" dur="1000" fill="hold"/>
                                        <p:tgtEl>
                                          <p:spTgt spid="2058"/>
                                        </p:tgtEl>
                                        <p:attrNameLst>
                                          <p:attrName>ppt_x</p:attrName>
                                        </p:attrNameLst>
                                      </p:cBhvr>
                                      <p:tavLst>
                                        <p:tav tm="0">
                                          <p:val>
                                            <p:strVal val="0-#ppt_w/2"/>
                                          </p:val>
                                        </p:tav>
                                        <p:tav tm="100000">
                                          <p:val>
                                            <p:strVal val="#ppt_x"/>
                                          </p:val>
                                        </p:tav>
                                      </p:tavLst>
                                    </p:anim>
                                    <p:anim calcmode="lin" valueType="num">
                                      <p:cBhvr additive="base">
                                        <p:cTn id="12" dur="1000" fill="hold"/>
                                        <p:tgtEl>
                                          <p:spTgt spid="2058"/>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2064"/>
                                        </p:tgtEl>
                                        <p:attrNameLst>
                                          <p:attrName>style.visibility</p:attrName>
                                        </p:attrNameLst>
                                      </p:cBhvr>
                                      <p:to>
                                        <p:strVal val="visible"/>
                                      </p:to>
                                    </p:set>
                                    <p:anim calcmode="lin" valueType="num">
                                      <p:cBhvr additive="base">
                                        <p:cTn id="15" dur="1000" fill="hold"/>
                                        <p:tgtEl>
                                          <p:spTgt spid="2064"/>
                                        </p:tgtEl>
                                        <p:attrNameLst>
                                          <p:attrName>ppt_x</p:attrName>
                                        </p:attrNameLst>
                                      </p:cBhvr>
                                      <p:tavLst>
                                        <p:tav tm="0">
                                          <p:val>
                                            <p:strVal val="0-#ppt_w/2"/>
                                          </p:val>
                                        </p:tav>
                                        <p:tav tm="100000">
                                          <p:val>
                                            <p:strVal val="#ppt_x"/>
                                          </p:val>
                                        </p:tav>
                                      </p:tavLst>
                                    </p:anim>
                                    <p:anim calcmode="lin" valueType="num">
                                      <p:cBhvr additive="base">
                                        <p:cTn id="16" dur="1000" fill="hold"/>
                                        <p:tgtEl>
                                          <p:spTgt spid="2064"/>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2066"/>
                                        </p:tgtEl>
                                        <p:attrNameLst>
                                          <p:attrName>style.visibility</p:attrName>
                                        </p:attrNameLst>
                                      </p:cBhvr>
                                      <p:to>
                                        <p:strVal val="visible"/>
                                      </p:to>
                                    </p:set>
                                    <p:anim calcmode="lin" valueType="num">
                                      <p:cBhvr additive="base">
                                        <p:cTn id="19" dur="1000" fill="hold"/>
                                        <p:tgtEl>
                                          <p:spTgt spid="2066"/>
                                        </p:tgtEl>
                                        <p:attrNameLst>
                                          <p:attrName>ppt_x</p:attrName>
                                        </p:attrNameLst>
                                      </p:cBhvr>
                                      <p:tavLst>
                                        <p:tav tm="0">
                                          <p:val>
                                            <p:strVal val="0-#ppt_w/2"/>
                                          </p:val>
                                        </p:tav>
                                        <p:tav tm="100000">
                                          <p:val>
                                            <p:strVal val="#ppt_x"/>
                                          </p:val>
                                        </p:tav>
                                      </p:tavLst>
                                    </p:anim>
                                    <p:anim calcmode="lin" valueType="num">
                                      <p:cBhvr additive="base">
                                        <p:cTn id="20" dur="1000" fill="hold"/>
                                        <p:tgtEl>
                                          <p:spTgt spid="2066"/>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2068"/>
                                        </p:tgtEl>
                                        <p:attrNameLst>
                                          <p:attrName>style.visibility</p:attrName>
                                        </p:attrNameLst>
                                      </p:cBhvr>
                                      <p:to>
                                        <p:strVal val="visible"/>
                                      </p:to>
                                    </p:set>
                                    <p:anim calcmode="lin" valueType="num">
                                      <p:cBhvr additive="base">
                                        <p:cTn id="23" dur="1000" fill="hold"/>
                                        <p:tgtEl>
                                          <p:spTgt spid="2068"/>
                                        </p:tgtEl>
                                        <p:attrNameLst>
                                          <p:attrName>ppt_x</p:attrName>
                                        </p:attrNameLst>
                                      </p:cBhvr>
                                      <p:tavLst>
                                        <p:tav tm="0">
                                          <p:val>
                                            <p:strVal val="0-#ppt_w/2"/>
                                          </p:val>
                                        </p:tav>
                                        <p:tav tm="100000">
                                          <p:val>
                                            <p:strVal val="#ppt_x"/>
                                          </p:val>
                                        </p:tav>
                                      </p:tavLst>
                                    </p:anim>
                                    <p:anim calcmode="lin" valueType="num">
                                      <p:cBhvr additive="base">
                                        <p:cTn id="24" dur="1000" fill="hold"/>
                                        <p:tgtEl>
                                          <p:spTgt spid="2068"/>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2056"/>
                                        </p:tgtEl>
                                        <p:attrNameLst>
                                          <p:attrName>style.visibility</p:attrName>
                                        </p:attrNameLst>
                                      </p:cBhvr>
                                      <p:to>
                                        <p:strVal val="visible"/>
                                      </p:to>
                                    </p:set>
                                    <p:anim calcmode="lin" valueType="num">
                                      <p:cBhvr additive="base">
                                        <p:cTn id="27" dur="1000" fill="hold"/>
                                        <p:tgtEl>
                                          <p:spTgt spid="2056"/>
                                        </p:tgtEl>
                                        <p:attrNameLst>
                                          <p:attrName>ppt_x</p:attrName>
                                        </p:attrNameLst>
                                      </p:cBhvr>
                                      <p:tavLst>
                                        <p:tav tm="0">
                                          <p:val>
                                            <p:strVal val="0-#ppt_w/2"/>
                                          </p:val>
                                        </p:tav>
                                        <p:tav tm="100000">
                                          <p:val>
                                            <p:strVal val="#ppt_x"/>
                                          </p:val>
                                        </p:tav>
                                      </p:tavLst>
                                    </p:anim>
                                    <p:anim calcmode="lin" valueType="num">
                                      <p:cBhvr additive="base">
                                        <p:cTn id="28" dur="1000" fill="hold"/>
                                        <p:tgtEl>
                                          <p:spTgt spid="2056"/>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stCondLst>
                                    <p:cond delay="0"/>
                                  </p:stCondLst>
                                  <p:childTnLst>
                                    <p:set>
                                      <p:cBhvr>
                                        <p:cTn id="30" dur="1" fill="hold">
                                          <p:stCondLst>
                                            <p:cond delay="0"/>
                                          </p:stCondLst>
                                        </p:cTn>
                                        <p:tgtEl>
                                          <p:spTgt spid="2060"/>
                                        </p:tgtEl>
                                        <p:attrNameLst>
                                          <p:attrName>style.visibility</p:attrName>
                                        </p:attrNameLst>
                                      </p:cBhvr>
                                      <p:to>
                                        <p:strVal val="visible"/>
                                      </p:to>
                                    </p:set>
                                    <p:anim calcmode="lin" valueType="num">
                                      <p:cBhvr additive="base">
                                        <p:cTn id="31" dur="1000" fill="hold"/>
                                        <p:tgtEl>
                                          <p:spTgt spid="2060"/>
                                        </p:tgtEl>
                                        <p:attrNameLst>
                                          <p:attrName>ppt_x</p:attrName>
                                        </p:attrNameLst>
                                      </p:cBhvr>
                                      <p:tavLst>
                                        <p:tav tm="0">
                                          <p:val>
                                            <p:strVal val="0-#ppt_w/2"/>
                                          </p:val>
                                        </p:tav>
                                        <p:tav tm="100000">
                                          <p:val>
                                            <p:strVal val="#ppt_x"/>
                                          </p:val>
                                        </p:tav>
                                      </p:tavLst>
                                    </p:anim>
                                    <p:anim calcmode="lin" valueType="num">
                                      <p:cBhvr additive="base">
                                        <p:cTn id="32" dur="1000" fill="hold"/>
                                        <p:tgtEl>
                                          <p:spTgt spid="2060"/>
                                        </p:tgtEl>
                                        <p:attrNameLst>
                                          <p:attrName>ppt_y</p:attrName>
                                        </p:attrNameLst>
                                      </p:cBhvr>
                                      <p:tavLst>
                                        <p:tav tm="0">
                                          <p:val>
                                            <p:strVal val="0-#ppt_h/2"/>
                                          </p:val>
                                        </p:tav>
                                        <p:tav tm="100000">
                                          <p:val>
                                            <p:strVal val="#ppt_y"/>
                                          </p:val>
                                        </p:tav>
                                      </p:tavLst>
                                    </p:anim>
                                  </p:childTnLst>
                                </p:cTn>
                              </p:par>
                              <p:par>
                                <p:cTn id="33" presetID="2" presetClass="entr" presetSubtype="9"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1000" fill="hold"/>
                                        <p:tgtEl>
                                          <p:spTgt spid="17"/>
                                        </p:tgtEl>
                                        <p:attrNameLst>
                                          <p:attrName>ppt_x</p:attrName>
                                        </p:attrNameLst>
                                      </p:cBhvr>
                                      <p:tavLst>
                                        <p:tav tm="0">
                                          <p:val>
                                            <p:strVal val="0-#ppt_w/2"/>
                                          </p:val>
                                        </p:tav>
                                        <p:tav tm="100000">
                                          <p:val>
                                            <p:strVal val="#ppt_x"/>
                                          </p:val>
                                        </p:tav>
                                      </p:tavLst>
                                    </p:anim>
                                    <p:anim calcmode="lin" valueType="num">
                                      <p:cBhvr additive="base">
                                        <p:cTn id="36" dur="1000" fill="hold"/>
                                        <p:tgtEl>
                                          <p:spTgt spid="17"/>
                                        </p:tgtEl>
                                        <p:attrNameLst>
                                          <p:attrName>ppt_y</p:attrName>
                                        </p:attrNameLst>
                                      </p:cBhvr>
                                      <p:tavLst>
                                        <p:tav tm="0">
                                          <p:val>
                                            <p:strVal val="0-#ppt_h/2"/>
                                          </p:val>
                                        </p:tav>
                                        <p:tav tm="100000">
                                          <p:val>
                                            <p:strVal val="#ppt_y"/>
                                          </p:val>
                                        </p:tav>
                                      </p:tavLst>
                                    </p:anim>
                                  </p:childTnLst>
                                </p:cTn>
                              </p:par>
                              <p:par>
                                <p:cTn id="37" presetID="2" presetClass="entr" presetSubtype="9"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1000" fill="hold"/>
                                        <p:tgtEl>
                                          <p:spTgt spid="18"/>
                                        </p:tgtEl>
                                        <p:attrNameLst>
                                          <p:attrName>ppt_x</p:attrName>
                                        </p:attrNameLst>
                                      </p:cBhvr>
                                      <p:tavLst>
                                        <p:tav tm="0">
                                          <p:val>
                                            <p:strVal val="0-#ppt_w/2"/>
                                          </p:val>
                                        </p:tav>
                                        <p:tav tm="100000">
                                          <p:val>
                                            <p:strVal val="#ppt_x"/>
                                          </p:val>
                                        </p:tav>
                                      </p:tavLst>
                                    </p:anim>
                                    <p:anim calcmode="lin" valueType="num">
                                      <p:cBhvr additive="base">
                                        <p:cTn id="40" dur="1000" fill="hold"/>
                                        <p:tgtEl>
                                          <p:spTgt spid="18"/>
                                        </p:tgtEl>
                                        <p:attrNameLst>
                                          <p:attrName>ppt_y</p:attrName>
                                        </p:attrNameLst>
                                      </p:cBhvr>
                                      <p:tavLst>
                                        <p:tav tm="0">
                                          <p:val>
                                            <p:strVal val="0-#ppt_h/2"/>
                                          </p:val>
                                        </p:tav>
                                        <p:tav tm="100000">
                                          <p:val>
                                            <p:strVal val="#ppt_y"/>
                                          </p:val>
                                        </p:tav>
                                      </p:tavLst>
                                    </p:anim>
                                  </p:childTnLst>
                                </p:cTn>
                              </p:par>
                              <p:par>
                                <p:cTn id="41" presetID="2" presetClass="entr" presetSubtype="9" fill="hold" nodeType="withEffect">
                                  <p:stCondLst>
                                    <p:cond delay="0"/>
                                  </p:stCondLst>
                                  <p:childTnLst>
                                    <p:set>
                                      <p:cBhvr>
                                        <p:cTn id="42" dur="1" fill="hold">
                                          <p:stCondLst>
                                            <p:cond delay="0"/>
                                          </p:stCondLst>
                                        </p:cTn>
                                        <p:tgtEl>
                                          <p:spTgt spid="9218"/>
                                        </p:tgtEl>
                                        <p:attrNameLst>
                                          <p:attrName>style.visibility</p:attrName>
                                        </p:attrNameLst>
                                      </p:cBhvr>
                                      <p:to>
                                        <p:strVal val="visible"/>
                                      </p:to>
                                    </p:set>
                                    <p:anim calcmode="lin" valueType="num">
                                      <p:cBhvr additive="base">
                                        <p:cTn id="43" dur="1000" fill="hold"/>
                                        <p:tgtEl>
                                          <p:spTgt spid="9218"/>
                                        </p:tgtEl>
                                        <p:attrNameLst>
                                          <p:attrName>ppt_x</p:attrName>
                                        </p:attrNameLst>
                                      </p:cBhvr>
                                      <p:tavLst>
                                        <p:tav tm="0">
                                          <p:val>
                                            <p:strVal val="0-#ppt_w/2"/>
                                          </p:val>
                                        </p:tav>
                                        <p:tav tm="100000">
                                          <p:val>
                                            <p:strVal val="#ppt_x"/>
                                          </p:val>
                                        </p:tav>
                                      </p:tavLst>
                                    </p:anim>
                                    <p:anim calcmode="lin" valueType="num">
                                      <p:cBhvr additive="base">
                                        <p:cTn id="44" dur="1000" fill="hold"/>
                                        <p:tgtEl>
                                          <p:spTgt spid="9218"/>
                                        </p:tgtEl>
                                        <p:attrNameLst>
                                          <p:attrName>ppt_y</p:attrName>
                                        </p:attrNameLst>
                                      </p:cBhvr>
                                      <p:tavLst>
                                        <p:tav tm="0">
                                          <p:val>
                                            <p:strVal val="0-#ppt_h/2"/>
                                          </p:val>
                                        </p:tav>
                                        <p:tav tm="100000">
                                          <p:val>
                                            <p:strVal val="#ppt_y"/>
                                          </p:val>
                                        </p:tav>
                                      </p:tavLst>
                                    </p:anim>
                                  </p:childTnLst>
                                </p:cTn>
                              </p:par>
                              <p:par>
                                <p:cTn id="45" presetID="2" presetClass="entr" presetSubtype="9"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1000" fill="hold"/>
                                        <p:tgtEl>
                                          <p:spTgt spid="14"/>
                                        </p:tgtEl>
                                        <p:attrNameLst>
                                          <p:attrName>ppt_x</p:attrName>
                                        </p:attrNameLst>
                                      </p:cBhvr>
                                      <p:tavLst>
                                        <p:tav tm="0">
                                          <p:val>
                                            <p:strVal val="0-#ppt_w/2"/>
                                          </p:val>
                                        </p:tav>
                                        <p:tav tm="100000">
                                          <p:val>
                                            <p:strVal val="#ppt_x"/>
                                          </p:val>
                                        </p:tav>
                                      </p:tavLst>
                                    </p:anim>
                                    <p:anim calcmode="lin" valueType="num">
                                      <p:cBhvr additive="base">
                                        <p:cTn id="48" dur="10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DB86D18-1D50-470D-A7D1-32DE9BDB85B1}"/>
              </a:ext>
            </a:extLst>
          </p:cNvPr>
          <p:cNvSpPr txBox="1"/>
          <p:nvPr/>
        </p:nvSpPr>
        <p:spPr>
          <a:xfrm>
            <a:off x="2858069" y="924864"/>
            <a:ext cx="6093724" cy="769441"/>
          </a:xfrm>
          <a:prstGeom prst="rect">
            <a:avLst/>
          </a:prstGeom>
          <a:noFill/>
        </p:spPr>
        <p:txBody>
          <a:bodyPr wrap="square">
            <a:spAutoFit/>
          </a:bodyPr>
          <a:lstStyle/>
          <a:p>
            <a:pPr marL="0" indent="0">
              <a:buFont typeface="Arial" panose="020B0604020202020204" pitchFamily="34" charset="0"/>
              <a:buNone/>
            </a:pPr>
            <a:r>
              <a:rPr lang="en-GB" altLang="en-US" sz="4400" b="1">
                <a:solidFill>
                  <a:srgbClr val="50680E"/>
                </a:solidFill>
              </a:rPr>
              <a:t>Take part this summer</a:t>
            </a:r>
          </a:p>
        </p:txBody>
      </p:sp>
      <p:sp>
        <p:nvSpPr>
          <p:cNvPr id="8" name="TextBox 7">
            <a:extLst>
              <a:ext uri="{FF2B5EF4-FFF2-40B4-BE49-F238E27FC236}">
                <a16:creationId xmlns:a16="http://schemas.microsoft.com/office/drawing/2014/main" id="{92DEC2C7-E9E0-4DB1-A23C-B821EF6A0466}"/>
              </a:ext>
            </a:extLst>
          </p:cNvPr>
          <p:cNvSpPr txBox="1"/>
          <p:nvPr/>
        </p:nvSpPr>
        <p:spPr>
          <a:xfrm>
            <a:off x="3810201" y="2001686"/>
            <a:ext cx="7088886" cy="4791055"/>
          </a:xfrm>
          <a:prstGeom prst="rect">
            <a:avLst/>
          </a:prstGeom>
          <a:noFill/>
        </p:spPr>
        <p:txBody>
          <a:bodyPr wrap="square" rtlCol="0">
            <a:spAutoFit/>
          </a:bodyPr>
          <a:lstStyle/>
          <a:p>
            <a:pPr marL="457200" indent="-457200" defTabSz="758825">
              <a:lnSpc>
                <a:spcPct val="150000"/>
              </a:lnSpc>
              <a:spcBef>
                <a:spcPts val="700"/>
              </a:spcBef>
              <a:buClr>
                <a:srgbClr val="951B81"/>
              </a:buClr>
              <a:buSzPct val="150000"/>
              <a:buBlip>
                <a:blip r:embed="rId3"/>
              </a:buBlip>
              <a:defRPr sz="1800"/>
            </a:pPr>
            <a:r>
              <a:rPr lang="en-GB" sz="2200" dirty="0">
                <a:solidFill>
                  <a:srgbClr val="7B9F15"/>
                </a:solidFill>
                <a:ea typeface="Tw Cen MT"/>
                <a:cs typeface="Tw Cen MT"/>
                <a:sym typeface="Tw Cen MT"/>
              </a:rPr>
              <a:t>All Enfield Libraries except Angel Raynham will be taking part</a:t>
            </a:r>
          </a:p>
          <a:p>
            <a:pPr marL="457200" indent="-457200" defTabSz="758825">
              <a:lnSpc>
                <a:spcPct val="150000"/>
              </a:lnSpc>
              <a:spcBef>
                <a:spcPts val="700"/>
              </a:spcBef>
              <a:buClr>
                <a:srgbClr val="951B81"/>
              </a:buClr>
              <a:buSzPct val="150000"/>
              <a:buBlip>
                <a:blip r:embed="rId3"/>
              </a:buBlip>
              <a:defRPr sz="1800"/>
            </a:pPr>
            <a:r>
              <a:rPr lang="en-GB" sz="2200" dirty="0">
                <a:solidFill>
                  <a:srgbClr val="7B9F15"/>
                </a:solidFill>
                <a:ea typeface="Tw Cen MT"/>
                <a:cs typeface="Tw Cen MT"/>
                <a:sym typeface="Tw Cen MT"/>
              </a:rPr>
              <a:t>Opening days/times available </a:t>
            </a:r>
            <a:r>
              <a:rPr lang="en-GB" sz="2200" dirty="0">
                <a:solidFill>
                  <a:srgbClr val="7B9F15"/>
                </a:solidFill>
                <a:ea typeface="Tw Cen MT"/>
                <a:cs typeface="Tw Cen MT"/>
                <a:sym typeface="Tw Cen MT"/>
                <a:hlinkClick r:id="rId4"/>
              </a:rPr>
              <a:t>here </a:t>
            </a:r>
            <a:endParaRPr lang="en-GB" sz="2200" dirty="0">
              <a:solidFill>
                <a:srgbClr val="7B9F15"/>
              </a:solidFill>
              <a:ea typeface="Tw Cen MT"/>
              <a:cs typeface="Tw Cen MT"/>
              <a:sym typeface="Tw Cen MT"/>
            </a:endParaRPr>
          </a:p>
          <a:p>
            <a:pPr marL="457200" indent="-457200" defTabSz="758825">
              <a:lnSpc>
                <a:spcPct val="150000"/>
              </a:lnSpc>
              <a:spcBef>
                <a:spcPts val="700"/>
              </a:spcBef>
              <a:buClr>
                <a:srgbClr val="951B81"/>
              </a:buClr>
              <a:buSzPct val="150000"/>
              <a:buBlip>
                <a:blip r:embed="rId3"/>
              </a:buBlip>
              <a:defRPr sz="1800"/>
            </a:pPr>
            <a:r>
              <a:rPr lang="en-GB" sz="2200" dirty="0">
                <a:solidFill>
                  <a:srgbClr val="7B9F15"/>
                </a:solidFill>
                <a:ea typeface="Tw Cen MT"/>
                <a:cs typeface="Tw Cen MT"/>
                <a:sym typeface="Tw Cen MT"/>
              </a:rPr>
              <a:t>Begins- Saturday 10</a:t>
            </a:r>
            <a:r>
              <a:rPr lang="en-GB" sz="2200" baseline="30000" dirty="0">
                <a:solidFill>
                  <a:srgbClr val="7B9F15"/>
                </a:solidFill>
                <a:ea typeface="Tw Cen MT"/>
                <a:cs typeface="Tw Cen MT"/>
                <a:sym typeface="Tw Cen MT"/>
              </a:rPr>
              <a:t>th</a:t>
            </a:r>
            <a:r>
              <a:rPr lang="en-GB" sz="2200" dirty="0">
                <a:solidFill>
                  <a:srgbClr val="7B9F15"/>
                </a:solidFill>
                <a:ea typeface="Tw Cen MT"/>
                <a:cs typeface="Tw Cen MT"/>
                <a:sym typeface="Tw Cen MT"/>
              </a:rPr>
              <a:t> July</a:t>
            </a:r>
          </a:p>
          <a:p>
            <a:pPr marL="457200" indent="-457200" defTabSz="758825">
              <a:lnSpc>
                <a:spcPct val="150000"/>
              </a:lnSpc>
              <a:spcBef>
                <a:spcPts val="700"/>
              </a:spcBef>
              <a:buClr>
                <a:srgbClr val="951B81"/>
              </a:buClr>
              <a:buSzPct val="150000"/>
              <a:buBlip>
                <a:blip r:embed="rId3"/>
              </a:buBlip>
              <a:defRPr sz="1800"/>
            </a:pPr>
            <a:r>
              <a:rPr lang="en-GB" sz="2200" dirty="0">
                <a:solidFill>
                  <a:srgbClr val="7B9F15"/>
                </a:solidFill>
                <a:ea typeface="Tw Cen MT"/>
                <a:cs typeface="Tw Cen MT"/>
                <a:sym typeface="Tw Cen MT"/>
              </a:rPr>
              <a:t>Ends- Saturday 18</a:t>
            </a:r>
            <a:r>
              <a:rPr lang="en-GB" sz="2200" baseline="30000" dirty="0">
                <a:solidFill>
                  <a:srgbClr val="7B9F15"/>
                </a:solidFill>
                <a:ea typeface="Tw Cen MT"/>
                <a:cs typeface="Tw Cen MT"/>
                <a:sym typeface="Tw Cen MT"/>
              </a:rPr>
              <a:t>th</a:t>
            </a:r>
            <a:r>
              <a:rPr lang="en-GB" sz="2200" dirty="0">
                <a:solidFill>
                  <a:srgbClr val="7B9F15"/>
                </a:solidFill>
                <a:ea typeface="Tw Cen MT"/>
                <a:cs typeface="Tw Cen MT"/>
                <a:sym typeface="Tw Cen MT"/>
              </a:rPr>
              <a:t> September</a:t>
            </a:r>
          </a:p>
          <a:p>
            <a:pPr marL="457200" indent="-457200" defTabSz="758825">
              <a:lnSpc>
                <a:spcPct val="150000"/>
              </a:lnSpc>
              <a:spcBef>
                <a:spcPts val="700"/>
              </a:spcBef>
              <a:buClr>
                <a:srgbClr val="951B81"/>
              </a:buClr>
              <a:buSzPct val="150000"/>
              <a:buBlip>
                <a:blip r:embed="rId3"/>
              </a:buBlip>
              <a:defRPr sz="1800"/>
            </a:pPr>
            <a:r>
              <a:rPr lang="en-GB" sz="2200" dirty="0">
                <a:solidFill>
                  <a:srgbClr val="7B9F15"/>
                </a:solidFill>
                <a:ea typeface="Tw Cen MT"/>
                <a:cs typeface="Tw Cen MT"/>
                <a:sym typeface="Tw Cen MT"/>
              </a:rPr>
              <a:t>Follow Enfield Libraries on </a:t>
            </a:r>
            <a:r>
              <a:rPr lang="en-GB" sz="2200" dirty="0">
                <a:solidFill>
                  <a:srgbClr val="7B9F15"/>
                </a:solidFill>
                <a:ea typeface="Tw Cen MT"/>
                <a:cs typeface="Tw Cen MT"/>
                <a:sym typeface="Tw Cen MT"/>
                <a:hlinkClick r:id="rId5"/>
              </a:rPr>
              <a:t>Facebook</a:t>
            </a:r>
            <a:r>
              <a:rPr lang="en-GB" sz="2200" dirty="0">
                <a:solidFill>
                  <a:srgbClr val="7B9F15"/>
                </a:solidFill>
                <a:ea typeface="Tw Cen MT"/>
                <a:cs typeface="Tw Cen MT"/>
                <a:sym typeface="Tw Cen MT"/>
              </a:rPr>
              <a:t> </a:t>
            </a:r>
            <a:r>
              <a:rPr lang="en-GB" sz="2200" dirty="0">
                <a:solidFill>
                  <a:srgbClr val="7B9F15"/>
                </a:solidFill>
                <a:ea typeface="Tw Cen MT"/>
                <a:cs typeface="Tw Cen MT"/>
                <a:sym typeface="Tw Cen MT"/>
                <a:hlinkClick r:id="rId6"/>
              </a:rPr>
              <a:t>Twitter</a:t>
            </a:r>
            <a:r>
              <a:rPr lang="en-GB" sz="2200" dirty="0">
                <a:solidFill>
                  <a:srgbClr val="7B9F15"/>
                </a:solidFill>
                <a:ea typeface="Tw Cen MT"/>
                <a:cs typeface="Tw Cen MT"/>
                <a:sym typeface="Tw Cen MT"/>
              </a:rPr>
              <a:t> or </a:t>
            </a:r>
            <a:r>
              <a:rPr lang="en-GB" sz="2200" dirty="0">
                <a:solidFill>
                  <a:srgbClr val="7B9F15"/>
                </a:solidFill>
                <a:ea typeface="Tw Cen MT"/>
                <a:cs typeface="Tw Cen MT"/>
                <a:sym typeface="Tw Cen MT"/>
                <a:hlinkClick r:id="rId7"/>
              </a:rPr>
              <a:t>Instagram</a:t>
            </a:r>
            <a:r>
              <a:rPr lang="en-GB" sz="2200" dirty="0">
                <a:solidFill>
                  <a:srgbClr val="7B9F15"/>
                </a:solidFill>
                <a:ea typeface="Tw Cen MT"/>
                <a:cs typeface="Tw Cen MT"/>
                <a:sym typeface="Tw Cen MT"/>
              </a:rPr>
              <a:t> for information on internal events/competitions, restrictions permitting</a:t>
            </a:r>
          </a:p>
          <a:p>
            <a:endParaRPr lang="en-GB" dirty="0"/>
          </a:p>
        </p:txBody>
      </p:sp>
      <p:pic>
        <p:nvPicPr>
          <p:cNvPr id="15" name="Picture 2">
            <a:extLst>
              <a:ext uri="{FF2B5EF4-FFF2-40B4-BE49-F238E27FC236}">
                <a16:creationId xmlns:a16="http://schemas.microsoft.com/office/drawing/2014/main" id="{46888BC0-E5F5-417B-8FB8-B9D22DECF7D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316" t="-41545" r="-5927" b="-8263"/>
          <a:stretch/>
        </p:blipFill>
        <p:spPr bwMode="auto">
          <a:xfrm rot="12379444" flipH="1" flipV="1">
            <a:off x="8751011" y="-167342"/>
            <a:ext cx="3152118" cy="29538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4AAA6D7-D3FB-4B8F-9366-C39CC5790F3D}"/>
              </a:ext>
            </a:extLst>
          </p:cNvPr>
          <p:cNvPicPr>
            <a:picLocks noChangeAspect="1"/>
          </p:cNvPicPr>
          <p:nvPr/>
        </p:nvPicPr>
        <p:blipFill>
          <a:blip r:embed="rId9"/>
          <a:stretch>
            <a:fillRect/>
          </a:stretch>
        </p:blipFill>
        <p:spPr>
          <a:xfrm>
            <a:off x="1135564" y="2248698"/>
            <a:ext cx="2297257" cy="3443771"/>
          </a:xfrm>
          <a:prstGeom prst="rect">
            <a:avLst/>
          </a:prstGeom>
          <a:ln w="38100">
            <a:solidFill>
              <a:srgbClr val="ED9B28"/>
            </a:solidFill>
          </a:ln>
        </p:spPr>
      </p:pic>
      <p:pic>
        <p:nvPicPr>
          <p:cNvPr id="13" name="Picture 26">
            <a:extLst>
              <a:ext uri="{FF2B5EF4-FFF2-40B4-BE49-F238E27FC236}">
                <a16:creationId xmlns:a16="http://schemas.microsoft.com/office/drawing/2014/main" id="{D6EF9C7A-C4EE-4690-B061-26694939940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300805">
            <a:off x="2713718" y="5389827"/>
            <a:ext cx="1058766" cy="790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428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56B94-CF21-45AC-9ADF-B8A4180340DF}"/>
              </a:ext>
            </a:extLst>
          </p:cNvPr>
          <p:cNvSpPr>
            <a:spLocks noGrp="1"/>
          </p:cNvSpPr>
          <p:nvPr>
            <p:ph type="title"/>
          </p:nvPr>
        </p:nvSpPr>
        <p:spPr>
          <a:xfrm>
            <a:off x="4121299" y="234496"/>
            <a:ext cx="4714651" cy="1325563"/>
          </a:xfrm>
        </p:spPr>
        <p:txBody>
          <a:bodyPr>
            <a:normAutofit/>
          </a:bodyPr>
          <a:lstStyle/>
          <a:p>
            <a:r>
              <a:rPr lang="en-GB" sz="3200" b="1">
                <a:latin typeface="+mn-lt"/>
              </a:rPr>
              <a:t>Visit the website</a:t>
            </a:r>
            <a:endParaRPr lang="en-GB" sz="3200" b="1">
              <a:latin typeface="+mn-lt"/>
              <a:cs typeface="Calibri"/>
            </a:endParaRPr>
          </a:p>
        </p:txBody>
      </p:sp>
      <p:sp>
        <p:nvSpPr>
          <p:cNvPr id="3" name="TextBox 2">
            <a:extLst>
              <a:ext uri="{FF2B5EF4-FFF2-40B4-BE49-F238E27FC236}">
                <a16:creationId xmlns:a16="http://schemas.microsoft.com/office/drawing/2014/main" id="{443C1E1A-6BD2-409A-B1AB-0C99C725E504}"/>
              </a:ext>
            </a:extLst>
          </p:cNvPr>
          <p:cNvSpPr txBox="1"/>
          <p:nvPr/>
        </p:nvSpPr>
        <p:spPr>
          <a:xfrm>
            <a:off x="3418114" y="1219200"/>
            <a:ext cx="5355771"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800" b="1">
                <a:solidFill>
                  <a:srgbClr val="ED9B28"/>
                </a:solidFill>
              </a:rPr>
              <a:t>wildworldheroes.org.uk</a:t>
            </a:r>
            <a:endParaRPr lang="en-US" sz="3800" b="1">
              <a:solidFill>
                <a:srgbClr val="ED9B28"/>
              </a:solidFill>
              <a:cs typeface="Calibri"/>
            </a:endParaRPr>
          </a:p>
        </p:txBody>
      </p:sp>
      <p:sp>
        <p:nvSpPr>
          <p:cNvPr id="9" name="TextBox 8">
            <a:extLst>
              <a:ext uri="{FF2B5EF4-FFF2-40B4-BE49-F238E27FC236}">
                <a16:creationId xmlns:a16="http://schemas.microsoft.com/office/drawing/2014/main" id="{D7F6138D-3F36-4067-A3A4-B52FE3AC025D}"/>
              </a:ext>
            </a:extLst>
          </p:cNvPr>
          <p:cNvSpPr txBox="1"/>
          <p:nvPr/>
        </p:nvSpPr>
        <p:spPr>
          <a:xfrm>
            <a:off x="5979615" y="2523820"/>
            <a:ext cx="7413171"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solidFill>
                  <a:srgbClr val="7B9F15"/>
                </a:solidFill>
              </a:rPr>
              <a:t>Rate </a:t>
            </a:r>
            <a:r>
              <a:rPr lang="en-US" sz="2200" dirty="0"/>
              <a:t>and </a:t>
            </a:r>
            <a:r>
              <a:rPr lang="en-US" sz="2200" dirty="0">
                <a:solidFill>
                  <a:srgbClr val="7B9F15"/>
                </a:solidFill>
              </a:rPr>
              <a:t>review</a:t>
            </a:r>
            <a:r>
              <a:rPr lang="en-US" sz="2200" dirty="0"/>
              <a:t> books to unlock badges</a:t>
            </a:r>
            <a:endParaRPr lang="en-US" sz="2200" dirty="0">
              <a:cs typeface="Calibri"/>
            </a:endParaRPr>
          </a:p>
        </p:txBody>
      </p:sp>
      <p:sp>
        <p:nvSpPr>
          <p:cNvPr id="10" name="TextBox 9">
            <a:extLst>
              <a:ext uri="{FF2B5EF4-FFF2-40B4-BE49-F238E27FC236}">
                <a16:creationId xmlns:a16="http://schemas.microsoft.com/office/drawing/2014/main" id="{D4156CB7-8C98-436B-BD12-27A395FE2B52}"/>
              </a:ext>
            </a:extLst>
          </p:cNvPr>
          <p:cNvSpPr txBox="1"/>
          <p:nvPr/>
        </p:nvSpPr>
        <p:spPr>
          <a:xfrm>
            <a:off x="5979616" y="3148403"/>
            <a:ext cx="7413171"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t>Play </a:t>
            </a:r>
            <a:r>
              <a:rPr lang="en-US" sz="2200">
                <a:solidFill>
                  <a:srgbClr val="7B9F15"/>
                </a:solidFill>
              </a:rPr>
              <a:t>games </a:t>
            </a:r>
            <a:r>
              <a:rPr lang="en-US" sz="2200"/>
              <a:t>and enter</a:t>
            </a:r>
            <a:r>
              <a:rPr lang="en-US" sz="2200">
                <a:solidFill>
                  <a:srgbClr val="FF9900"/>
                </a:solidFill>
              </a:rPr>
              <a:t> </a:t>
            </a:r>
            <a:r>
              <a:rPr lang="en-US" sz="2200">
                <a:solidFill>
                  <a:srgbClr val="7B9F15"/>
                </a:solidFill>
              </a:rPr>
              <a:t>competitions</a:t>
            </a:r>
          </a:p>
        </p:txBody>
      </p:sp>
      <p:sp>
        <p:nvSpPr>
          <p:cNvPr id="11" name="TextBox 10">
            <a:extLst>
              <a:ext uri="{FF2B5EF4-FFF2-40B4-BE49-F238E27FC236}">
                <a16:creationId xmlns:a16="http://schemas.microsoft.com/office/drawing/2014/main" id="{3E31B3CA-F137-45FB-8620-3B10EC47FD04}"/>
              </a:ext>
            </a:extLst>
          </p:cNvPr>
          <p:cNvSpPr txBox="1"/>
          <p:nvPr/>
        </p:nvSpPr>
        <p:spPr>
          <a:xfrm>
            <a:off x="5979616" y="3749393"/>
            <a:ext cx="511310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t>Enter the codes printed on the stickers to unlock </a:t>
            </a:r>
            <a:r>
              <a:rPr lang="en-US" sz="2200" dirty="0">
                <a:solidFill>
                  <a:srgbClr val="7B9F15"/>
                </a:solidFill>
              </a:rPr>
              <a:t>extra rewards</a:t>
            </a:r>
          </a:p>
        </p:txBody>
      </p:sp>
      <p:sp>
        <p:nvSpPr>
          <p:cNvPr id="12" name="TextBox 11">
            <a:extLst>
              <a:ext uri="{FF2B5EF4-FFF2-40B4-BE49-F238E27FC236}">
                <a16:creationId xmlns:a16="http://schemas.microsoft.com/office/drawing/2014/main" id="{0E141B28-7942-41A6-82AF-EF9B0A918BF8}"/>
              </a:ext>
            </a:extLst>
          </p:cNvPr>
          <p:cNvSpPr txBox="1"/>
          <p:nvPr/>
        </p:nvSpPr>
        <p:spPr>
          <a:xfrm>
            <a:off x="6012742" y="4712530"/>
            <a:ext cx="504685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t>Use the</a:t>
            </a:r>
            <a:r>
              <a:rPr lang="en-US" sz="2200" dirty="0">
                <a:solidFill>
                  <a:srgbClr val="ED9B28"/>
                </a:solidFill>
              </a:rPr>
              <a:t> </a:t>
            </a:r>
            <a:r>
              <a:rPr lang="en-US" sz="2200" dirty="0">
                <a:solidFill>
                  <a:srgbClr val="7B9F15"/>
                </a:solidFill>
              </a:rPr>
              <a:t>Book Sorter</a:t>
            </a:r>
            <a:r>
              <a:rPr lang="en-US" sz="2200" dirty="0"/>
              <a:t> to find books recommended by other children</a:t>
            </a:r>
            <a:endParaRPr lang="en-US" sz="2200" dirty="0">
              <a:solidFill>
                <a:srgbClr val="ED9B28"/>
              </a:solidFill>
              <a:cs typeface="Calibri"/>
            </a:endParaRPr>
          </a:p>
        </p:txBody>
      </p:sp>
      <p:pic>
        <p:nvPicPr>
          <p:cNvPr id="14" name="Picture 8">
            <a:extLst>
              <a:ext uri="{FF2B5EF4-FFF2-40B4-BE49-F238E27FC236}">
                <a16:creationId xmlns:a16="http://schemas.microsoft.com/office/drawing/2014/main" id="{13B27730-C757-4182-B2AF-070C793FE1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20000">
            <a:off x="10299561" y="309250"/>
            <a:ext cx="1520074" cy="14123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1FA3E52-5EEB-40C8-90C3-9B51E18538D7}"/>
              </a:ext>
            </a:extLst>
          </p:cNvPr>
          <p:cNvPicPr>
            <a:picLocks noChangeAspect="1"/>
          </p:cNvPicPr>
          <p:nvPr/>
        </p:nvPicPr>
        <p:blipFill rotWithShape="1">
          <a:blip r:embed="rId4"/>
          <a:srcRect l="11292" t="11536" r="23061" b="16404"/>
          <a:stretch/>
        </p:blipFill>
        <p:spPr>
          <a:xfrm>
            <a:off x="1066150" y="2192772"/>
            <a:ext cx="4703927" cy="2904479"/>
          </a:xfrm>
          <a:prstGeom prst="rect">
            <a:avLst/>
          </a:prstGeom>
          <a:ln w="28575">
            <a:solidFill>
              <a:srgbClr val="ED9B28"/>
            </a:solidFill>
          </a:ln>
          <a:effectLst/>
        </p:spPr>
      </p:pic>
      <p:sp>
        <p:nvSpPr>
          <p:cNvPr id="13" name="TextBox 12">
            <a:extLst>
              <a:ext uri="{FF2B5EF4-FFF2-40B4-BE49-F238E27FC236}">
                <a16:creationId xmlns:a16="http://schemas.microsoft.com/office/drawing/2014/main" id="{9E398CE1-E5D2-4E0A-8257-A759F6FF5BE9}"/>
              </a:ext>
            </a:extLst>
          </p:cNvPr>
          <p:cNvSpPr txBox="1"/>
          <p:nvPr/>
        </p:nvSpPr>
        <p:spPr>
          <a:xfrm>
            <a:off x="5979614" y="2025665"/>
            <a:ext cx="7413171"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t>Children can set their own</a:t>
            </a:r>
            <a:r>
              <a:rPr lang="en-US" sz="2200" dirty="0">
                <a:solidFill>
                  <a:srgbClr val="7B9F15"/>
                </a:solidFill>
              </a:rPr>
              <a:t> summer reading goal</a:t>
            </a:r>
            <a:endParaRPr lang="en-US" sz="2200" dirty="0">
              <a:cs typeface="Calibri"/>
            </a:endParaRPr>
          </a:p>
        </p:txBody>
      </p:sp>
    </p:spTree>
    <p:extLst>
      <p:ext uri="{BB962C8B-B14F-4D97-AF65-F5344CB8AC3E}">
        <p14:creationId xmlns:p14="http://schemas.microsoft.com/office/powerpoint/2010/main" val="2498081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82B80D-CE1F-4822-A94A-370C2B351159}"/>
              </a:ext>
            </a:extLst>
          </p:cNvPr>
          <p:cNvSpPr>
            <a:spLocks noGrp="1"/>
          </p:cNvSpPr>
          <p:nvPr>
            <p:ph idx="1"/>
          </p:nvPr>
        </p:nvSpPr>
        <p:spPr>
          <a:xfrm>
            <a:off x="3238009" y="3086101"/>
            <a:ext cx="5864408" cy="2147688"/>
          </a:xfrm>
        </p:spPr>
        <p:txBody>
          <a:bodyPr>
            <a:normAutofit/>
          </a:bodyPr>
          <a:lstStyle/>
          <a:p>
            <a:pPr marL="0" indent="0" algn="ctr">
              <a:buNone/>
            </a:pPr>
            <a:r>
              <a:rPr lang="en-GB" sz="4800" b="1" dirty="0">
                <a:solidFill>
                  <a:srgbClr val="7B9F15"/>
                </a:solidFill>
              </a:rPr>
              <a:t>We hope to see lots of children joining in this year!</a:t>
            </a:r>
          </a:p>
        </p:txBody>
      </p:sp>
      <p:pic>
        <p:nvPicPr>
          <p:cNvPr id="6" name="Picture 14">
            <a:extLst>
              <a:ext uri="{FF2B5EF4-FFF2-40B4-BE49-F238E27FC236}">
                <a16:creationId xmlns:a16="http://schemas.microsoft.com/office/drawing/2014/main" id="{D8822137-BF71-427E-896A-BA5045C7B6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93244">
            <a:off x="9499463" y="1514442"/>
            <a:ext cx="2513619" cy="43073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0">
            <a:extLst>
              <a:ext uri="{FF2B5EF4-FFF2-40B4-BE49-F238E27FC236}">
                <a16:creationId xmlns:a16="http://schemas.microsoft.com/office/drawing/2014/main" id="{ADFFCFE4-8F77-492B-9357-BF90D82766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44149">
            <a:off x="619469" y="793484"/>
            <a:ext cx="2652511" cy="17848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1A3AF3C-D8FF-4B39-8205-0AC2AFDB61FB}"/>
              </a:ext>
            </a:extLst>
          </p:cNvPr>
          <p:cNvPicPr>
            <a:picLocks noChangeAspect="1"/>
          </p:cNvPicPr>
          <p:nvPr/>
        </p:nvPicPr>
        <p:blipFill rotWithShape="1">
          <a:blip r:embed="rId4"/>
          <a:srcRect t="10684" b="16098"/>
          <a:stretch/>
        </p:blipFill>
        <p:spPr>
          <a:xfrm>
            <a:off x="4251092" y="588290"/>
            <a:ext cx="3453985" cy="2195256"/>
          </a:xfrm>
          <a:prstGeom prst="rect">
            <a:avLst/>
          </a:prstGeom>
        </p:spPr>
      </p:pic>
      <p:pic>
        <p:nvPicPr>
          <p:cNvPr id="15" name="Picture 4">
            <a:extLst>
              <a:ext uri="{FF2B5EF4-FFF2-40B4-BE49-F238E27FC236}">
                <a16:creationId xmlns:a16="http://schemas.microsoft.com/office/drawing/2014/main" id="{A7EF30C4-436B-4BA0-AA88-EDE7BA8808D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3292" t="22438" r="197" b="509"/>
          <a:stretch/>
        </p:blipFill>
        <p:spPr bwMode="auto">
          <a:xfrm>
            <a:off x="1815240" y="4546538"/>
            <a:ext cx="939361" cy="13745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9B9EA5C4-DBD8-4219-A6EB-1487E5C1BBA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3292" t="22438" r="197" b="509"/>
          <a:stretch/>
        </p:blipFill>
        <p:spPr bwMode="auto">
          <a:xfrm>
            <a:off x="1406047" y="3600848"/>
            <a:ext cx="939361" cy="137450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6">
            <a:extLst>
              <a:ext uri="{FF2B5EF4-FFF2-40B4-BE49-F238E27FC236}">
                <a16:creationId xmlns:a16="http://schemas.microsoft.com/office/drawing/2014/main" id="{001A954B-C5B2-4ACD-A761-2F382A6F92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107622">
            <a:off x="4930315" y="4972066"/>
            <a:ext cx="2095535" cy="156367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2">
            <a:extLst>
              <a:ext uri="{FF2B5EF4-FFF2-40B4-BE49-F238E27FC236}">
                <a16:creationId xmlns:a16="http://schemas.microsoft.com/office/drawing/2014/main" id="{5EEDFB65-4655-4F23-BB9B-BD87DC51596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1645" r="36752" b="23564"/>
          <a:stretch/>
        </p:blipFill>
        <p:spPr bwMode="auto">
          <a:xfrm rot="19186062" flipH="1">
            <a:off x="7673019" y="546570"/>
            <a:ext cx="2172558" cy="1603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0191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47"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anim calcmode="lin" valueType="num">
                                      <p:cBhvr>
                                        <p:cTn id="10" dur="500" fill="hold"/>
                                        <p:tgtEl>
                                          <p:spTgt spid="8"/>
                                        </p:tgtEl>
                                        <p:attrNameLst>
                                          <p:attrName>ppt_x</p:attrName>
                                        </p:attrNameLst>
                                      </p:cBhvr>
                                      <p:tavLst>
                                        <p:tav tm="0">
                                          <p:val>
                                            <p:strVal val="#ppt_x"/>
                                          </p:val>
                                        </p:tav>
                                        <p:tav tm="100000">
                                          <p:val>
                                            <p:strVal val="#ppt_x"/>
                                          </p:val>
                                        </p:tav>
                                      </p:tavLst>
                                    </p:anim>
                                    <p:anim calcmode="lin" valueType="num">
                                      <p:cBhvr>
                                        <p:cTn id="11" dur="500" fill="hold"/>
                                        <p:tgtEl>
                                          <p:spTgt spid="8"/>
                                        </p:tgtEl>
                                        <p:attrNameLst>
                                          <p:attrName>ppt_y</p:attrName>
                                        </p:attrNameLst>
                                      </p:cBhvr>
                                      <p:tavLst>
                                        <p:tav tm="0">
                                          <p:val>
                                            <p:strVal val="#ppt_y-.1"/>
                                          </p:val>
                                        </p:tav>
                                        <p:tav tm="100000">
                                          <p:val>
                                            <p:strVal val="#ppt_y"/>
                                          </p:val>
                                        </p:tav>
                                      </p:tavLst>
                                    </p:anim>
                                  </p:childTnLst>
                                </p:cTn>
                              </p:par>
                              <p:par>
                                <p:cTn id="12" presetID="2" presetClass="entr" presetSubtype="1"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additive="base">
                                        <p:cTn id="14" dur="500" fill="hold"/>
                                        <p:tgtEl>
                                          <p:spTgt spid="19"/>
                                        </p:tgtEl>
                                        <p:attrNameLst>
                                          <p:attrName>ppt_x</p:attrName>
                                        </p:attrNameLst>
                                      </p:cBhvr>
                                      <p:tavLst>
                                        <p:tav tm="0">
                                          <p:val>
                                            <p:strVal val="#ppt_x"/>
                                          </p:val>
                                        </p:tav>
                                        <p:tav tm="100000">
                                          <p:val>
                                            <p:strVal val="#ppt_x"/>
                                          </p:val>
                                        </p:tav>
                                      </p:tavLst>
                                    </p:anim>
                                    <p:anim calcmode="lin" valueType="num">
                                      <p:cBhvr additive="base">
                                        <p:cTn id="15" dur="500" fill="hold"/>
                                        <p:tgtEl>
                                          <p:spTgt spid="19"/>
                                        </p:tgtEl>
                                        <p:attrNameLst>
                                          <p:attrName>ppt_y</p:attrName>
                                        </p:attrNameLst>
                                      </p:cBhvr>
                                      <p:tavLst>
                                        <p:tav tm="0">
                                          <p:val>
                                            <p:strVal val="0-#ppt_h/2"/>
                                          </p:val>
                                        </p:tav>
                                        <p:tav tm="100000">
                                          <p:val>
                                            <p:strVal val="#ppt_y"/>
                                          </p:val>
                                        </p:tav>
                                      </p:tavLst>
                                    </p:anim>
                                  </p:childTnLst>
                                </p:cTn>
                              </p:par>
                              <p:par>
                                <p:cTn id="16" presetID="1"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250"/>
                                  </p:stCondLst>
                                  <p:childTnLst>
                                    <p:set>
                                      <p:cBhvr>
                                        <p:cTn id="24" dur="1" fill="hold">
                                          <p:stCondLst>
                                            <p:cond delay="0"/>
                                          </p:stCondLst>
                                        </p:cTn>
                                        <p:tgtEl>
                                          <p:spTgt spid="17"/>
                                        </p:tgtEl>
                                        <p:attrNameLst>
                                          <p:attrName>style.visibility</p:attrName>
                                        </p:attrNameLst>
                                      </p:cBhvr>
                                      <p:to>
                                        <p:strVal val="visible"/>
                                      </p:to>
                                    </p:set>
                                  </p:childTnLst>
                                </p:cTn>
                              </p:par>
                            </p:childTnLst>
                          </p:cTn>
                        </p:par>
                        <p:par>
                          <p:cTn id="25" fill="hold">
                            <p:stCondLst>
                              <p:cond delay="250"/>
                            </p:stCondLst>
                            <p:childTnLst>
                              <p:par>
                                <p:cTn id="26" presetID="1" presetClass="entr" presetSubtype="0" fill="hold" grpId="0" nodeType="afterEffect">
                                  <p:stCondLst>
                                    <p:cond delay="250"/>
                                  </p:stCondLst>
                                  <p:childTnLst>
                                    <p:set>
                                      <p:cBhvr>
                                        <p:cTn id="27"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88329ebe-eddf-4a13-9155-b00765335f16">
      <UserInfo>
        <DisplayName>Rose Attu</DisplayName>
        <AccountId>24</AccountId>
        <AccountType/>
      </UserInfo>
      <UserInfo>
        <DisplayName>Emma Braithwaite</DisplayName>
        <AccountId>338</AccountId>
        <AccountType/>
      </UserInfo>
      <UserInfo>
        <DisplayName>Rosie Chalmers</DisplayName>
        <AccountId>2774</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05FBA1C603EEA499CBF596389E140D1" ma:contentTypeVersion="14" ma:contentTypeDescription="Create a new document." ma:contentTypeScope="" ma:versionID="9ebd3b5b944e1136f417a96414f5c17b">
  <xsd:schema xmlns:xsd="http://www.w3.org/2001/XMLSchema" xmlns:xs="http://www.w3.org/2001/XMLSchema" xmlns:p="http://schemas.microsoft.com/office/2006/metadata/properties" xmlns:ns2="88329ebe-eddf-4a13-9155-b00765335f16" xmlns:ns3="d3493080-8355-45f9-82a1-ed57c908bae9" targetNamespace="http://schemas.microsoft.com/office/2006/metadata/properties" ma:root="true" ma:fieldsID="08372a425a762b002a70e98aff873761" ns2:_="" ns3:_="">
    <xsd:import namespace="88329ebe-eddf-4a13-9155-b00765335f16"/>
    <xsd:import namespace="d3493080-8355-45f9-82a1-ed57c908bae9"/>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329ebe-eddf-4a13-9155-b00765335f1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d3493080-8355-45f9-82a1-ed57c908bae9"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FEE2A4A-5B5C-43C0-B622-C4DFAA394DFA}">
  <ds:schemaRefs>
    <ds:schemaRef ds:uri="http://schemas.microsoft.com/sharepoint/v3/contenttype/forms"/>
  </ds:schemaRefs>
</ds:datastoreItem>
</file>

<file path=customXml/itemProps2.xml><?xml version="1.0" encoding="utf-8"?>
<ds:datastoreItem xmlns:ds="http://schemas.openxmlformats.org/officeDocument/2006/customXml" ds:itemID="{8158DE44-BA09-4084-9F31-7567EEBDF479}">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d3493080-8355-45f9-82a1-ed57c908bae9"/>
    <ds:schemaRef ds:uri="88329ebe-eddf-4a13-9155-b00765335f16"/>
    <ds:schemaRef ds:uri="http://www.w3.org/XML/1998/namespace"/>
  </ds:schemaRefs>
</ds:datastoreItem>
</file>

<file path=customXml/itemProps3.xml><?xml version="1.0" encoding="utf-8"?>
<ds:datastoreItem xmlns:ds="http://schemas.openxmlformats.org/officeDocument/2006/customXml" ds:itemID="{DDD72719-373D-4829-9FB9-89BB0FC2EAEC}">
  <ds:schemaRefs>
    <ds:schemaRef ds:uri="88329ebe-eddf-4a13-9155-b00765335f16"/>
    <ds:schemaRef ds:uri="d3493080-8355-45f9-82a1-ed57c908bae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50</TotalTime>
  <Words>485</Words>
  <Application>Microsoft Office PowerPoint</Application>
  <PresentationFormat>Widescreen</PresentationFormat>
  <Paragraphs>45</Paragraphs>
  <Slides>9</Slides>
  <Notes>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9</vt:i4>
      </vt:variant>
    </vt:vector>
  </HeadingPairs>
  <TitlesOfParts>
    <vt:vector size="15" baseType="lpstr">
      <vt:lpstr>Arial</vt:lpstr>
      <vt:lpstr>Avenir Roman</vt:lpstr>
      <vt:lpstr>Calibri</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Visit the website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Rosie Chalmers</dc:creator>
  <cp:lastModifiedBy>Mia MacKinnon</cp:lastModifiedBy>
  <cp:revision>13</cp:revision>
  <dcterms:created xsi:type="dcterms:W3CDTF">2021-04-14T09:20:51Z</dcterms:created>
  <dcterms:modified xsi:type="dcterms:W3CDTF">2021-06-15T16:35:43Z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0x010100605FBA1C603EEA499CBF596389E140D1</vt:lpwstr>
  </property>
</Properties>
</file>