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32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25" r:id="rId16"/>
    <p:sldId id="326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74" d="100"/>
          <a:sy n="74" d="100"/>
        </p:scale>
        <p:origin x="139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9A764-5611-4411-8DBD-2F926E7760FF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F826-B236-46AA-9F6A-BA4B09205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7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TOTAL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NEW CASES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RECENT COVID DEATHS*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INFECTION RATE PER 100,000*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INFECTION RATE RANK*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Enfield COVID-19 Dashboard 
(24- 30 Jun 21)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TESTS*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VACCINATIONS 188,413 1st DOSES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CARE SETTINGS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SCHOOLS/ EARLY YEARS AFFECTED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WARDS WITH HIGHEST INFECTION RATES*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0-29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esriVisual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Cases in Sheltered Housing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Cases in High Rise Buildings*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Map of COVID-19 Exposure Settings in the Previous 2-Weeks (17-June to -01-July)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Exposure Settings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Exposure Descriptions (Can only display Top 12 exposures please see PBI for more details)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% 1st Dose Uptake 65+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% 1st Dose Uptake All Eligible Cohort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PHE Vaccination Data as of (30 Jun 21)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380E0-E191-4DC8-A328-EE21F7F6F31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18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2D87D-2E3A-4719-AE69-93C4B54AA3A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2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pivotTable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111/999 COVID-19 Triages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Deaths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Number of COVID-19 Cases by Broad Age Categories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Infection Rate per 100,00 by Broad Age Categories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Infection Rate per 100,000 by 5-Year Age Brackets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Variant Lineage Distribution and Exposure Type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Time Period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esriVisual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esriVisual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Cases Lab-Confirmed in the Previous Week (24 Jun - 30 Jun)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Weekly Infection Rate by MSOA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Week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Ward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Average Age of Cases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esriVisual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?pbi_source=PowerPoi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86b112990881370b5395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f5f1a2c4c600bea9e20b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af7d12e1025404ef30dc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0d76e74940040bd5129e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a5200b0715fb5eaa7cd6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89f62c1d38001c6da755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b8aec615ae72a2e192ee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069be740630a2dfff9ad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dfac42e6416e5489328d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750108ea432c844a9226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10584" y="2982149"/>
            <a:ext cx="631401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Enfield COVID19 Dashboard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rId3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7/2/2021 12:27:00 PM UTC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7/2/2021 12:24:58 PM UTC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Map (3)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125C12-79C3-4E2C-B987-E38CD8E84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88" y="0"/>
            <a:ext cx="1184242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High Rise Buildings &amp; Sheltered Housing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AE4E4F-199F-4330-A799-D2D5A0A11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49" y="0"/>
            <a:ext cx="116577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Exposure Settings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ECA7FC-972C-4473-9119-D524FAF7E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9" y="0"/>
            <a:ext cx="120548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% 1st Dose Uptake 65+, % 1st Dose Uptake All Eligible Cohort, PHE Vaccination Data as of (30 Jun 21), clusteredBarChart, card, slicer, textbox, 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Vaccination Data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ableEx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Vaccine Uptake by Care Setting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D197744-18DE-489B-9B9D-7798D881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31" y="1"/>
            <a:ext cx="10695795" cy="498764"/>
          </a:xfr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GB" sz="1600" b="1" i="1" dirty="0">
                <a:solidFill>
                  <a:schemeClr val="bg1"/>
                </a:solidFill>
              </a:rPr>
              <a:t>% Uptake first dose of COVID-19 vaccination in all cohorts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A9F6633-2948-4E6A-BA5A-281ACD0F9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3" t="9999" r="22964" b="11970"/>
          <a:stretch/>
        </p:blipFill>
        <p:spPr>
          <a:xfrm>
            <a:off x="1910709" y="498764"/>
            <a:ext cx="7825573" cy="635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54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C290-D151-4F4F-88F3-C97C9F85C93A}"/>
              </a:ext>
            </a:extLst>
          </p:cNvPr>
          <p:cNvSpPr txBox="1">
            <a:spLocks/>
          </p:cNvSpPr>
          <p:nvPr/>
        </p:nvSpPr>
        <p:spPr>
          <a:xfrm>
            <a:off x="656832" y="72737"/>
            <a:ext cx="10695795" cy="63384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b="1" i="1">
                <a:solidFill>
                  <a:schemeClr val="bg1"/>
                </a:solidFill>
              </a:rPr>
              <a:t>% Uptake (Over 65) first dose of COVID-19 vaccination</a:t>
            </a:r>
            <a:endParaRPr lang="en-GB" sz="16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5DF477A-6D4B-4C4E-B1CE-A3BBBF5B73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7" t="10302" r="14606" b="5455"/>
          <a:stretch/>
        </p:blipFill>
        <p:spPr>
          <a:xfrm>
            <a:off x="1828800" y="706582"/>
            <a:ext cx="7824355" cy="612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34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pivotTable, tableEx, textbox, textbox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Hospital Data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tableE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Glossary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OTAL, NEW CASES, RECENT COVID DEATHS*, INFECTION RATE PER 100,000*, INFECTION RATE RANK*, Enfield COVID-19 Dashboard &#10;(24- 30 Jun 21), TESTS*, VACCINATIONS 188,413 1st DOSES, CARE SETTINGS, SCHOOLS/ EARLY YEARS AFFECTED, WARDS WITH HIGHEST INFECTION RATES*, textbox, basicShape, basicShape, textbox, textbox, textbox, textbox, basicShape, image, image, image, textbox, textbox, image, textbox, textbox, textbox, textbox, textbox, basicShape, basicShape, basicShape, image, textbox, textbox, basicShape, basicShape, basicShape, basicShape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Data Summary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ableEx, textbox, image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Observation 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111/999 COVID-19 Triages, COVID-19 Deaths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Charts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umber of COVID-19 Cases by Broad Age Categories, Infection Rate per 100,00 by Broad Age Categories, Infection Rate per 100,000 by 5-Year Age Brackets, slicer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Age Stratified Infection Rates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ableEx, Variant Lineage Distribution and Exposure Type, textbox, textbox, Time Period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Variants of Concern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Variants Map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69B375-FCF6-46E7-B503-288C916E8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35" y="0"/>
            <a:ext cx="119425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Map (1)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959E6F-D7D3-4127-966A-739D8602E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94"/>
            <a:ext cx="12192000" cy="68042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Weekly Infection Rate by MSOA, Week, Ward, Average Age of Cases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Map (2)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831</Words>
  <Application>Microsoft Office PowerPoint</Application>
  <PresentationFormat>Widescreen</PresentationFormat>
  <Paragraphs>310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Segoe UI</vt:lpstr>
      <vt:lpstr>Segoe UI Light</vt:lpstr>
      <vt:lpstr>Segoe UI Semibold</vt:lpstr>
      <vt:lpstr>Custom Design</vt:lpstr>
      <vt:lpstr>Enfield COVID19 Dashboard</vt:lpstr>
      <vt:lpstr>Data Summary</vt:lpstr>
      <vt:lpstr>Observation Summary</vt:lpstr>
      <vt:lpstr>Charts</vt:lpstr>
      <vt:lpstr>Age Stratified Infection Rates</vt:lpstr>
      <vt:lpstr>Variants of Concern</vt:lpstr>
      <vt:lpstr>Variants Map</vt:lpstr>
      <vt:lpstr>Map (1)</vt:lpstr>
      <vt:lpstr>Map (2)</vt:lpstr>
      <vt:lpstr>Map (3)</vt:lpstr>
      <vt:lpstr>High Rise Buildings &amp; Sheltered Housing</vt:lpstr>
      <vt:lpstr>Exposure Settings</vt:lpstr>
      <vt:lpstr>Vaccination Data</vt:lpstr>
      <vt:lpstr>Vaccine Uptake by Care Setting</vt:lpstr>
      <vt:lpstr>% Uptake first dose of COVID-19 vaccination in all cohorts</vt:lpstr>
      <vt:lpstr>PowerPoint Presentation</vt:lpstr>
      <vt:lpstr>Hospital Data</vt:lpstr>
      <vt:lpstr>Glossary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Dimuthu Wijesinghe</cp:lastModifiedBy>
  <cp:revision>7</cp:revision>
  <dcterms:created xsi:type="dcterms:W3CDTF">2016-09-04T11:54:55Z</dcterms:created>
  <dcterms:modified xsi:type="dcterms:W3CDTF">2021-07-02T15:08:52Z</dcterms:modified>
</cp:coreProperties>
</file>