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4"/>
    <p:sldMasterId id="2147483695" r:id="rId5"/>
    <p:sldMasterId id="2147483707" r:id="rId6"/>
    <p:sldMasterId id="2147483733" r:id="rId7"/>
    <p:sldMasterId id="2147483797" r:id="rId8"/>
    <p:sldMasterId id="2147483830" r:id="rId9"/>
  </p:sldMasterIdLst>
  <p:notesMasterIdLst>
    <p:notesMasterId r:id="rId36"/>
  </p:notesMasterIdLst>
  <p:handoutMasterIdLst>
    <p:handoutMasterId r:id="rId37"/>
  </p:handoutMasterIdLst>
  <p:sldIdLst>
    <p:sldId id="261" r:id="rId10"/>
    <p:sldId id="258" r:id="rId11"/>
    <p:sldId id="281" r:id="rId12"/>
    <p:sldId id="256" r:id="rId13"/>
    <p:sldId id="289" r:id="rId14"/>
    <p:sldId id="270" r:id="rId15"/>
    <p:sldId id="260" r:id="rId16"/>
    <p:sldId id="267" r:id="rId17"/>
    <p:sldId id="269" r:id="rId18"/>
    <p:sldId id="290" r:id="rId19"/>
    <p:sldId id="259" r:id="rId20"/>
    <p:sldId id="262" r:id="rId21"/>
    <p:sldId id="274" r:id="rId22"/>
    <p:sldId id="275" r:id="rId23"/>
    <p:sldId id="263" r:id="rId24"/>
    <p:sldId id="265" r:id="rId25"/>
    <p:sldId id="264" r:id="rId26"/>
    <p:sldId id="266" r:id="rId27"/>
    <p:sldId id="271" r:id="rId28"/>
    <p:sldId id="282" r:id="rId29"/>
    <p:sldId id="283" r:id="rId30"/>
    <p:sldId id="284" r:id="rId31"/>
    <p:sldId id="285" r:id="rId32"/>
    <p:sldId id="286" r:id="rId33"/>
    <p:sldId id="287" r:id="rId34"/>
    <p:sldId id="288" r:id="rId35"/>
  </p:sldIdLst>
  <p:sldSz cx="9144000" cy="6858000" type="screen4x3"/>
  <p:notesSz cx="6724650" cy="9774238"/>
  <p:defaultTextStyle>
    <a:defPPr>
      <a:defRPr lang="en-US"/>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extLst>
    <p:ext uri="{521415D9-36F7-43E2-AB2F-B90AF26B5E84}">
      <p14:sectionLst xmlns:p14="http://schemas.microsoft.com/office/powerpoint/2010/main">
        <p14:section name="Default Section" id="{C23705E3-E995-4D36-A41C-4CA80AD8F2BE}">
          <p14:sldIdLst>
            <p14:sldId id="261"/>
            <p14:sldId id="258"/>
            <p14:sldId id="281"/>
            <p14:sldId id="256"/>
            <p14:sldId id="289"/>
            <p14:sldId id="270"/>
            <p14:sldId id="260"/>
            <p14:sldId id="267"/>
            <p14:sldId id="269"/>
            <p14:sldId id="290"/>
            <p14:sldId id="259"/>
            <p14:sldId id="262"/>
            <p14:sldId id="274"/>
            <p14:sldId id="275"/>
            <p14:sldId id="263"/>
            <p14:sldId id="265"/>
            <p14:sldId id="264"/>
            <p14:sldId id="266"/>
            <p14:sldId id="271"/>
            <p14:sldId id="282"/>
            <p14:sldId id="283"/>
            <p14:sldId id="284"/>
            <p14:sldId id="285"/>
            <p14:sldId id="286"/>
            <p14:sldId id="287"/>
            <p14:sldId id="288"/>
          </p14:sldIdLst>
        </p14:section>
        <p14:section name="Untitled Section" id="{97B9F0D3-9BE9-4F17-8B16-82327EA5FB84}">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2B1E"/>
    <a:srgbClr val="CE1921"/>
    <a:srgbClr val="CF1C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2A043C-0162-4CB0-BADE-63B803D21EB7}" v="6" dt="2021-09-01T14:37:44.6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451" autoAdjust="0"/>
  </p:normalViewPr>
  <p:slideViewPr>
    <p:cSldViewPr>
      <p:cViewPr varScale="1">
        <p:scale>
          <a:sx n="72" d="100"/>
          <a:sy n="72" d="100"/>
        </p:scale>
        <p:origin x="114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 Nathan" userId="f04ad150-9693-47d6-8a0f-cf4fdace0032" providerId="ADAL" clId="{642A043C-0162-4CB0-BADE-63B803D21EB7}"/>
    <pc:docChg chg="delSld modSld modSection">
      <pc:chgData name="Peter Nathan" userId="f04ad150-9693-47d6-8a0f-cf4fdace0032" providerId="ADAL" clId="{642A043C-0162-4CB0-BADE-63B803D21EB7}" dt="2021-09-01T16:22:30.258" v="57" actId="20577"/>
      <pc:docMkLst>
        <pc:docMk/>
      </pc:docMkLst>
      <pc:sldChg chg="del">
        <pc:chgData name="Peter Nathan" userId="f04ad150-9693-47d6-8a0f-cf4fdace0032" providerId="ADAL" clId="{642A043C-0162-4CB0-BADE-63B803D21EB7}" dt="2021-09-01T14:37:21.062" v="0" actId="2696"/>
        <pc:sldMkLst>
          <pc:docMk/>
          <pc:sldMk cId="0" sldId="256"/>
        </pc:sldMkLst>
      </pc:sldChg>
      <pc:sldChg chg="del">
        <pc:chgData name="Peter Nathan" userId="f04ad150-9693-47d6-8a0f-cf4fdace0032" providerId="ADAL" clId="{642A043C-0162-4CB0-BADE-63B803D21EB7}" dt="2021-09-01T14:37:31.365" v="7" actId="2696"/>
        <pc:sldMkLst>
          <pc:docMk/>
          <pc:sldMk cId="4118116424" sldId="259"/>
        </pc:sldMkLst>
      </pc:sldChg>
      <pc:sldChg chg="del">
        <pc:chgData name="Peter Nathan" userId="f04ad150-9693-47d6-8a0f-cf4fdace0032" providerId="ADAL" clId="{642A043C-0162-4CB0-BADE-63B803D21EB7}" dt="2021-09-01T14:37:28.753" v="3" actId="2696"/>
        <pc:sldMkLst>
          <pc:docMk/>
          <pc:sldMk cId="3025967536" sldId="260"/>
        </pc:sldMkLst>
      </pc:sldChg>
      <pc:sldChg chg="del">
        <pc:chgData name="Peter Nathan" userId="f04ad150-9693-47d6-8a0f-cf4fdace0032" providerId="ADAL" clId="{642A043C-0162-4CB0-BADE-63B803D21EB7}" dt="2021-09-01T14:37:26.736" v="1" actId="2696"/>
        <pc:sldMkLst>
          <pc:docMk/>
          <pc:sldMk cId="550315231" sldId="262"/>
        </pc:sldMkLst>
      </pc:sldChg>
      <pc:sldChg chg="del">
        <pc:chgData name="Peter Nathan" userId="f04ad150-9693-47d6-8a0f-cf4fdace0032" providerId="ADAL" clId="{642A043C-0162-4CB0-BADE-63B803D21EB7}" dt="2021-09-01T14:37:34.167" v="11" actId="2696"/>
        <pc:sldMkLst>
          <pc:docMk/>
          <pc:sldMk cId="1711860638" sldId="263"/>
        </pc:sldMkLst>
      </pc:sldChg>
      <pc:sldChg chg="del">
        <pc:chgData name="Peter Nathan" userId="f04ad150-9693-47d6-8a0f-cf4fdace0032" providerId="ADAL" clId="{642A043C-0162-4CB0-BADE-63B803D21EB7}" dt="2021-09-01T14:37:35.553" v="13" actId="2696"/>
        <pc:sldMkLst>
          <pc:docMk/>
          <pc:sldMk cId="3158219229" sldId="264"/>
        </pc:sldMkLst>
      </pc:sldChg>
      <pc:sldChg chg="del">
        <pc:chgData name="Peter Nathan" userId="f04ad150-9693-47d6-8a0f-cf4fdace0032" providerId="ADAL" clId="{642A043C-0162-4CB0-BADE-63B803D21EB7}" dt="2021-09-01T14:37:34.854" v="12" actId="2696"/>
        <pc:sldMkLst>
          <pc:docMk/>
          <pc:sldMk cId="82880397" sldId="265"/>
        </pc:sldMkLst>
      </pc:sldChg>
      <pc:sldChg chg="del">
        <pc:chgData name="Peter Nathan" userId="f04ad150-9693-47d6-8a0f-cf4fdace0032" providerId="ADAL" clId="{642A043C-0162-4CB0-BADE-63B803D21EB7}" dt="2021-09-01T14:37:36.253" v="14" actId="2696"/>
        <pc:sldMkLst>
          <pc:docMk/>
          <pc:sldMk cId="29968972" sldId="266"/>
        </pc:sldMkLst>
      </pc:sldChg>
      <pc:sldChg chg="modSp del">
        <pc:chgData name="Peter Nathan" userId="f04ad150-9693-47d6-8a0f-cf4fdace0032" providerId="ADAL" clId="{642A043C-0162-4CB0-BADE-63B803D21EB7}" dt="2021-09-01T16:22:30.258" v="57" actId="20577"/>
        <pc:sldMkLst>
          <pc:docMk/>
          <pc:sldMk cId="3737850514" sldId="267"/>
        </pc:sldMkLst>
        <pc:spChg chg="mod">
          <ac:chgData name="Peter Nathan" userId="f04ad150-9693-47d6-8a0f-cf4fdace0032" providerId="ADAL" clId="{642A043C-0162-4CB0-BADE-63B803D21EB7}" dt="2021-09-01T16:22:30.258" v="57" actId="20577"/>
          <ac:spMkLst>
            <pc:docMk/>
            <pc:sldMk cId="3737850514" sldId="267"/>
            <ac:spMk id="3" creationId="{7C5ACCCC-3B8A-4101-8D17-8ACF015436FE}"/>
          </ac:spMkLst>
        </pc:spChg>
      </pc:sldChg>
      <pc:sldChg chg="del">
        <pc:chgData name="Peter Nathan" userId="f04ad150-9693-47d6-8a0f-cf4fdace0032" providerId="ADAL" clId="{642A043C-0162-4CB0-BADE-63B803D21EB7}" dt="2021-09-01T14:37:30.094" v="5" actId="2696"/>
        <pc:sldMkLst>
          <pc:docMk/>
          <pc:sldMk cId="2283684313" sldId="269"/>
        </pc:sldMkLst>
      </pc:sldChg>
      <pc:sldChg chg="del">
        <pc:chgData name="Peter Nathan" userId="f04ad150-9693-47d6-8a0f-cf4fdace0032" providerId="ADAL" clId="{642A043C-0162-4CB0-BADE-63B803D21EB7}" dt="2021-09-01T14:37:28.160" v="2" actId="2696"/>
        <pc:sldMkLst>
          <pc:docMk/>
          <pc:sldMk cId="622857845" sldId="270"/>
        </pc:sldMkLst>
      </pc:sldChg>
      <pc:sldChg chg="del">
        <pc:chgData name="Peter Nathan" userId="f04ad150-9693-47d6-8a0f-cf4fdace0032" providerId="ADAL" clId="{642A043C-0162-4CB0-BADE-63B803D21EB7}" dt="2021-09-01T14:37:30.671" v="6" actId="2696"/>
        <pc:sldMkLst>
          <pc:docMk/>
          <pc:sldMk cId="3300729658" sldId="271"/>
        </pc:sldMkLst>
      </pc:sldChg>
      <pc:sldChg chg="del">
        <pc:chgData name="Peter Nathan" userId="f04ad150-9693-47d6-8a0f-cf4fdace0032" providerId="ADAL" clId="{642A043C-0162-4CB0-BADE-63B803D21EB7}" dt="2021-09-01T14:37:31.974" v="8" actId="2696"/>
        <pc:sldMkLst>
          <pc:docMk/>
          <pc:sldMk cId="550315231" sldId="272"/>
        </pc:sldMkLst>
      </pc:sldChg>
      <pc:sldChg chg="del">
        <pc:chgData name="Peter Nathan" userId="f04ad150-9693-47d6-8a0f-cf4fdace0032" providerId="ADAL" clId="{642A043C-0162-4CB0-BADE-63B803D21EB7}" dt="2021-09-01T14:37:32.782" v="9" actId="2696"/>
        <pc:sldMkLst>
          <pc:docMk/>
          <pc:sldMk cId="2007202347" sldId="274"/>
        </pc:sldMkLst>
      </pc:sldChg>
      <pc:sldChg chg="del">
        <pc:chgData name="Peter Nathan" userId="f04ad150-9693-47d6-8a0f-cf4fdace0032" providerId="ADAL" clId="{642A043C-0162-4CB0-BADE-63B803D21EB7}" dt="2021-09-01T14:37:33.465" v="10" actId="2696"/>
        <pc:sldMkLst>
          <pc:docMk/>
          <pc:sldMk cId="3645702111" sldId="275"/>
        </pc:sldMkLst>
      </pc:sldChg>
      <pc:sldChg chg="del">
        <pc:chgData name="Peter Nathan" userId="f04ad150-9693-47d6-8a0f-cf4fdace0032" providerId="ADAL" clId="{642A043C-0162-4CB0-BADE-63B803D21EB7}" dt="2021-09-01T14:37:36.898" v="15" actId="2696"/>
        <pc:sldMkLst>
          <pc:docMk/>
          <pc:sldMk cId="654544148" sldId="276"/>
        </pc:sldMkLst>
      </pc:sldChg>
    </pc:docChg>
  </pc:docChgLst>
  <pc:docChgLst>
    <pc:chgData name="Peter Nathan" userId="f04ad150-9693-47d6-8a0f-cf4fdace0032" providerId="ADAL" clId="{7CBB44AC-F411-4A4B-B30A-A079C949E205}"/>
    <pc:docChg chg="custSel delSld modSld delMainMaster modSection">
      <pc:chgData name="Peter Nathan" userId="f04ad150-9693-47d6-8a0f-cf4fdace0032" providerId="ADAL" clId="{7CBB44AC-F411-4A4B-B30A-A079C949E205}" dt="2021-08-31T06:53:57.697" v="687" actId="2696"/>
      <pc:docMkLst>
        <pc:docMk/>
      </pc:docMkLst>
      <pc:sldChg chg="del">
        <pc:chgData name="Peter Nathan" userId="f04ad150-9693-47d6-8a0f-cf4fdace0032" providerId="ADAL" clId="{7CBB44AC-F411-4A4B-B30A-A079C949E205}" dt="2021-08-26T14:37:34.964" v="591" actId="2696"/>
        <pc:sldMkLst>
          <pc:docMk/>
          <pc:sldMk cId="0" sldId="256"/>
        </pc:sldMkLst>
      </pc:sldChg>
      <pc:sldChg chg="del">
        <pc:chgData name="Peter Nathan" userId="f04ad150-9693-47d6-8a0f-cf4fdace0032" providerId="ADAL" clId="{7CBB44AC-F411-4A4B-B30A-A079C949E205}" dt="2021-08-31T06:53:56.141" v="673" actId="2696"/>
        <pc:sldMkLst>
          <pc:docMk/>
          <pc:sldMk cId="0" sldId="257"/>
        </pc:sldMkLst>
      </pc:sldChg>
      <pc:sldChg chg="modSp">
        <pc:chgData name="Peter Nathan" userId="f04ad150-9693-47d6-8a0f-cf4fdace0032" providerId="ADAL" clId="{7CBB44AC-F411-4A4B-B30A-A079C949E205}" dt="2021-08-26T14:36:35.240" v="586" actId="20577"/>
        <pc:sldMkLst>
          <pc:docMk/>
          <pc:sldMk cId="0" sldId="258"/>
        </pc:sldMkLst>
        <pc:spChg chg="mod">
          <ac:chgData name="Peter Nathan" userId="f04ad150-9693-47d6-8a0f-cf4fdace0032" providerId="ADAL" clId="{7CBB44AC-F411-4A4B-B30A-A079C949E205}" dt="2021-08-26T14:36:35.240" v="586" actId="20577"/>
          <ac:spMkLst>
            <pc:docMk/>
            <pc:sldMk cId="0" sldId="258"/>
            <ac:spMk id="7171" creationId="{00000000-0000-0000-0000-000000000000}"/>
          </ac:spMkLst>
        </pc:spChg>
      </pc:sldChg>
      <pc:sldChg chg="del">
        <pc:chgData name="Peter Nathan" userId="f04ad150-9693-47d6-8a0f-cf4fdace0032" providerId="ADAL" clId="{7CBB44AC-F411-4A4B-B30A-A079C949E205}" dt="2021-08-26T14:36:57.276" v="588" actId="2696"/>
        <pc:sldMkLst>
          <pc:docMk/>
          <pc:sldMk cId="4118116424" sldId="259"/>
        </pc:sldMkLst>
      </pc:sldChg>
      <pc:sldChg chg="del">
        <pc:chgData name="Peter Nathan" userId="f04ad150-9693-47d6-8a0f-cf4fdace0032" providerId="ADAL" clId="{7CBB44AC-F411-4A4B-B30A-A079C949E205}" dt="2021-08-26T14:37:34.992" v="594" actId="2696"/>
        <pc:sldMkLst>
          <pc:docMk/>
          <pc:sldMk cId="3158730529" sldId="260"/>
        </pc:sldMkLst>
      </pc:sldChg>
      <pc:sldChg chg="modSp">
        <pc:chgData name="Peter Nathan" userId="f04ad150-9693-47d6-8a0f-cf4fdace0032" providerId="ADAL" clId="{7CBB44AC-F411-4A4B-B30A-A079C949E205}" dt="2021-08-26T14:12:10.681" v="25" actId="20577"/>
        <pc:sldMkLst>
          <pc:docMk/>
          <pc:sldMk cId="457842641" sldId="261"/>
        </pc:sldMkLst>
        <pc:spChg chg="mod">
          <ac:chgData name="Peter Nathan" userId="f04ad150-9693-47d6-8a0f-cf4fdace0032" providerId="ADAL" clId="{7CBB44AC-F411-4A4B-B30A-A079C949E205}" dt="2021-08-26T14:12:10.681" v="25" actId="20577"/>
          <ac:spMkLst>
            <pc:docMk/>
            <pc:sldMk cId="457842641" sldId="261"/>
            <ac:spMk id="2" creationId="{F3646707-1F1E-410E-ABA0-0E4AA93F6506}"/>
          </ac:spMkLst>
        </pc:spChg>
      </pc:sldChg>
      <pc:sldChg chg="del">
        <pc:chgData name="Peter Nathan" userId="f04ad150-9693-47d6-8a0f-cf4fdace0032" providerId="ADAL" clId="{7CBB44AC-F411-4A4B-B30A-A079C949E205}" dt="2021-08-26T14:37:34.957" v="590" actId="2696"/>
        <pc:sldMkLst>
          <pc:docMk/>
          <pc:sldMk cId="0" sldId="268"/>
        </pc:sldMkLst>
      </pc:sldChg>
      <pc:sldChg chg="del">
        <pc:chgData name="Peter Nathan" userId="f04ad150-9693-47d6-8a0f-cf4fdace0032" providerId="ADAL" clId="{7CBB44AC-F411-4A4B-B30A-A079C949E205}" dt="2021-08-26T14:37:35.134" v="614" actId="2696"/>
        <pc:sldMkLst>
          <pc:docMk/>
          <pc:sldMk cId="2283684313" sldId="269"/>
        </pc:sldMkLst>
      </pc:sldChg>
      <pc:sldChg chg="del">
        <pc:chgData name="Peter Nathan" userId="f04ad150-9693-47d6-8a0f-cf4fdace0032" providerId="ADAL" clId="{7CBB44AC-F411-4A4B-B30A-A079C949E205}" dt="2021-08-26T14:37:35.166" v="617" actId="2696"/>
        <pc:sldMkLst>
          <pc:docMk/>
          <pc:sldMk cId="0" sldId="273"/>
        </pc:sldMkLst>
      </pc:sldChg>
      <pc:sldChg chg="del">
        <pc:chgData name="Peter Nathan" userId="f04ad150-9693-47d6-8a0f-cf4fdace0032" providerId="ADAL" clId="{7CBB44AC-F411-4A4B-B30A-A079C949E205}" dt="2021-08-26T14:37:35.195" v="619" actId="2696"/>
        <pc:sldMkLst>
          <pc:docMk/>
          <pc:sldMk cId="2007202347" sldId="274"/>
        </pc:sldMkLst>
      </pc:sldChg>
      <pc:sldChg chg="del">
        <pc:chgData name="Peter Nathan" userId="f04ad150-9693-47d6-8a0f-cf4fdace0032" providerId="ADAL" clId="{7CBB44AC-F411-4A4B-B30A-A079C949E205}" dt="2021-08-26T14:38:07.625" v="653" actId="2696"/>
        <pc:sldMkLst>
          <pc:docMk/>
          <pc:sldMk cId="220210601" sldId="275"/>
        </pc:sldMkLst>
      </pc:sldChg>
      <pc:sldChg chg="del">
        <pc:chgData name="Peter Nathan" userId="f04ad150-9693-47d6-8a0f-cf4fdace0032" providerId="ADAL" clId="{7CBB44AC-F411-4A4B-B30A-A079C949E205}" dt="2021-08-31T06:53:53.789" v="671" actId="2696"/>
        <pc:sldMkLst>
          <pc:docMk/>
          <pc:sldMk cId="0" sldId="277"/>
        </pc:sldMkLst>
      </pc:sldChg>
      <pc:sldChg chg="del">
        <pc:chgData name="Peter Nathan" userId="f04ad150-9693-47d6-8a0f-cf4fdace0032" providerId="ADAL" clId="{7CBB44AC-F411-4A4B-B30A-A079C949E205}" dt="2021-08-26T14:38:07.647" v="668" actId="2696"/>
        <pc:sldMkLst>
          <pc:docMk/>
          <pc:sldMk cId="219166777" sldId="277"/>
        </pc:sldMkLst>
      </pc:sldChg>
      <pc:sldChg chg="del">
        <pc:chgData name="Peter Nathan" userId="f04ad150-9693-47d6-8a0f-cf4fdace0032" providerId="ADAL" clId="{7CBB44AC-F411-4A4B-B30A-A079C949E205}" dt="2021-08-31T06:53:55.388" v="672" actId="2696"/>
        <pc:sldMkLst>
          <pc:docMk/>
          <pc:sldMk cId="0" sldId="278"/>
        </pc:sldMkLst>
      </pc:sldChg>
      <pc:sldChg chg="del">
        <pc:chgData name="Peter Nathan" userId="f04ad150-9693-47d6-8a0f-cf4fdace0032" providerId="ADAL" clId="{7CBB44AC-F411-4A4B-B30A-A079C949E205}" dt="2021-08-31T06:53:56.701" v="674" actId="2696"/>
        <pc:sldMkLst>
          <pc:docMk/>
          <pc:sldMk cId="0" sldId="279"/>
        </pc:sldMkLst>
      </pc:sldChg>
      <pc:sldChg chg="del">
        <pc:chgData name="Peter Nathan" userId="f04ad150-9693-47d6-8a0f-cf4fdace0032" providerId="ADAL" clId="{7CBB44AC-F411-4A4B-B30A-A079C949E205}" dt="2021-08-31T06:53:57.679" v="675" actId="2696"/>
        <pc:sldMkLst>
          <pc:docMk/>
          <pc:sldMk cId="1531429145" sldId="280"/>
        </pc:sldMkLst>
      </pc:sldChg>
      <pc:sldChg chg="del">
        <pc:chgData name="Peter Nathan" userId="f04ad150-9693-47d6-8a0f-cf4fdace0032" providerId="ADAL" clId="{7CBB44AC-F411-4A4B-B30A-A079C949E205}" dt="2021-08-26T14:38:07.656" v="669" actId="2696"/>
        <pc:sldMkLst>
          <pc:docMk/>
          <pc:sldMk cId="161334822" sldId="281"/>
        </pc:sldMkLst>
      </pc:sldChg>
      <pc:sldChg chg="del">
        <pc:chgData name="Peter Nathan" userId="f04ad150-9693-47d6-8a0f-cf4fdace0032" providerId="ADAL" clId="{7CBB44AC-F411-4A4B-B30A-A079C949E205}" dt="2021-08-26T14:38:07.675" v="670" actId="2696"/>
        <pc:sldMkLst>
          <pc:docMk/>
          <pc:sldMk cId="2885296029" sldId="282"/>
        </pc:sldMkLst>
      </pc:sldChg>
      <pc:sldChg chg="del">
        <pc:chgData name="Peter Nathan" userId="f04ad150-9693-47d6-8a0f-cf4fdace0032" providerId="ADAL" clId="{7CBB44AC-F411-4A4B-B30A-A079C949E205}" dt="2021-08-26T14:37:35.215" v="620" actId="2696"/>
        <pc:sldMkLst>
          <pc:docMk/>
          <pc:sldMk cId="0" sldId="283"/>
        </pc:sldMkLst>
      </pc:sldChg>
      <pc:sldChg chg="del">
        <pc:chgData name="Peter Nathan" userId="f04ad150-9693-47d6-8a0f-cf4fdace0032" providerId="ADAL" clId="{7CBB44AC-F411-4A4B-B30A-A079C949E205}" dt="2021-08-26T14:37:35.232" v="622" actId="2696"/>
        <pc:sldMkLst>
          <pc:docMk/>
          <pc:sldMk cId="1901535404" sldId="288"/>
        </pc:sldMkLst>
      </pc:sldChg>
      <pc:sldChg chg="del">
        <pc:chgData name="Peter Nathan" userId="f04ad150-9693-47d6-8a0f-cf4fdace0032" providerId="ADAL" clId="{7CBB44AC-F411-4A4B-B30A-A079C949E205}" dt="2021-08-26T14:37:35.155" v="616" actId="2696"/>
        <pc:sldMkLst>
          <pc:docMk/>
          <pc:sldMk cId="3481888023" sldId="290"/>
        </pc:sldMkLst>
      </pc:sldChg>
      <pc:sldChg chg="del">
        <pc:chgData name="Peter Nathan" userId="f04ad150-9693-47d6-8a0f-cf4fdace0032" providerId="ADAL" clId="{7CBB44AC-F411-4A4B-B30A-A079C949E205}" dt="2021-08-26T14:37:35.041" v="609" actId="2696"/>
        <pc:sldMkLst>
          <pc:docMk/>
          <pc:sldMk cId="1489138954" sldId="297"/>
        </pc:sldMkLst>
      </pc:sldChg>
      <pc:sldChg chg="del">
        <pc:chgData name="Peter Nathan" userId="f04ad150-9693-47d6-8a0f-cf4fdace0032" providerId="ADAL" clId="{7CBB44AC-F411-4A4B-B30A-A079C949E205}" dt="2021-08-26T14:37:35.047" v="610" actId="2696"/>
        <pc:sldMkLst>
          <pc:docMk/>
          <pc:sldMk cId="1539230081" sldId="298"/>
        </pc:sldMkLst>
      </pc:sldChg>
      <pc:sldChg chg="del">
        <pc:chgData name="Peter Nathan" userId="f04ad150-9693-47d6-8a0f-cf4fdace0032" providerId="ADAL" clId="{7CBB44AC-F411-4A4B-B30A-A079C949E205}" dt="2021-08-26T14:37:35.141" v="615" actId="2696"/>
        <pc:sldMkLst>
          <pc:docMk/>
          <pc:sldMk cId="181224447" sldId="299"/>
        </pc:sldMkLst>
      </pc:sldChg>
      <pc:sldChg chg="del">
        <pc:chgData name="Peter Nathan" userId="f04ad150-9693-47d6-8a0f-cf4fdace0032" providerId="ADAL" clId="{7CBB44AC-F411-4A4B-B30A-A079C949E205}" dt="2021-08-26T14:37:35.185" v="618" actId="2696"/>
        <pc:sldMkLst>
          <pc:docMk/>
          <pc:sldMk cId="2734823167" sldId="301"/>
        </pc:sldMkLst>
      </pc:sldChg>
      <pc:sldChg chg="del">
        <pc:chgData name="Peter Nathan" userId="f04ad150-9693-47d6-8a0f-cf4fdace0032" providerId="ADAL" clId="{7CBB44AC-F411-4A4B-B30A-A079C949E205}" dt="2021-08-26T14:37:35.018" v="607" actId="2696"/>
        <pc:sldMkLst>
          <pc:docMk/>
          <pc:sldMk cId="1939874886" sldId="302"/>
        </pc:sldMkLst>
      </pc:sldChg>
      <pc:sldChg chg="del">
        <pc:chgData name="Peter Nathan" userId="f04ad150-9693-47d6-8a0f-cf4fdace0032" providerId="ADAL" clId="{7CBB44AC-F411-4A4B-B30A-A079C949E205}" dt="2021-08-26T14:37:35.059" v="611" actId="2696"/>
        <pc:sldMkLst>
          <pc:docMk/>
          <pc:sldMk cId="3663035559" sldId="304"/>
        </pc:sldMkLst>
      </pc:sldChg>
      <pc:sldChg chg="del">
        <pc:chgData name="Peter Nathan" userId="f04ad150-9693-47d6-8a0f-cf4fdace0032" providerId="ADAL" clId="{7CBB44AC-F411-4A4B-B30A-A079C949E205}" dt="2021-08-26T14:37:35.090" v="612" actId="2696"/>
        <pc:sldMkLst>
          <pc:docMk/>
          <pc:sldMk cId="3866016287" sldId="305"/>
        </pc:sldMkLst>
      </pc:sldChg>
      <pc:sldChg chg="del">
        <pc:chgData name="Peter Nathan" userId="f04ad150-9693-47d6-8a0f-cf4fdace0032" providerId="ADAL" clId="{7CBB44AC-F411-4A4B-B30A-A079C949E205}" dt="2021-08-26T14:37:35.114" v="613" actId="2696"/>
        <pc:sldMkLst>
          <pc:docMk/>
          <pc:sldMk cId="3992722245" sldId="306"/>
        </pc:sldMkLst>
      </pc:sldChg>
      <pc:sldChg chg="del">
        <pc:chgData name="Peter Nathan" userId="f04ad150-9693-47d6-8a0f-cf4fdace0032" providerId="ADAL" clId="{7CBB44AC-F411-4A4B-B30A-A079C949E205}" dt="2021-08-26T14:37:35.025" v="608" actId="2696"/>
        <pc:sldMkLst>
          <pc:docMk/>
          <pc:sldMk cId="3673072126" sldId="308"/>
        </pc:sldMkLst>
      </pc:sldChg>
      <pc:sldChg chg="del">
        <pc:chgData name="Peter Nathan" userId="f04ad150-9693-47d6-8a0f-cf4fdace0032" providerId="ADAL" clId="{7CBB44AC-F411-4A4B-B30A-A079C949E205}" dt="2021-08-26T14:36:57.231" v="587" actId="2696"/>
        <pc:sldMkLst>
          <pc:docMk/>
          <pc:sldMk cId="852848307" sldId="323"/>
        </pc:sldMkLst>
      </pc:sldChg>
      <pc:sldChg chg="del">
        <pc:chgData name="Peter Nathan" userId="f04ad150-9693-47d6-8a0f-cf4fdace0032" providerId="ADAL" clId="{7CBB44AC-F411-4A4B-B30A-A079C949E205}" dt="2021-08-26T14:36:57.295" v="589" actId="2696"/>
        <pc:sldMkLst>
          <pc:docMk/>
          <pc:sldMk cId="0" sldId="354"/>
        </pc:sldMkLst>
      </pc:sldChg>
      <pc:sldChg chg="del">
        <pc:chgData name="Peter Nathan" userId="f04ad150-9693-47d6-8a0f-cf4fdace0032" providerId="ADAL" clId="{7CBB44AC-F411-4A4B-B30A-A079C949E205}" dt="2021-08-26T14:37:34.977" v="592" actId="2696"/>
        <pc:sldMkLst>
          <pc:docMk/>
          <pc:sldMk cId="1212258885" sldId="355"/>
        </pc:sldMkLst>
      </pc:sldChg>
      <pc:sldChg chg="del">
        <pc:chgData name="Peter Nathan" userId="f04ad150-9693-47d6-8a0f-cf4fdace0032" providerId="ADAL" clId="{7CBB44AC-F411-4A4B-B30A-A079C949E205}" dt="2021-08-26T14:37:34.982" v="593" actId="2696"/>
        <pc:sldMkLst>
          <pc:docMk/>
          <pc:sldMk cId="0" sldId="356"/>
        </pc:sldMkLst>
      </pc:sldChg>
      <pc:sldChg chg="del">
        <pc:chgData name="Peter Nathan" userId="f04ad150-9693-47d6-8a0f-cf4fdace0032" providerId="ADAL" clId="{7CBB44AC-F411-4A4B-B30A-A079C949E205}" dt="2021-08-26T14:37:35.244" v="629" actId="2696"/>
        <pc:sldMkLst>
          <pc:docMk/>
          <pc:sldMk cId="3676858785" sldId="413"/>
        </pc:sldMkLst>
      </pc:sldChg>
      <pc:sldChg chg="del">
        <pc:chgData name="Peter Nathan" userId="f04ad150-9693-47d6-8a0f-cf4fdace0032" providerId="ADAL" clId="{7CBB44AC-F411-4A4B-B30A-A079C949E205}" dt="2021-08-26T14:38:07.535" v="630" actId="2696"/>
        <pc:sldMkLst>
          <pc:docMk/>
          <pc:sldMk cId="2682870028" sldId="414"/>
        </pc:sldMkLst>
      </pc:sldChg>
      <pc:sldChg chg="del">
        <pc:chgData name="Peter Nathan" userId="f04ad150-9693-47d6-8a0f-cf4fdace0032" providerId="ADAL" clId="{7CBB44AC-F411-4A4B-B30A-A079C949E205}" dt="2021-08-26T14:38:07.548" v="631" actId="2696"/>
        <pc:sldMkLst>
          <pc:docMk/>
          <pc:sldMk cId="0" sldId="415"/>
        </pc:sldMkLst>
      </pc:sldChg>
      <pc:sldChg chg="del">
        <pc:chgData name="Peter Nathan" userId="f04ad150-9693-47d6-8a0f-cf4fdace0032" providerId="ADAL" clId="{7CBB44AC-F411-4A4B-B30A-A079C949E205}" dt="2021-08-26T14:38:07.578" v="634" actId="2696"/>
        <pc:sldMkLst>
          <pc:docMk/>
          <pc:sldMk cId="0" sldId="416"/>
        </pc:sldMkLst>
      </pc:sldChg>
      <pc:sldChg chg="del">
        <pc:chgData name="Peter Nathan" userId="f04ad150-9693-47d6-8a0f-cf4fdace0032" providerId="ADAL" clId="{7CBB44AC-F411-4A4B-B30A-A079C949E205}" dt="2021-08-26T14:38:07.599" v="651" actId="2696"/>
        <pc:sldMkLst>
          <pc:docMk/>
          <pc:sldMk cId="3209053134" sldId="417"/>
        </pc:sldMkLst>
      </pc:sldChg>
      <pc:sldChg chg="del">
        <pc:chgData name="Peter Nathan" userId="f04ad150-9693-47d6-8a0f-cf4fdace0032" providerId="ADAL" clId="{7CBB44AC-F411-4A4B-B30A-A079C949E205}" dt="2021-08-26T14:38:07.605" v="652" actId="2696"/>
        <pc:sldMkLst>
          <pc:docMk/>
          <pc:sldMk cId="3016925081" sldId="418"/>
        </pc:sldMkLst>
      </pc:sldChg>
      <pc:sldMasterChg chg="del delSldLayout">
        <pc:chgData name="Peter Nathan" userId="f04ad150-9693-47d6-8a0f-cf4fdace0032" providerId="ADAL" clId="{7CBB44AC-F411-4A4B-B30A-A079C949E205}" dt="2021-08-26T14:37:35.237" v="628" actId="2696"/>
        <pc:sldMasterMkLst>
          <pc:docMk/>
          <pc:sldMasterMk cId="1200385097" sldId="2147483748"/>
        </pc:sldMasterMkLst>
        <pc:sldLayoutChg chg="del">
          <pc:chgData name="Peter Nathan" userId="f04ad150-9693-47d6-8a0f-cf4fdace0032" providerId="ADAL" clId="{7CBB44AC-F411-4A4B-B30A-A079C949E205}" dt="2021-08-26T14:37:35.233" v="623" actId="2696"/>
          <pc:sldLayoutMkLst>
            <pc:docMk/>
            <pc:sldMasterMk cId="1200385097" sldId="2147483748"/>
            <pc:sldLayoutMk cId="3031237986" sldId="2147483749"/>
          </pc:sldLayoutMkLst>
        </pc:sldLayoutChg>
        <pc:sldLayoutChg chg="del">
          <pc:chgData name="Peter Nathan" userId="f04ad150-9693-47d6-8a0f-cf4fdace0032" providerId="ADAL" clId="{7CBB44AC-F411-4A4B-B30A-A079C949E205}" dt="2021-08-26T14:37:35.234" v="624" actId="2696"/>
          <pc:sldLayoutMkLst>
            <pc:docMk/>
            <pc:sldMasterMk cId="1200385097" sldId="2147483748"/>
            <pc:sldLayoutMk cId="3534379135" sldId="2147483750"/>
          </pc:sldLayoutMkLst>
        </pc:sldLayoutChg>
        <pc:sldLayoutChg chg="del">
          <pc:chgData name="Peter Nathan" userId="f04ad150-9693-47d6-8a0f-cf4fdace0032" providerId="ADAL" clId="{7CBB44AC-F411-4A4B-B30A-A079C949E205}" dt="2021-08-26T14:37:35.234" v="625" actId="2696"/>
          <pc:sldLayoutMkLst>
            <pc:docMk/>
            <pc:sldMasterMk cId="1200385097" sldId="2147483748"/>
            <pc:sldLayoutMk cId="4017447549" sldId="2147483751"/>
          </pc:sldLayoutMkLst>
        </pc:sldLayoutChg>
        <pc:sldLayoutChg chg="del">
          <pc:chgData name="Peter Nathan" userId="f04ad150-9693-47d6-8a0f-cf4fdace0032" providerId="ADAL" clId="{7CBB44AC-F411-4A4B-B30A-A079C949E205}" dt="2021-08-26T14:37:35.235" v="626" actId="2696"/>
          <pc:sldLayoutMkLst>
            <pc:docMk/>
            <pc:sldMasterMk cId="1200385097" sldId="2147483748"/>
            <pc:sldLayoutMk cId="3878113658" sldId="2147483752"/>
          </pc:sldLayoutMkLst>
        </pc:sldLayoutChg>
        <pc:sldLayoutChg chg="del">
          <pc:chgData name="Peter Nathan" userId="f04ad150-9693-47d6-8a0f-cf4fdace0032" providerId="ADAL" clId="{7CBB44AC-F411-4A4B-B30A-A079C949E205}" dt="2021-08-26T14:37:35.235" v="627" actId="2696"/>
          <pc:sldLayoutMkLst>
            <pc:docMk/>
            <pc:sldMasterMk cId="1200385097" sldId="2147483748"/>
            <pc:sldLayoutMk cId="1540458882" sldId="2147483753"/>
          </pc:sldLayoutMkLst>
        </pc:sldLayoutChg>
      </pc:sldMasterChg>
      <pc:sldMasterChg chg="del delSldLayout">
        <pc:chgData name="Peter Nathan" userId="f04ad150-9693-47d6-8a0f-cf4fdace0032" providerId="ADAL" clId="{7CBB44AC-F411-4A4B-B30A-A079C949E205}" dt="2021-08-26T14:37:35.010" v="606" actId="2696"/>
        <pc:sldMasterMkLst>
          <pc:docMk/>
          <pc:sldMasterMk cId="2765459242" sldId="2147483754"/>
        </pc:sldMasterMkLst>
        <pc:sldLayoutChg chg="del">
          <pc:chgData name="Peter Nathan" userId="f04ad150-9693-47d6-8a0f-cf4fdace0032" providerId="ADAL" clId="{7CBB44AC-F411-4A4B-B30A-A079C949E205}" dt="2021-08-26T14:37:34.993" v="595" actId="2696"/>
          <pc:sldLayoutMkLst>
            <pc:docMk/>
            <pc:sldMasterMk cId="2765459242" sldId="2147483754"/>
            <pc:sldLayoutMk cId="4101642450" sldId="2147483755"/>
          </pc:sldLayoutMkLst>
        </pc:sldLayoutChg>
        <pc:sldLayoutChg chg="del">
          <pc:chgData name="Peter Nathan" userId="f04ad150-9693-47d6-8a0f-cf4fdace0032" providerId="ADAL" clId="{7CBB44AC-F411-4A4B-B30A-A079C949E205}" dt="2021-08-26T14:37:35.002" v="596" actId="2696"/>
          <pc:sldLayoutMkLst>
            <pc:docMk/>
            <pc:sldMasterMk cId="2765459242" sldId="2147483754"/>
            <pc:sldLayoutMk cId="2449238546" sldId="2147483756"/>
          </pc:sldLayoutMkLst>
        </pc:sldLayoutChg>
        <pc:sldLayoutChg chg="del">
          <pc:chgData name="Peter Nathan" userId="f04ad150-9693-47d6-8a0f-cf4fdace0032" providerId="ADAL" clId="{7CBB44AC-F411-4A4B-B30A-A079C949E205}" dt="2021-08-26T14:37:35.002" v="597" actId="2696"/>
          <pc:sldLayoutMkLst>
            <pc:docMk/>
            <pc:sldMasterMk cId="2765459242" sldId="2147483754"/>
            <pc:sldLayoutMk cId="4213641222" sldId="2147483757"/>
          </pc:sldLayoutMkLst>
        </pc:sldLayoutChg>
        <pc:sldLayoutChg chg="del">
          <pc:chgData name="Peter Nathan" userId="f04ad150-9693-47d6-8a0f-cf4fdace0032" providerId="ADAL" clId="{7CBB44AC-F411-4A4B-B30A-A079C949E205}" dt="2021-08-26T14:37:35.003" v="598" actId="2696"/>
          <pc:sldLayoutMkLst>
            <pc:docMk/>
            <pc:sldMasterMk cId="2765459242" sldId="2147483754"/>
            <pc:sldLayoutMk cId="27730828" sldId="2147483758"/>
          </pc:sldLayoutMkLst>
        </pc:sldLayoutChg>
        <pc:sldLayoutChg chg="del">
          <pc:chgData name="Peter Nathan" userId="f04ad150-9693-47d6-8a0f-cf4fdace0032" providerId="ADAL" clId="{7CBB44AC-F411-4A4B-B30A-A079C949E205}" dt="2021-08-26T14:37:35.004" v="599" actId="2696"/>
          <pc:sldLayoutMkLst>
            <pc:docMk/>
            <pc:sldMasterMk cId="2765459242" sldId="2147483754"/>
            <pc:sldLayoutMk cId="329381923" sldId="2147483759"/>
          </pc:sldLayoutMkLst>
        </pc:sldLayoutChg>
        <pc:sldLayoutChg chg="del">
          <pc:chgData name="Peter Nathan" userId="f04ad150-9693-47d6-8a0f-cf4fdace0032" providerId="ADAL" clId="{7CBB44AC-F411-4A4B-B30A-A079C949E205}" dt="2021-08-26T14:37:35.005" v="600" actId="2696"/>
          <pc:sldLayoutMkLst>
            <pc:docMk/>
            <pc:sldMasterMk cId="2765459242" sldId="2147483754"/>
            <pc:sldLayoutMk cId="3334599687" sldId="2147483760"/>
          </pc:sldLayoutMkLst>
        </pc:sldLayoutChg>
        <pc:sldLayoutChg chg="del">
          <pc:chgData name="Peter Nathan" userId="f04ad150-9693-47d6-8a0f-cf4fdace0032" providerId="ADAL" clId="{7CBB44AC-F411-4A4B-B30A-A079C949E205}" dt="2021-08-26T14:37:35.005" v="601" actId="2696"/>
          <pc:sldLayoutMkLst>
            <pc:docMk/>
            <pc:sldMasterMk cId="2765459242" sldId="2147483754"/>
            <pc:sldLayoutMk cId="512307157" sldId="2147483761"/>
          </pc:sldLayoutMkLst>
        </pc:sldLayoutChg>
        <pc:sldLayoutChg chg="del">
          <pc:chgData name="Peter Nathan" userId="f04ad150-9693-47d6-8a0f-cf4fdace0032" providerId="ADAL" clId="{7CBB44AC-F411-4A4B-B30A-A079C949E205}" dt="2021-08-26T14:37:35.006" v="602" actId="2696"/>
          <pc:sldLayoutMkLst>
            <pc:docMk/>
            <pc:sldMasterMk cId="2765459242" sldId="2147483754"/>
            <pc:sldLayoutMk cId="2863758619" sldId="2147483762"/>
          </pc:sldLayoutMkLst>
        </pc:sldLayoutChg>
        <pc:sldLayoutChg chg="del">
          <pc:chgData name="Peter Nathan" userId="f04ad150-9693-47d6-8a0f-cf4fdace0032" providerId="ADAL" clId="{7CBB44AC-F411-4A4B-B30A-A079C949E205}" dt="2021-08-26T14:37:35.006" v="603" actId="2696"/>
          <pc:sldLayoutMkLst>
            <pc:docMk/>
            <pc:sldMasterMk cId="2765459242" sldId="2147483754"/>
            <pc:sldLayoutMk cId="1202990265" sldId="2147483763"/>
          </pc:sldLayoutMkLst>
        </pc:sldLayoutChg>
        <pc:sldLayoutChg chg="del">
          <pc:chgData name="Peter Nathan" userId="f04ad150-9693-47d6-8a0f-cf4fdace0032" providerId="ADAL" clId="{7CBB44AC-F411-4A4B-B30A-A079C949E205}" dt="2021-08-26T14:37:35.007" v="604" actId="2696"/>
          <pc:sldLayoutMkLst>
            <pc:docMk/>
            <pc:sldMasterMk cId="2765459242" sldId="2147483754"/>
            <pc:sldLayoutMk cId="4053373378" sldId="2147483764"/>
          </pc:sldLayoutMkLst>
        </pc:sldLayoutChg>
        <pc:sldLayoutChg chg="del">
          <pc:chgData name="Peter Nathan" userId="f04ad150-9693-47d6-8a0f-cf4fdace0032" providerId="ADAL" clId="{7CBB44AC-F411-4A4B-B30A-A079C949E205}" dt="2021-08-26T14:37:35.007" v="605" actId="2696"/>
          <pc:sldLayoutMkLst>
            <pc:docMk/>
            <pc:sldMasterMk cId="2765459242" sldId="2147483754"/>
            <pc:sldLayoutMk cId="1800956843" sldId="2147483765"/>
          </pc:sldLayoutMkLst>
        </pc:sldLayoutChg>
      </pc:sldMasterChg>
      <pc:sldMasterChg chg="del delSldLayout">
        <pc:chgData name="Peter Nathan" userId="f04ad150-9693-47d6-8a0f-cf4fdace0032" providerId="ADAL" clId="{7CBB44AC-F411-4A4B-B30A-A079C949E205}" dt="2021-08-26T14:38:07.593" v="650" actId="2696"/>
        <pc:sldMasterMkLst>
          <pc:docMk/>
          <pc:sldMasterMk cId="1135572805" sldId="2147483766"/>
        </pc:sldMasterMkLst>
        <pc:sldLayoutChg chg="del">
          <pc:chgData name="Peter Nathan" userId="f04ad150-9693-47d6-8a0f-cf4fdace0032" providerId="ADAL" clId="{7CBB44AC-F411-4A4B-B30A-A079C949E205}" dt="2021-08-26T14:38:07.550" v="632" actId="2696"/>
          <pc:sldLayoutMkLst>
            <pc:docMk/>
            <pc:sldMasterMk cId="1135572805" sldId="2147483766"/>
            <pc:sldLayoutMk cId="583264724" sldId="2147483767"/>
          </pc:sldLayoutMkLst>
        </pc:sldLayoutChg>
        <pc:sldLayoutChg chg="del">
          <pc:chgData name="Peter Nathan" userId="f04ad150-9693-47d6-8a0f-cf4fdace0032" providerId="ADAL" clId="{7CBB44AC-F411-4A4B-B30A-A079C949E205}" dt="2021-08-26T14:38:07.579" v="635" actId="2696"/>
          <pc:sldLayoutMkLst>
            <pc:docMk/>
            <pc:sldMasterMk cId="1135572805" sldId="2147483766"/>
            <pc:sldLayoutMk cId="4056361417" sldId="2147483768"/>
          </pc:sldLayoutMkLst>
        </pc:sldLayoutChg>
        <pc:sldLayoutChg chg="del">
          <pc:chgData name="Peter Nathan" userId="f04ad150-9693-47d6-8a0f-cf4fdace0032" providerId="ADAL" clId="{7CBB44AC-F411-4A4B-B30A-A079C949E205}" dt="2021-08-26T14:38:07.579" v="636" actId="2696"/>
          <pc:sldLayoutMkLst>
            <pc:docMk/>
            <pc:sldMasterMk cId="1135572805" sldId="2147483766"/>
            <pc:sldLayoutMk cId="2533430835" sldId="2147483769"/>
          </pc:sldLayoutMkLst>
        </pc:sldLayoutChg>
        <pc:sldLayoutChg chg="del">
          <pc:chgData name="Peter Nathan" userId="f04ad150-9693-47d6-8a0f-cf4fdace0032" providerId="ADAL" clId="{7CBB44AC-F411-4A4B-B30A-A079C949E205}" dt="2021-08-26T14:38:07.580" v="637" actId="2696"/>
          <pc:sldLayoutMkLst>
            <pc:docMk/>
            <pc:sldMasterMk cId="1135572805" sldId="2147483766"/>
            <pc:sldLayoutMk cId="49489018" sldId="2147483770"/>
          </pc:sldLayoutMkLst>
        </pc:sldLayoutChg>
        <pc:sldLayoutChg chg="del">
          <pc:chgData name="Peter Nathan" userId="f04ad150-9693-47d6-8a0f-cf4fdace0032" providerId="ADAL" clId="{7CBB44AC-F411-4A4B-B30A-A079C949E205}" dt="2021-08-26T14:38:07.581" v="638" actId="2696"/>
          <pc:sldLayoutMkLst>
            <pc:docMk/>
            <pc:sldMasterMk cId="1135572805" sldId="2147483766"/>
            <pc:sldLayoutMk cId="3695182196" sldId="2147483771"/>
          </pc:sldLayoutMkLst>
        </pc:sldLayoutChg>
        <pc:sldLayoutChg chg="del">
          <pc:chgData name="Peter Nathan" userId="f04ad150-9693-47d6-8a0f-cf4fdace0032" providerId="ADAL" clId="{7CBB44AC-F411-4A4B-B30A-A079C949E205}" dt="2021-08-26T14:38:07.582" v="639" actId="2696"/>
          <pc:sldLayoutMkLst>
            <pc:docMk/>
            <pc:sldMasterMk cId="1135572805" sldId="2147483766"/>
            <pc:sldLayoutMk cId="46976084" sldId="2147483772"/>
          </pc:sldLayoutMkLst>
        </pc:sldLayoutChg>
        <pc:sldLayoutChg chg="del">
          <pc:chgData name="Peter Nathan" userId="f04ad150-9693-47d6-8a0f-cf4fdace0032" providerId="ADAL" clId="{7CBB44AC-F411-4A4B-B30A-A079C949E205}" dt="2021-08-26T14:38:07.583" v="640" actId="2696"/>
          <pc:sldLayoutMkLst>
            <pc:docMk/>
            <pc:sldMasterMk cId="1135572805" sldId="2147483766"/>
            <pc:sldLayoutMk cId="792102849" sldId="2147483773"/>
          </pc:sldLayoutMkLst>
        </pc:sldLayoutChg>
        <pc:sldLayoutChg chg="del">
          <pc:chgData name="Peter Nathan" userId="f04ad150-9693-47d6-8a0f-cf4fdace0032" providerId="ADAL" clId="{7CBB44AC-F411-4A4B-B30A-A079C949E205}" dt="2021-08-26T14:38:07.584" v="641" actId="2696"/>
          <pc:sldLayoutMkLst>
            <pc:docMk/>
            <pc:sldMasterMk cId="1135572805" sldId="2147483766"/>
            <pc:sldLayoutMk cId="1817253216" sldId="2147483774"/>
          </pc:sldLayoutMkLst>
        </pc:sldLayoutChg>
        <pc:sldLayoutChg chg="del">
          <pc:chgData name="Peter Nathan" userId="f04ad150-9693-47d6-8a0f-cf4fdace0032" providerId="ADAL" clId="{7CBB44AC-F411-4A4B-B30A-A079C949E205}" dt="2021-08-26T14:38:07.585" v="642" actId="2696"/>
          <pc:sldLayoutMkLst>
            <pc:docMk/>
            <pc:sldMasterMk cId="1135572805" sldId="2147483766"/>
            <pc:sldLayoutMk cId="931748446" sldId="2147483775"/>
          </pc:sldLayoutMkLst>
        </pc:sldLayoutChg>
        <pc:sldLayoutChg chg="del">
          <pc:chgData name="Peter Nathan" userId="f04ad150-9693-47d6-8a0f-cf4fdace0032" providerId="ADAL" clId="{7CBB44AC-F411-4A4B-B30A-A079C949E205}" dt="2021-08-26T14:38:07.586" v="643" actId="2696"/>
          <pc:sldLayoutMkLst>
            <pc:docMk/>
            <pc:sldMasterMk cId="1135572805" sldId="2147483766"/>
            <pc:sldLayoutMk cId="4125978212" sldId="2147483776"/>
          </pc:sldLayoutMkLst>
        </pc:sldLayoutChg>
        <pc:sldLayoutChg chg="del">
          <pc:chgData name="Peter Nathan" userId="f04ad150-9693-47d6-8a0f-cf4fdace0032" providerId="ADAL" clId="{7CBB44AC-F411-4A4B-B30A-A079C949E205}" dt="2021-08-26T14:38:07.587" v="644" actId="2696"/>
          <pc:sldLayoutMkLst>
            <pc:docMk/>
            <pc:sldMasterMk cId="1135572805" sldId="2147483766"/>
            <pc:sldLayoutMk cId="2837181917" sldId="2147483777"/>
          </pc:sldLayoutMkLst>
        </pc:sldLayoutChg>
        <pc:sldLayoutChg chg="del">
          <pc:chgData name="Peter Nathan" userId="f04ad150-9693-47d6-8a0f-cf4fdace0032" providerId="ADAL" clId="{7CBB44AC-F411-4A4B-B30A-A079C949E205}" dt="2021-08-26T14:38:07.588" v="645" actId="2696"/>
          <pc:sldLayoutMkLst>
            <pc:docMk/>
            <pc:sldMasterMk cId="1135572805" sldId="2147483766"/>
            <pc:sldLayoutMk cId="1836474521" sldId="2147483778"/>
          </pc:sldLayoutMkLst>
        </pc:sldLayoutChg>
        <pc:sldLayoutChg chg="del">
          <pc:chgData name="Peter Nathan" userId="f04ad150-9693-47d6-8a0f-cf4fdace0032" providerId="ADAL" clId="{7CBB44AC-F411-4A4B-B30A-A079C949E205}" dt="2021-08-26T14:38:07.589" v="646" actId="2696"/>
          <pc:sldLayoutMkLst>
            <pc:docMk/>
            <pc:sldMasterMk cId="1135572805" sldId="2147483766"/>
            <pc:sldLayoutMk cId="884710521" sldId="2147483779"/>
          </pc:sldLayoutMkLst>
        </pc:sldLayoutChg>
        <pc:sldLayoutChg chg="del">
          <pc:chgData name="Peter Nathan" userId="f04ad150-9693-47d6-8a0f-cf4fdace0032" providerId="ADAL" clId="{7CBB44AC-F411-4A4B-B30A-A079C949E205}" dt="2021-08-26T14:38:07.590" v="647" actId="2696"/>
          <pc:sldLayoutMkLst>
            <pc:docMk/>
            <pc:sldMasterMk cId="1135572805" sldId="2147483766"/>
            <pc:sldLayoutMk cId="2929001020" sldId="2147483780"/>
          </pc:sldLayoutMkLst>
        </pc:sldLayoutChg>
        <pc:sldLayoutChg chg="del">
          <pc:chgData name="Peter Nathan" userId="f04ad150-9693-47d6-8a0f-cf4fdace0032" providerId="ADAL" clId="{7CBB44AC-F411-4A4B-B30A-A079C949E205}" dt="2021-08-26T14:38:07.590" v="648" actId="2696"/>
          <pc:sldLayoutMkLst>
            <pc:docMk/>
            <pc:sldMasterMk cId="1135572805" sldId="2147483766"/>
            <pc:sldLayoutMk cId="451738350" sldId="2147483781"/>
          </pc:sldLayoutMkLst>
        </pc:sldLayoutChg>
        <pc:sldLayoutChg chg="del">
          <pc:chgData name="Peter Nathan" userId="f04ad150-9693-47d6-8a0f-cf4fdace0032" providerId="ADAL" clId="{7CBB44AC-F411-4A4B-B30A-A079C949E205}" dt="2021-08-26T14:38:07.591" v="649" actId="2696"/>
          <pc:sldLayoutMkLst>
            <pc:docMk/>
            <pc:sldMasterMk cId="1135572805" sldId="2147483766"/>
            <pc:sldLayoutMk cId="797425262" sldId="2147483782"/>
          </pc:sldLayoutMkLst>
        </pc:sldLayoutChg>
      </pc:sldMasterChg>
      <pc:sldMasterChg chg="del delSldLayout">
        <pc:chgData name="Peter Nathan" userId="f04ad150-9693-47d6-8a0f-cf4fdace0032" providerId="ADAL" clId="{7CBB44AC-F411-4A4B-B30A-A079C949E205}" dt="2021-08-26T14:38:07.635" v="667" actId="2696"/>
        <pc:sldMasterMkLst>
          <pc:docMk/>
          <pc:sldMasterMk cId="668608165" sldId="2147483783"/>
        </pc:sldMasterMkLst>
        <pc:sldLayoutChg chg="del">
          <pc:chgData name="Peter Nathan" userId="f04ad150-9693-47d6-8a0f-cf4fdace0032" providerId="ADAL" clId="{7CBB44AC-F411-4A4B-B30A-A079C949E205}" dt="2021-08-26T14:38:07.626" v="654" actId="2696"/>
          <pc:sldLayoutMkLst>
            <pc:docMk/>
            <pc:sldMasterMk cId="668608165" sldId="2147483783"/>
            <pc:sldLayoutMk cId="823708188" sldId="2147483784"/>
          </pc:sldLayoutMkLst>
        </pc:sldLayoutChg>
        <pc:sldLayoutChg chg="del">
          <pc:chgData name="Peter Nathan" userId="f04ad150-9693-47d6-8a0f-cf4fdace0032" providerId="ADAL" clId="{7CBB44AC-F411-4A4B-B30A-A079C949E205}" dt="2021-08-26T14:38:07.626" v="655" actId="2696"/>
          <pc:sldLayoutMkLst>
            <pc:docMk/>
            <pc:sldMasterMk cId="668608165" sldId="2147483783"/>
            <pc:sldLayoutMk cId="2068491934" sldId="2147483785"/>
          </pc:sldLayoutMkLst>
        </pc:sldLayoutChg>
        <pc:sldLayoutChg chg="del">
          <pc:chgData name="Peter Nathan" userId="f04ad150-9693-47d6-8a0f-cf4fdace0032" providerId="ADAL" clId="{7CBB44AC-F411-4A4B-B30A-A079C949E205}" dt="2021-08-26T14:38:07.627" v="656" actId="2696"/>
          <pc:sldLayoutMkLst>
            <pc:docMk/>
            <pc:sldMasterMk cId="668608165" sldId="2147483783"/>
            <pc:sldLayoutMk cId="3778716601" sldId="2147483786"/>
          </pc:sldLayoutMkLst>
        </pc:sldLayoutChg>
        <pc:sldLayoutChg chg="del">
          <pc:chgData name="Peter Nathan" userId="f04ad150-9693-47d6-8a0f-cf4fdace0032" providerId="ADAL" clId="{7CBB44AC-F411-4A4B-B30A-A079C949E205}" dt="2021-08-26T14:38:07.627" v="657" actId="2696"/>
          <pc:sldLayoutMkLst>
            <pc:docMk/>
            <pc:sldMasterMk cId="668608165" sldId="2147483783"/>
            <pc:sldLayoutMk cId="1854701178" sldId="2147483787"/>
          </pc:sldLayoutMkLst>
        </pc:sldLayoutChg>
        <pc:sldLayoutChg chg="del">
          <pc:chgData name="Peter Nathan" userId="f04ad150-9693-47d6-8a0f-cf4fdace0032" providerId="ADAL" clId="{7CBB44AC-F411-4A4B-B30A-A079C949E205}" dt="2021-08-26T14:38:07.628" v="658" actId="2696"/>
          <pc:sldLayoutMkLst>
            <pc:docMk/>
            <pc:sldMasterMk cId="668608165" sldId="2147483783"/>
            <pc:sldLayoutMk cId="2368180716" sldId="2147483788"/>
          </pc:sldLayoutMkLst>
        </pc:sldLayoutChg>
        <pc:sldLayoutChg chg="del">
          <pc:chgData name="Peter Nathan" userId="f04ad150-9693-47d6-8a0f-cf4fdace0032" providerId="ADAL" clId="{7CBB44AC-F411-4A4B-B30A-A079C949E205}" dt="2021-08-26T14:38:07.629" v="659" actId="2696"/>
          <pc:sldLayoutMkLst>
            <pc:docMk/>
            <pc:sldMasterMk cId="668608165" sldId="2147483783"/>
            <pc:sldLayoutMk cId="4138547209" sldId="2147483789"/>
          </pc:sldLayoutMkLst>
        </pc:sldLayoutChg>
        <pc:sldLayoutChg chg="del">
          <pc:chgData name="Peter Nathan" userId="f04ad150-9693-47d6-8a0f-cf4fdace0032" providerId="ADAL" clId="{7CBB44AC-F411-4A4B-B30A-A079C949E205}" dt="2021-08-26T14:38:07.629" v="660" actId="2696"/>
          <pc:sldLayoutMkLst>
            <pc:docMk/>
            <pc:sldMasterMk cId="668608165" sldId="2147483783"/>
            <pc:sldLayoutMk cId="1720056464" sldId="2147483790"/>
          </pc:sldLayoutMkLst>
        </pc:sldLayoutChg>
        <pc:sldLayoutChg chg="del">
          <pc:chgData name="Peter Nathan" userId="f04ad150-9693-47d6-8a0f-cf4fdace0032" providerId="ADAL" clId="{7CBB44AC-F411-4A4B-B30A-A079C949E205}" dt="2021-08-26T14:38:07.630" v="661" actId="2696"/>
          <pc:sldLayoutMkLst>
            <pc:docMk/>
            <pc:sldMasterMk cId="668608165" sldId="2147483783"/>
            <pc:sldLayoutMk cId="2179255563" sldId="2147483791"/>
          </pc:sldLayoutMkLst>
        </pc:sldLayoutChg>
        <pc:sldLayoutChg chg="del">
          <pc:chgData name="Peter Nathan" userId="f04ad150-9693-47d6-8a0f-cf4fdace0032" providerId="ADAL" clId="{7CBB44AC-F411-4A4B-B30A-A079C949E205}" dt="2021-08-26T14:38:07.631" v="662" actId="2696"/>
          <pc:sldLayoutMkLst>
            <pc:docMk/>
            <pc:sldMasterMk cId="668608165" sldId="2147483783"/>
            <pc:sldLayoutMk cId="1538453397" sldId="2147483792"/>
          </pc:sldLayoutMkLst>
        </pc:sldLayoutChg>
        <pc:sldLayoutChg chg="del">
          <pc:chgData name="Peter Nathan" userId="f04ad150-9693-47d6-8a0f-cf4fdace0032" providerId="ADAL" clId="{7CBB44AC-F411-4A4B-B30A-A079C949E205}" dt="2021-08-26T14:38:07.631" v="663" actId="2696"/>
          <pc:sldLayoutMkLst>
            <pc:docMk/>
            <pc:sldMasterMk cId="668608165" sldId="2147483783"/>
            <pc:sldLayoutMk cId="2833561289" sldId="2147483793"/>
          </pc:sldLayoutMkLst>
        </pc:sldLayoutChg>
        <pc:sldLayoutChg chg="del">
          <pc:chgData name="Peter Nathan" userId="f04ad150-9693-47d6-8a0f-cf4fdace0032" providerId="ADAL" clId="{7CBB44AC-F411-4A4B-B30A-A079C949E205}" dt="2021-08-26T14:38:07.632" v="664" actId="2696"/>
          <pc:sldLayoutMkLst>
            <pc:docMk/>
            <pc:sldMasterMk cId="668608165" sldId="2147483783"/>
            <pc:sldLayoutMk cId="3758785754" sldId="2147483794"/>
          </pc:sldLayoutMkLst>
        </pc:sldLayoutChg>
        <pc:sldLayoutChg chg="del">
          <pc:chgData name="Peter Nathan" userId="f04ad150-9693-47d6-8a0f-cf4fdace0032" providerId="ADAL" clId="{7CBB44AC-F411-4A4B-B30A-A079C949E205}" dt="2021-08-26T14:38:07.633" v="665" actId="2696"/>
          <pc:sldLayoutMkLst>
            <pc:docMk/>
            <pc:sldMasterMk cId="668608165" sldId="2147483783"/>
            <pc:sldLayoutMk cId="2814796395" sldId="2147483795"/>
          </pc:sldLayoutMkLst>
        </pc:sldLayoutChg>
        <pc:sldLayoutChg chg="del">
          <pc:chgData name="Peter Nathan" userId="f04ad150-9693-47d6-8a0f-cf4fdace0032" providerId="ADAL" clId="{7CBB44AC-F411-4A4B-B30A-A079C949E205}" dt="2021-08-26T14:38:07.633" v="666" actId="2696"/>
          <pc:sldLayoutMkLst>
            <pc:docMk/>
            <pc:sldMasterMk cId="668608165" sldId="2147483783"/>
            <pc:sldLayoutMk cId="3298862187" sldId="2147483796"/>
          </pc:sldLayoutMkLst>
        </pc:sldLayoutChg>
      </pc:sldMasterChg>
      <pc:sldMasterChg chg="del delSldLayout">
        <pc:chgData name="Peter Nathan" userId="f04ad150-9693-47d6-8a0f-cf4fdace0032" providerId="ADAL" clId="{7CBB44AC-F411-4A4B-B30A-A079C949E205}" dt="2021-08-31T06:53:57.697" v="687" actId="2696"/>
        <pc:sldMasterMkLst>
          <pc:docMk/>
          <pc:sldMasterMk cId="144487499" sldId="2147483818"/>
        </pc:sldMasterMkLst>
        <pc:sldLayoutChg chg="del">
          <pc:chgData name="Peter Nathan" userId="f04ad150-9693-47d6-8a0f-cf4fdace0032" providerId="ADAL" clId="{7CBB44AC-F411-4A4B-B30A-A079C949E205}" dt="2021-08-31T06:53:57.688" v="676" actId="2696"/>
          <pc:sldLayoutMkLst>
            <pc:docMk/>
            <pc:sldMasterMk cId="144487499" sldId="2147483818"/>
            <pc:sldLayoutMk cId="258800100" sldId="2147483819"/>
          </pc:sldLayoutMkLst>
        </pc:sldLayoutChg>
        <pc:sldLayoutChg chg="del">
          <pc:chgData name="Peter Nathan" userId="f04ad150-9693-47d6-8a0f-cf4fdace0032" providerId="ADAL" clId="{7CBB44AC-F411-4A4B-B30A-A079C949E205}" dt="2021-08-31T06:53:57.689" v="677" actId="2696"/>
          <pc:sldLayoutMkLst>
            <pc:docMk/>
            <pc:sldMasterMk cId="144487499" sldId="2147483818"/>
            <pc:sldLayoutMk cId="1681464070" sldId="2147483820"/>
          </pc:sldLayoutMkLst>
        </pc:sldLayoutChg>
        <pc:sldLayoutChg chg="del">
          <pc:chgData name="Peter Nathan" userId="f04ad150-9693-47d6-8a0f-cf4fdace0032" providerId="ADAL" clId="{7CBB44AC-F411-4A4B-B30A-A079C949E205}" dt="2021-08-31T06:53:57.690" v="678" actId="2696"/>
          <pc:sldLayoutMkLst>
            <pc:docMk/>
            <pc:sldMasterMk cId="144487499" sldId="2147483818"/>
            <pc:sldLayoutMk cId="761266241" sldId="2147483821"/>
          </pc:sldLayoutMkLst>
        </pc:sldLayoutChg>
        <pc:sldLayoutChg chg="del">
          <pc:chgData name="Peter Nathan" userId="f04ad150-9693-47d6-8a0f-cf4fdace0032" providerId="ADAL" clId="{7CBB44AC-F411-4A4B-B30A-A079C949E205}" dt="2021-08-31T06:53:57.691" v="679" actId="2696"/>
          <pc:sldLayoutMkLst>
            <pc:docMk/>
            <pc:sldMasterMk cId="144487499" sldId="2147483818"/>
            <pc:sldLayoutMk cId="924566100" sldId="2147483822"/>
          </pc:sldLayoutMkLst>
        </pc:sldLayoutChg>
        <pc:sldLayoutChg chg="del">
          <pc:chgData name="Peter Nathan" userId="f04ad150-9693-47d6-8a0f-cf4fdace0032" providerId="ADAL" clId="{7CBB44AC-F411-4A4B-B30A-A079C949E205}" dt="2021-08-31T06:53:57.692" v="680" actId="2696"/>
          <pc:sldLayoutMkLst>
            <pc:docMk/>
            <pc:sldMasterMk cId="144487499" sldId="2147483818"/>
            <pc:sldLayoutMk cId="1219352958" sldId="2147483823"/>
          </pc:sldLayoutMkLst>
        </pc:sldLayoutChg>
        <pc:sldLayoutChg chg="del">
          <pc:chgData name="Peter Nathan" userId="f04ad150-9693-47d6-8a0f-cf4fdace0032" providerId="ADAL" clId="{7CBB44AC-F411-4A4B-B30A-A079C949E205}" dt="2021-08-31T06:53:57.692" v="681" actId="2696"/>
          <pc:sldLayoutMkLst>
            <pc:docMk/>
            <pc:sldMasterMk cId="144487499" sldId="2147483818"/>
            <pc:sldLayoutMk cId="3388183926" sldId="2147483824"/>
          </pc:sldLayoutMkLst>
        </pc:sldLayoutChg>
        <pc:sldLayoutChg chg="del">
          <pc:chgData name="Peter Nathan" userId="f04ad150-9693-47d6-8a0f-cf4fdace0032" providerId="ADAL" clId="{7CBB44AC-F411-4A4B-B30A-A079C949E205}" dt="2021-08-31T06:53:57.693" v="682" actId="2696"/>
          <pc:sldLayoutMkLst>
            <pc:docMk/>
            <pc:sldMasterMk cId="144487499" sldId="2147483818"/>
            <pc:sldLayoutMk cId="3748973816" sldId="2147483825"/>
          </pc:sldLayoutMkLst>
        </pc:sldLayoutChg>
        <pc:sldLayoutChg chg="del">
          <pc:chgData name="Peter Nathan" userId="f04ad150-9693-47d6-8a0f-cf4fdace0032" providerId="ADAL" clId="{7CBB44AC-F411-4A4B-B30A-A079C949E205}" dt="2021-08-31T06:53:57.694" v="683" actId="2696"/>
          <pc:sldLayoutMkLst>
            <pc:docMk/>
            <pc:sldMasterMk cId="144487499" sldId="2147483818"/>
            <pc:sldLayoutMk cId="3181832017" sldId="2147483826"/>
          </pc:sldLayoutMkLst>
        </pc:sldLayoutChg>
        <pc:sldLayoutChg chg="del">
          <pc:chgData name="Peter Nathan" userId="f04ad150-9693-47d6-8a0f-cf4fdace0032" providerId="ADAL" clId="{7CBB44AC-F411-4A4B-B30A-A079C949E205}" dt="2021-08-31T06:53:57.694" v="684" actId="2696"/>
          <pc:sldLayoutMkLst>
            <pc:docMk/>
            <pc:sldMasterMk cId="144487499" sldId="2147483818"/>
            <pc:sldLayoutMk cId="128290059" sldId="2147483827"/>
          </pc:sldLayoutMkLst>
        </pc:sldLayoutChg>
        <pc:sldLayoutChg chg="del">
          <pc:chgData name="Peter Nathan" userId="f04ad150-9693-47d6-8a0f-cf4fdace0032" providerId="ADAL" clId="{7CBB44AC-F411-4A4B-B30A-A079C949E205}" dt="2021-08-31T06:53:57.695" v="685" actId="2696"/>
          <pc:sldLayoutMkLst>
            <pc:docMk/>
            <pc:sldMasterMk cId="144487499" sldId="2147483818"/>
            <pc:sldLayoutMk cId="1537971659" sldId="2147483828"/>
          </pc:sldLayoutMkLst>
        </pc:sldLayoutChg>
        <pc:sldLayoutChg chg="del">
          <pc:chgData name="Peter Nathan" userId="f04ad150-9693-47d6-8a0f-cf4fdace0032" providerId="ADAL" clId="{7CBB44AC-F411-4A4B-B30A-A079C949E205}" dt="2021-08-31T06:53:57.696" v="686" actId="2696"/>
          <pc:sldLayoutMkLst>
            <pc:docMk/>
            <pc:sldMasterMk cId="144487499" sldId="2147483818"/>
            <pc:sldLayoutMk cId="3808652000" sldId="2147483829"/>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AF1925-2D4A-49AE-A8A2-C00F15363828}" type="doc">
      <dgm:prSet loTypeId="urn:microsoft.com/office/officeart/2005/8/layout/process1" loCatId="process" qsTypeId="urn:microsoft.com/office/officeart/2005/8/quickstyle/simple1" qsCatId="simple" csTypeId="urn:microsoft.com/office/officeart/2005/8/colors/accent1_2" csCatId="accent1" phldr="1"/>
      <dgm:spPr/>
    </dgm:pt>
    <dgm:pt modelId="{34E4FF10-8A95-4776-A4FC-36F7F0C247EC}">
      <dgm:prSet phldrT="[Text]" custT="1"/>
      <dgm:spPr>
        <a:xfrm>
          <a:off x="3981" y="1785488"/>
          <a:ext cx="1234157" cy="620023"/>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600" dirty="0">
              <a:solidFill>
                <a:sysClr val="window" lastClr="FFFFFF"/>
              </a:solidFill>
              <a:latin typeface="Calibri" panose="020F0502020204030204"/>
              <a:ea typeface="+mn-ea"/>
              <a:cs typeface="+mn-cs"/>
            </a:rPr>
            <a:t>Symptomatic / COVID + LFD</a:t>
          </a:r>
        </a:p>
      </dgm:t>
    </dgm:pt>
    <dgm:pt modelId="{018B01D2-DC3D-4CB0-BE37-504C3A2E5E1E}" type="parTrans" cxnId="{BF17CBB0-ADDB-4679-A95E-0DD055E05BC8}">
      <dgm:prSet/>
      <dgm:spPr/>
      <dgm:t>
        <a:bodyPr/>
        <a:lstStyle/>
        <a:p>
          <a:endParaRPr lang="en-GB"/>
        </a:p>
      </dgm:t>
    </dgm:pt>
    <dgm:pt modelId="{A1A7FA22-6C11-498F-8719-B69C597F91E9}" type="sibTrans" cxnId="{BF17CBB0-ADDB-4679-A95E-0DD055E05BC8}">
      <dgm:prSet/>
      <dgm:spPr>
        <a:xfrm>
          <a:off x="1361554" y="1942464"/>
          <a:ext cx="261641" cy="306070"/>
        </a:xfrm>
        <a:prstGeom prst="rightArrow">
          <a:avLst>
            <a:gd name="adj1" fmla="val 60000"/>
            <a:gd name="adj2" fmla="val 50000"/>
          </a:avLst>
        </a:prstGeom>
        <a:solidFill>
          <a:srgbClr val="4472C4">
            <a:tint val="60000"/>
            <a:hueOff val="0"/>
            <a:satOff val="0"/>
            <a:lumOff val="0"/>
            <a:alphaOff val="0"/>
          </a:srgbClr>
        </a:solidFill>
        <a:ln>
          <a:noFill/>
        </a:ln>
        <a:effectLst/>
      </dgm:spPr>
      <dgm:t>
        <a:bodyPr/>
        <a:lstStyle/>
        <a:p>
          <a:pPr>
            <a:buNone/>
          </a:pPr>
          <a:endParaRPr lang="en-GB">
            <a:solidFill>
              <a:sysClr val="window" lastClr="FFFFFF"/>
            </a:solidFill>
            <a:latin typeface="Calibri" panose="020F0502020204030204"/>
            <a:ea typeface="+mn-ea"/>
            <a:cs typeface="+mn-cs"/>
          </a:endParaRPr>
        </a:p>
      </dgm:t>
    </dgm:pt>
    <dgm:pt modelId="{D9AE8FF1-43FA-48F7-9D62-F9F031CCB9D4}">
      <dgm:prSet phldrT="[Text]" custT="1"/>
      <dgm:spPr>
        <a:xfrm>
          <a:off x="5187441" y="1725252"/>
          <a:ext cx="1234157" cy="740494"/>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600" dirty="0">
              <a:solidFill>
                <a:sysClr val="window" lastClr="FFFFFF"/>
              </a:solidFill>
              <a:latin typeface="Calibri" panose="020F0502020204030204"/>
              <a:ea typeface="+mn-ea"/>
              <a:cs typeface="+mn-cs"/>
            </a:rPr>
            <a:t>If PCR + self isolate for 10 days</a:t>
          </a:r>
        </a:p>
        <a:p>
          <a:pPr>
            <a:buNone/>
          </a:pPr>
          <a:r>
            <a:rPr lang="en-GB" sz="1600" dirty="0">
              <a:solidFill>
                <a:sysClr val="window" lastClr="FFFFFF"/>
              </a:solidFill>
              <a:latin typeface="Calibri" panose="020F0502020204030204"/>
              <a:ea typeface="+mn-ea"/>
              <a:cs typeface="+mn-cs"/>
            </a:rPr>
            <a:t>If PCR - continue school</a:t>
          </a:r>
        </a:p>
        <a:p>
          <a:pPr>
            <a:buNone/>
          </a:pPr>
          <a:r>
            <a:rPr lang="en-GB" sz="1600" dirty="0">
              <a:solidFill>
                <a:sysClr val="window" lastClr="FFFFFF"/>
              </a:solidFill>
              <a:latin typeface="Calibri" panose="020F0502020204030204"/>
              <a:ea typeface="+mn-ea"/>
              <a:cs typeface="+mn-cs"/>
            </a:rPr>
            <a:t>(providing PCR carried out within 2 days of LFT &amp; if staff double jabbed)</a:t>
          </a:r>
        </a:p>
      </dgm:t>
    </dgm:pt>
    <dgm:pt modelId="{7E0E4E13-ECB2-415B-AC5A-FDFB16C947D7}" type="parTrans" cxnId="{94CE0D03-2FAB-4C7D-AB1E-460DCD93F4EB}">
      <dgm:prSet/>
      <dgm:spPr/>
      <dgm:t>
        <a:bodyPr/>
        <a:lstStyle/>
        <a:p>
          <a:endParaRPr lang="en-GB"/>
        </a:p>
      </dgm:t>
    </dgm:pt>
    <dgm:pt modelId="{D94D87F3-29D0-42CC-9F61-6887EBB3C885}" type="sibTrans" cxnId="{94CE0D03-2FAB-4C7D-AB1E-460DCD93F4EB}">
      <dgm:prSet/>
      <dgm:spPr>
        <a:xfrm>
          <a:off x="6545014" y="1942464"/>
          <a:ext cx="261641" cy="306070"/>
        </a:xfrm>
        <a:prstGeom prst="rightArrow">
          <a:avLst>
            <a:gd name="adj1" fmla="val 60000"/>
            <a:gd name="adj2" fmla="val 50000"/>
          </a:avLst>
        </a:prstGeom>
        <a:solidFill>
          <a:srgbClr val="4472C4">
            <a:tint val="60000"/>
            <a:hueOff val="0"/>
            <a:satOff val="0"/>
            <a:lumOff val="0"/>
            <a:alphaOff val="0"/>
          </a:srgbClr>
        </a:solidFill>
        <a:ln>
          <a:noFill/>
        </a:ln>
        <a:effectLst/>
      </dgm:spPr>
      <dgm:t>
        <a:bodyPr/>
        <a:lstStyle/>
        <a:p>
          <a:pPr>
            <a:buNone/>
          </a:pPr>
          <a:endParaRPr lang="en-GB">
            <a:solidFill>
              <a:sysClr val="window" lastClr="FFFFFF"/>
            </a:solidFill>
            <a:latin typeface="Calibri" panose="020F0502020204030204"/>
            <a:ea typeface="+mn-ea"/>
            <a:cs typeface="+mn-cs"/>
          </a:endParaRPr>
        </a:p>
      </dgm:t>
    </dgm:pt>
    <dgm:pt modelId="{2DD977DD-A8B9-4929-9051-3E21E155E6E2}">
      <dgm:prSet phldrT="[Text]" custT="1"/>
      <dgm:spPr>
        <a:xfrm>
          <a:off x="6915261" y="1725252"/>
          <a:ext cx="1234157" cy="740494"/>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600" dirty="0">
              <a:solidFill>
                <a:sysClr val="window" lastClr="FFFFFF"/>
              </a:solidFill>
              <a:latin typeface="Calibri" panose="020F0502020204030204"/>
              <a:ea typeface="+mn-ea"/>
              <a:cs typeface="+mn-cs"/>
            </a:rPr>
            <a:t>Notify COVID + to corona.virus@enfield.gov.uk</a:t>
          </a:r>
        </a:p>
      </dgm:t>
    </dgm:pt>
    <dgm:pt modelId="{2BCBA70B-2BAA-4029-A647-A50EB188741B}" type="parTrans" cxnId="{541EF139-3749-4950-8298-0A6A0E76ECC0}">
      <dgm:prSet/>
      <dgm:spPr/>
      <dgm:t>
        <a:bodyPr/>
        <a:lstStyle/>
        <a:p>
          <a:endParaRPr lang="en-GB"/>
        </a:p>
      </dgm:t>
    </dgm:pt>
    <dgm:pt modelId="{68520E35-62E4-4C55-A491-56CB608C417D}" type="sibTrans" cxnId="{541EF139-3749-4950-8298-0A6A0E76ECC0}">
      <dgm:prSet/>
      <dgm:spPr/>
      <dgm:t>
        <a:bodyPr/>
        <a:lstStyle/>
        <a:p>
          <a:endParaRPr lang="en-GB"/>
        </a:p>
      </dgm:t>
    </dgm:pt>
    <dgm:pt modelId="{95E7FBC4-9674-4378-8940-AEACB276C9BB}">
      <dgm:prSet phldrT="[Text]" custT="1"/>
      <dgm:spPr>
        <a:xfrm>
          <a:off x="1731801" y="1725252"/>
          <a:ext cx="1234157" cy="740494"/>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600" dirty="0">
              <a:solidFill>
                <a:sysClr val="window" lastClr="FFFFFF"/>
              </a:solidFill>
              <a:latin typeface="Calibri" panose="020F0502020204030204"/>
              <a:ea typeface="+mn-ea"/>
              <a:cs typeface="+mn-cs"/>
            </a:rPr>
            <a:t>Self isolate whilst awaiting PCR test and results</a:t>
          </a:r>
        </a:p>
      </dgm:t>
    </dgm:pt>
    <dgm:pt modelId="{0AE38067-D52E-4E6A-BD81-B934DDDC387E}" type="parTrans" cxnId="{7953F8AD-8E01-4337-A9EC-2A9D9A15E4E9}">
      <dgm:prSet/>
      <dgm:spPr/>
      <dgm:t>
        <a:bodyPr/>
        <a:lstStyle/>
        <a:p>
          <a:endParaRPr lang="en-GB"/>
        </a:p>
      </dgm:t>
    </dgm:pt>
    <dgm:pt modelId="{7B728CE0-E3D6-419C-BC7E-FAE03A21E698}" type="sibTrans" cxnId="{7953F8AD-8E01-4337-A9EC-2A9D9A15E4E9}">
      <dgm:prSet/>
      <dgm:spPr>
        <a:xfrm rot="6615">
          <a:off x="3089373" y="1944141"/>
          <a:ext cx="261641" cy="306070"/>
        </a:xfrm>
        <a:prstGeom prst="rightArrow">
          <a:avLst>
            <a:gd name="adj1" fmla="val 60000"/>
            <a:gd name="adj2" fmla="val 50000"/>
          </a:avLst>
        </a:prstGeom>
        <a:solidFill>
          <a:srgbClr val="4472C4">
            <a:tint val="60000"/>
            <a:hueOff val="0"/>
            <a:satOff val="0"/>
            <a:lumOff val="0"/>
            <a:alphaOff val="0"/>
          </a:srgbClr>
        </a:solidFill>
        <a:ln>
          <a:noFill/>
        </a:ln>
        <a:effectLst/>
      </dgm:spPr>
      <dgm:t>
        <a:bodyPr/>
        <a:lstStyle/>
        <a:p>
          <a:pPr>
            <a:buNone/>
          </a:pPr>
          <a:endParaRPr lang="en-GB">
            <a:solidFill>
              <a:sysClr val="window" lastClr="FFFFFF"/>
            </a:solidFill>
            <a:latin typeface="Calibri" panose="020F0502020204030204"/>
            <a:ea typeface="+mn-ea"/>
            <a:cs typeface="+mn-cs"/>
          </a:endParaRPr>
        </a:p>
      </dgm:t>
    </dgm:pt>
    <dgm:pt modelId="{4F3618FE-3542-428D-A390-9B57DEB38999}">
      <dgm:prSet phldrT="[Text]" custT="1"/>
      <dgm:spPr>
        <a:xfrm>
          <a:off x="3459621" y="1814245"/>
          <a:ext cx="1234157" cy="569158"/>
        </a:xfr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600" dirty="0">
              <a:solidFill>
                <a:sysClr val="window" lastClr="FFFFFF"/>
              </a:solidFill>
              <a:latin typeface="Calibri" panose="020F0502020204030204"/>
              <a:ea typeface="+mn-ea"/>
              <a:cs typeface="+mn-cs"/>
            </a:rPr>
            <a:t>Seek confirmatory PCR</a:t>
          </a:r>
        </a:p>
      </dgm:t>
    </dgm:pt>
    <dgm:pt modelId="{3FA11C5B-E941-49DE-97E4-1F1A24AB6ECF}" type="parTrans" cxnId="{FFD9BE44-9454-4666-B29B-E9D525CDFB46}">
      <dgm:prSet/>
      <dgm:spPr/>
      <dgm:t>
        <a:bodyPr/>
        <a:lstStyle/>
        <a:p>
          <a:endParaRPr lang="en-GB"/>
        </a:p>
      </dgm:t>
    </dgm:pt>
    <dgm:pt modelId="{4F8EE9BD-305A-4C89-A8B4-1E95A913AC5C}" type="sibTrans" cxnId="{FFD9BE44-9454-4666-B29B-E9D525CDFB46}">
      <dgm:prSet/>
      <dgm:spPr/>
      <dgm:t>
        <a:bodyPr/>
        <a:lstStyle/>
        <a:p>
          <a:endParaRPr lang="en-GB"/>
        </a:p>
      </dgm:t>
    </dgm:pt>
    <dgm:pt modelId="{8532BD39-7BC9-490A-A008-A9512D7C2819}" type="pres">
      <dgm:prSet presAssocID="{F6AF1925-2D4A-49AE-A8A2-C00F15363828}" presName="Name0" presStyleCnt="0">
        <dgm:presLayoutVars>
          <dgm:dir/>
          <dgm:resizeHandles val="exact"/>
        </dgm:presLayoutVars>
      </dgm:prSet>
      <dgm:spPr/>
    </dgm:pt>
    <dgm:pt modelId="{45CEEF8B-72FF-46F8-9755-D233FCB7251F}" type="pres">
      <dgm:prSet presAssocID="{34E4FF10-8A95-4776-A4FC-36F7F0C247EC}" presName="node" presStyleLbl="node1" presStyleIdx="0" presStyleCnt="5" custScaleY="113934">
        <dgm:presLayoutVars>
          <dgm:bulletEnabled val="1"/>
        </dgm:presLayoutVars>
      </dgm:prSet>
      <dgm:spPr/>
    </dgm:pt>
    <dgm:pt modelId="{F587174E-A18E-4AA9-B3A6-0C49AA35A57E}" type="pres">
      <dgm:prSet presAssocID="{A1A7FA22-6C11-498F-8719-B69C597F91E9}" presName="sibTrans" presStyleLbl="sibTrans2D1" presStyleIdx="0" presStyleCnt="4"/>
      <dgm:spPr/>
    </dgm:pt>
    <dgm:pt modelId="{C03B2536-E9F4-432B-AE39-DF333BC4C859}" type="pres">
      <dgm:prSet presAssocID="{A1A7FA22-6C11-498F-8719-B69C597F91E9}" presName="connectorText" presStyleLbl="sibTrans2D1" presStyleIdx="0" presStyleCnt="4"/>
      <dgm:spPr/>
    </dgm:pt>
    <dgm:pt modelId="{90E7F041-54AE-4D75-AB6D-2B2DD1FBBEC0}" type="pres">
      <dgm:prSet presAssocID="{4F3618FE-3542-428D-A390-9B57DEB38999}" presName="node" presStyleLbl="node1" presStyleIdx="1" presStyleCnt="5" custScaleY="109578" custLinFactNeighborY="449">
        <dgm:presLayoutVars>
          <dgm:bulletEnabled val="1"/>
        </dgm:presLayoutVars>
      </dgm:prSet>
      <dgm:spPr>
        <a:prstGeom prst="roundRect">
          <a:avLst>
            <a:gd name="adj" fmla="val 10000"/>
          </a:avLst>
        </a:prstGeom>
      </dgm:spPr>
    </dgm:pt>
    <dgm:pt modelId="{B2E71E56-D35B-4048-90BA-7CDD300CA28F}" type="pres">
      <dgm:prSet presAssocID="{4F8EE9BD-305A-4C89-A8B4-1E95A913AC5C}" presName="sibTrans" presStyleLbl="sibTrans2D1" presStyleIdx="1" presStyleCnt="4"/>
      <dgm:spPr/>
    </dgm:pt>
    <dgm:pt modelId="{401756E1-874B-4408-9126-18FE5F0214D3}" type="pres">
      <dgm:prSet presAssocID="{4F8EE9BD-305A-4C89-A8B4-1E95A913AC5C}" presName="connectorText" presStyleLbl="sibTrans2D1" presStyleIdx="1" presStyleCnt="4"/>
      <dgm:spPr/>
    </dgm:pt>
    <dgm:pt modelId="{D110839F-3DAD-48AA-B284-0DAC2B220459}" type="pres">
      <dgm:prSet presAssocID="{95E7FBC4-9674-4378-8940-AEACB276C9BB}" presName="node" presStyleLbl="node1" presStyleIdx="2" presStyleCnt="5" custScaleY="114212">
        <dgm:presLayoutVars>
          <dgm:bulletEnabled val="1"/>
        </dgm:presLayoutVars>
      </dgm:prSet>
      <dgm:spPr/>
    </dgm:pt>
    <dgm:pt modelId="{BAC4AF8D-6C83-46EC-9536-3C69BE721159}" type="pres">
      <dgm:prSet presAssocID="{7B728CE0-E3D6-419C-BC7E-FAE03A21E698}" presName="sibTrans" presStyleLbl="sibTrans2D1" presStyleIdx="2" presStyleCnt="4"/>
      <dgm:spPr/>
    </dgm:pt>
    <dgm:pt modelId="{72C62005-8AEC-4C7B-9150-0075C07DACC4}" type="pres">
      <dgm:prSet presAssocID="{7B728CE0-E3D6-419C-BC7E-FAE03A21E698}" presName="connectorText" presStyleLbl="sibTrans2D1" presStyleIdx="2" presStyleCnt="4"/>
      <dgm:spPr/>
    </dgm:pt>
    <dgm:pt modelId="{28B60890-D8FB-47F9-8661-E4132F0D7DCD}" type="pres">
      <dgm:prSet presAssocID="{D9AE8FF1-43FA-48F7-9D62-F9F031CCB9D4}" presName="node" presStyleLbl="node1" presStyleIdx="3" presStyleCnt="5" custScaleY="114212">
        <dgm:presLayoutVars>
          <dgm:bulletEnabled val="1"/>
        </dgm:presLayoutVars>
      </dgm:prSet>
      <dgm:spPr/>
    </dgm:pt>
    <dgm:pt modelId="{80A9C736-5481-4E26-A038-45E319641758}" type="pres">
      <dgm:prSet presAssocID="{D94D87F3-29D0-42CC-9F61-6887EBB3C885}" presName="sibTrans" presStyleLbl="sibTrans2D1" presStyleIdx="3" presStyleCnt="4"/>
      <dgm:spPr/>
    </dgm:pt>
    <dgm:pt modelId="{34DACC49-3945-4D06-9FD4-8943BDAD47CE}" type="pres">
      <dgm:prSet presAssocID="{D94D87F3-29D0-42CC-9F61-6887EBB3C885}" presName="connectorText" presStyleLbl="sibTrans2D1" presStyleIdx="3" presStyleCnt="4"/>
      <dgm:spPr/>
    </dgm:pt>
    <dgm:pt modelId="{ABD86F25-C82C-424E-98B7-047F10916332}" type="pres">
      <dgm:prSet presAssocID="{2DD977DD-A8B9-4929-9051-3E21E155E6E2}" presName="node" presStyleLbl="node1" presStyleIdx="4" presStyleCnt="5" custScaleY="112602">
        <dgm:presLayoutVars>
          <dgm:bulletEnabled val="1"/>
        </dgm:presLayoutVars>
      </dgm:prSet>
      <dgm:spPr/>
    </dgm:pt>
  </dgm:ptLst>
  <dgm:cxnLst>
    <dgm:cxn modelId="{94CE0D03-2FAB-4C7D-AB1E-460DCD93F4EB}" srcId="{F6AF1925-2D4A-49AE-A8A2-C00F15363828}" destId="{D9AE8FF1-43FA-48F7-9D62-F9F031CCB9D4}" srcOrd="3" destOrd="0" parTransId="{7E0E4E13-ECB2-415B-AC5A-FDFB16C947D7}" sibTransId="{D94D87F3-29D0-42CC-9F61-6887EBB3C885}"/>
    <dgm:cxn modelId="{9E3C730C-3449-40F4-AA06-8FE50DE9FB62}" type="presOf" srcId="{34E4FF10-8A95-4776-A4FC-36F7F0C247EC}" destId="{45CEEF8B-72FF-46F8-9755-D233FCB7251F}" srcOrd="0" destOrd="0" presId="urn:microsoft.com/office/officeart/2005/8/layout/process1"/>
    <dgm:cxn modelId="{48BBA711-E244-45EC-852B-EBD5E4C00C3C}" type="presOf" srcId="{D9AE8FF1-43FA-48F7-9D62-F9F031CCB9D4}" destId="{28B60890-D8FB-47F9-8661-E4132F0D7DCD}" srcOrd="0" destOrd="0" presId="urn:microsoft.com/office/officeart/2005/8/layout/process1"/>
    <dgm:cxn modelId="{3F666B18-4496-400F-8C6F-73316471DA9E}" type="presOf" srcId="{95E7FBC4-9674-4378-8940-AEACB276C9BB}" destId="{D110839F-3DAD-48AA-B284-0DAC2B220459}" srcOrd="0" destOrd="0" presId="urn:microsoft.com/office/officeart/2005/8/layout/process1"/>
    <dgm:cxn modelId="{872F0B2C-691E-4215-A7DA-DDFD1F987C19}" type="presOf" srcId="{7B728CE0-E3D6-419C-BC7E-FAE03A21E698}" destId="{72C62005-8AEC-4C7B-9150-0075C07DACC4}" srcOrd="1" destOrd="0" presId="urn:microsoft.com/office/officeart/2005/8/layout/process1"/>
    <dgm:cxn modelId="{B169312C-BA96-45A3-AE17-958F91C0FBF4}" type="presOf" srcId="{2DD977DD-A8B9-4929-9051-3E21E155E6E2}" destId="{ABD86F25-C82C-424E-98B7-047F10916332}" srcOrd="0" destOrd="0" presId="urn:microsoft.com/office/officeart/2005/8/layout/process1"/>
    <dgm:cxn modelId="{541EF139-3749-4950-8298-0A6A0E76ECC0}" srcId="{F6AF1925-2D4A-49AE-A8A2-C00F15363828}" destId="{2DD977DD-A8B9-4929-9051-3E21E155E6E2}" srcOrd="4" destOrd="0" parTransId="{2BCBA70B-2BAA-4029-A647-A50EB188741B}" sibTransId="{68520E35-62E4-4C55-A491-56CB608C417D}"/>
    <dgm:cxn modelId="{FFD9BE44-9454-4666-B29B-E9D525CDFB46}" srcId="{F6AF1925-2D4A-49AE-A8A2-C00F15363828}" destId="{4F3618FE-3542-428D-A390-9B57DEB38999}" srcOrd="1" destOrd="0" parTransId="{3FA11C5B-E941-49DE-97E4-1F1A24AB6ECF}" sibTransId="{4F8EE9BD-305A-4C89-A8B4-1E95A913AC5C}"/>
    <dgm:cxn modelId="{9038B765-B6DC-446A-8E39-36881E92351C}" type="presOf" srcId="{A1A7FA22-6C11-498F-8719-B69C597F91E9}" destId="{C03B2536-E9F4-432B-AE39-DF333BC4C859}" srcOrd="1" destOrd="0" presId="urn:microsoft.com/office/officeart/2005/8/layout/process1"/>
    <dgm:cxn modelId="{8F984346-B771-480D-9A2A-F52783201AB8}" type="presOf" srcId="{F6AF1925-2D4A-49AE-A8A2-C00F15363828}" destId="{8532BD39-7BC9-490A-A008-A9512D7C2819}" srcOrd="0" destOrd="0" presId="urn:microsoft.com/office/officeart/2005/8/layout/process1"/>
    <dgm:cxn modelId="{266EBC4B-51BD-45E2-9C76-8BF679A8C434}" type="presOf" srcId="{4F8EE9BD-305A-4C89-A8B4-1E95A913AC5C}" destId="{401756E1-874B-4408-9126-18FE5F0214D3}" srcOrd="1" destOrd="0" presId="urn:microsoft.com/office/officeart/2005/8/layout/process1"/>
    <dgm:cxn modelId="{7F40EA53-1472-44C1-A7DD-7576BC74E825}" type="presOf" srcId="{7B728CE0-E3D6-419C-BC7E-FAE03A21E698}" destId="{BAC4AF8D-6C83-46EC-9536-3C69BE721159}" srcOrd="0" destOrd="0" presId="urn:microsoft.com/office/officeart/2005/8/layout/process1"/>
    <dgm:cxn modelId="{0C752B7F-107A-49D0-8A7C-8AD682550F99}" type="presOf" srcId="{4F3618FE-3542-428D-A390-9B57DEB38999}" destId="{90E7F041-54AE-4D75-AB6D-2B2DD1FBBEC0}" srcOrd="0" destOrd="0" presId="urn:microsoft.com/office/officeart/2005/8/layout/process1"/>
    <dgm:cxn modelId="{1F164694-BACB-4DEC-A686-D5F329BD1ADC}" type="presOf" srcId="{A1A7FA22-6C11-498F-8719-B69C597F91E9}" destId="{F587174E-A18E-4AA9-B3A6-0C49AA35A57E}" srcOrd="0" destOrd="0" presId="urn:microsoft.com/office/officeart/2005/8/layout/process1"/>
    <dgm:cxn modelId="{7953F8AD-8E01-4337-A9EC-2A9D9A15E4E9}" srcId="{F6AF1925-2D4A-49AE-A8A2-C00F15363828}" destId="{95E7FBC4-9674-4378-8940-AEACB276C9BB}" srcOrd="2" destOrd="0" parTransId="{0AE38067-D52E-4E6A-BD81-B934DDDC387E}" sibTransId="{7B728CE0-E3D6-419C-BC7E-FAE03A21E698}"/>
    <dgm:cxn modelId="{BF17CBB0-ADDB-4679-A95E-0DD055E05BC8}" srcId="{F6AF1925-2D4A-49AE-A8A2-C00F15363828}" destId="{34E4FF10-8A95-4776-A4FC-36F7F0C247EC}" srcOrd="0" destOrd="0" parTransId="{018B01D2-DC3D-4CB0-BE37-504C3A2E5E1E}" sibTransId="{A1A7FA22-6C11-498F-8719-B69C597F91E9}"/>
    <dgm:cxn modelId="{99040EBA-243B-428E-9F3B-7CE32DAD251D}" type="presOf" srcId="{4F8EE9BD-305A-4C89-A8B4-1E95A913AC5C}" destId="{B2E71E56-D35B-4048-90BA-7CDD300CA28F}" srcOrd="0" destOrd="0" presId="urn:microsoft.com/office/officeart/2005/8/layout/process1"/>
    <dgm:cxn modelId="{C8D8F8BE-D9AF-404E-B480-2C5916C0A20F}" type="presOf" srcId="{D94D87F3-29D0-42CC-9F61-6887EBB3C885}" destId="{80A9C736-5481-4E26-A038-45E319641758}" srcOrd="0" destOrd="0" presId="urn:microsoft.com/office/officeart/2005/8/layout/process1"/>
    <dgm:cxn modelId="{F00395C1-605C-4C35-B789-FCE8683478DF}" type="presOf" srcId="{D94D87F3-29D0-42CC-9F61-6887EBB3C885}" destId="{34DACC49-3945-4D06-9FD4-8943BDAD47CE}" srcOrd="1" destOrd="0" presId="urn:microsoft.com/office/officeart/2005/8/layout/process1"/>
    <dgm:cxn modelId="{644BCFBD-A2E6-4995-9E89-39341655368E}" type="presParOf" srcId="{8532BD39-7BC9-490A-A008-A9512D7C2819}" destId="{45CEEF8B-72FF-46F8-9755-D233FCB7251F}" srcOrd="0" destOrd="0" presId="urn:microsoft.com/office/officeart/2005/8/layout/process1"/>
    <dgm:cxn modelId="{B6C5CA04-B39D-4EBE-A2B4-FC7E22CD3FA3}" type="presParOf" srcId="{8532BD39-7BC9-490A-A008-A9512D7C2819}" destId="{F587174E-A18E-4AA9-B3A6-0C49AA35A57E}" srcOrd="1" destOrd="0" presId="urn:microsoft.com/office/officeart/2005/8/layout/process1"/>
    <dgm:cxn modelId="{CDA1D95F-918E-4055-8B18-FF58D4BCA19F}" type="presParOf" srcId="{F587174E-A18E-4AA9-B3A6-0C49AA35A57E}" destId="{C03B2536-E9F4-432B-AE39-DF333BC4C859}" srcOrd="0" destOrd="0" presId="urn:microsoft.com/office/officeart/2005/8/layout/process1"/>
    <dgm:cxn modelId="{154DCBCC-1954-447C-981B-959623969842}" type="presParOf" srcId="{8532BD39-7BC9-490A-A008-A9512D7C2819}" destId="{90E7F041-54AE-4D75-AB6D-2B2DD1FBBEC0}" srcOrd="2" destOrd="0" presId="urn:microsoft.com/office/officeart/2005/8/layout/process1"/>
    <dgm:cxn modelId="{562A0ED5-98F7-44B5-8674-0C92FC6284A7}" type="presParOf" srcId="{8532BD39-7BC9-490A-A008-A9512D7C2819}" destId="{B2E71E56-D35B-4048-90BA-7CDD300CA28F}" srcOrd="3" destOrd="0" presId="urn:microsoft.com/office/officeart/2005/8/layout/process1"/>
    <dgm:cxn modelId="{DDD7B82B-6185-4C6C-A7B4-AF5859CF880A}" type="presParOf" srcId="{B2E71E56-D35B-4048-90BA-7CDD300CA28F}" destId="{401756E1-874B-4408-9126-18FE5F0214D3}" srcOrd="0" destOrd="0" presId="urn:microsoft.com/office/officeart/2005/8/layout/process1"/>
    <dgm:cxn modelId="{6C5A701B-E080-4C3A-825A-09F60F095A22}" type="presParOf" srcId="{8532BD39-7BC9-490A-A008-A9512D7C2819}" destId="{D110839F-3DAD-48AA-B284-0DAC2B220459}" srcOrd="4" destOrd="0" presId="urn:microsoft.com/office/officeart/2005/8/layout/process1"/>
    <dgm:cxn modelId="{8144D50F-B6C2-4843-AA93-3A59720B396B}" type="presParOf" srcId="{8532BD39-7BC9-490A-A008-A9512D7C2819}" destId="{BAC4AF8D-6C83-46EC-9536-3C69BE721159}" srcOrd="5" destOrd="0" presId="urn:microsoft.com/office/officeart/2005/8/layout/process1"/>
    <dgm:cxn modelId="{66C560B9-76C7-4F98-BF67-F3E8B506643D}" type="presParOf" srcId="{BAC4AF8D-6C83-46EC-9536-3C69BE721159}" destId="{72C62005-8AEC-4C7B-9150-0075C07DACC4}" srcOrd="0" destOrd="0" presId="urn:microsoft.com/office/officeart/2005/8/layout/process1"/>
    <dgm:cxn modelId="{3F1E10ED-A9C5-4467-8F4B-864953C5570E}" type="presParOf" srcId="{8532BD39-7BC9-490A-A008-A9512D7C2819}" destId="{28B60890-D8FB-47F9-8661-E4132F0D7DCD}" srcOrd="6" destOrd="0" presId="urn:microsoft.com/office/officeart/2005/8/layout/process1"/>
    <dgm:cxn modelId="{4B3249B7-48AD-4F1A-8ECE-95B7F2C01D76}" type="presParOf" srcId="{8532BD39-7BC9-490A-A008-A9512D7C2819}" destId="{80A9C736-5481-4E26-A038-45E319641758}" srcOrd="7" destOrd="0" presId="urn:microsoft.com/office/officeart/2005/8/layout/process1"/>
    <dgm:cxn modelId="{5046808C-E3AB-44AB-9F27-177B73D30C26}" type="presParOf" srcId="{80A9C736-5481-4E26-A038-45E319641758}" destId="{34DACC49-3945-4D06-9FD4-8943BDAD47CE}" srcOrd="0" destOrd="0" presId="urn:microsoft.com/office/officeart/2005/8/layout/process1"/>
    <dgm:cxn modelId="{0B100748-75FD-4C81-BDB0-121C2CD55EC0}" type="presParOf" srcId="{8532BD39-7BC9-490A-A008-A9512D7C2819}" destId="{ABD86F25-C82C-424E-98B7-047F10916332}"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CEEF8B-72FF-46F8-9755-D233FCB7251F}">
      <dsp:nvSpPr>
        <dsp:cNvPr id="0" name=""/>
        <dsp:cNvSpPr/>
      </dsp:nvSpPr>
      <dsp:spPr>
        <a:xfrm>
          <a:off x="8052" y="228113"/>
          <a:ext cx="1247547" cy="3734772"/>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ysClr val="window" lastClr="FFFFFF"/>
              </a:solidFill>
              <a:latin typeface="Calibri" panose="020F0502020204030204"/>
              <a:ea typeface="+mn-ea"/>
              <a:cs typeface="+mn-cs"/>
            </a:rPr>
            <a:t>Symptomatic / COVID + LFD</a:t>
          </a:r>
        </a:p>
      </dsp:txBody>
      <dsp:txXfrm>
        <a:off x="44591" y="264652"/>
        <a:ext cx="1174469" cy="3661694"/>
      </dsp:txXfrm>
    </dsp:sp>
    <dsp:sp modelId="{F587174E-A18E-4AA9-B3A6-0C49AA35A57E}">
      <dsp:nvSpPr>
        <dsp:cNvPr id="0" name=""/>
        <dsp:cNvSpPr/>
      </dsp:nvSpPr>
      <dsp:spPr>
        <a:xfrm rot="28969">
          <a:off x="1380350" y="1948226"/>
          <a:ext cx="264489" cy="309391"/>
        </a:xfrm>
        <a:prstGeom prst="rightArrow">
          <a:avLst>
            <a:gd name="adj1" fmla="val 60000"/>
            <a:gd name="adj2" fmla="val 50000"/>
          </a:avLst>
        </a:prstGeom>
        <a:solidFill>
          <a:srgbClr val="4472C4">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solidFill>
              <a:sysClr val="window" lastClr="FFFFFF"/>
            </a:solidFill>
            <a:latin typeface="Calibri" panose="020F0502020204030204"/>
            <a:ea typeface="+mn-ea"/>
            <a:cs typeface="+mn-cs"/>
          </a:endParaRPr>
        </a:p>
      </dsp:txBody>
      <dsp:txXfrm>
        <a:off x="1380351" y="2009770"/>
        <a:ext cx="185142" cy="185635"/>
      </dsp:txXfrm>
    </dsp:sp>
    <dsp:sp modelId="{90E7F041-54AE-4D75-AB6D-2B2DD1FBBEC0}">
      <dsp:nvSpPr>
        <dsp:cNvPr id="0" name=""/>
        <dsp:cNvSpPr/>
      </dsp:nvSpPr>
      <dsp:spPr>
        <a:xfrm>
          <a:off x="1754619" y="314227"/>
          <a:ext cx="1247547" cy="3591982"/>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ysClr val="window" lastClr="FFFFFF"/>
              </a:solidFill>
              <a:latin typeface="Calibri" panose="020F0502020204030204"/>
              <a:ea typeface="+mn-ea"/>
              <a:cs typeface="+mn-cs"/>
            </a:rPr>
            <a:t>Seek confirmatory PCR</a:t>
          </a:r>
        </a:p>
      </dsp:txBody>
      <dsp:txXfrm>
        <a:off x="1791158" y="350766"/>
        <a:ext cx="1174469" cy="3518904"/>
      </dsp:txXfrm>
    </dsp:sp>
    <dsp:sp modelId="{B2E71E56-D35B-4048-90BA-7CDD300CA28F}">
      <dsp:nvSpPr>
        <dsp:cNvPr id="0" name=""/>
        <dsp:cNvSpPr/>
      </dsp:nvSpPr>
      <dsp:spPr>
        <a:xfrm rot="21571031">
          <a:off x="3126917" y="1948100"/>
          <a:ext cx="264489" cy="3093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3126918" y="2010312"/>
        <a:ext cx="185142" cy="185635"/>
      </dsp:txXfrm>
    </dsp:sp>
    <dsp:sp modelId="{D110839F-3DAD-48AA-B284-0DAC2B220459}">
      <dsp:nvSpPr>
        <dsp:cNvPr id="0" name=""/>
        <dsp:cNvSpPr/>
      </dsp:nvSpPr>
      <dsp:spPr>
        <a:xfrm>
          <a:off x="3501186" y="223557"/>
          <a:ext cx="1247547" cy="3743885"/>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ysClr val="window" lastClr="FFFFFF"/>
              </a:solidFill>
              <a:latin typeface="Calibri" panose="020F0502020204030204"/>
              <a:ea typeface="+mn-ea"/>
              <a:cs typeface="+mn-cs"/>
            </a:rPr>
            <a:t>Self isolate whilst awaiting PCR test and results</a:t>
          </a:r>
        </a:p>
      </dsp:txBody>
      <dsp:txXfrm>
        <a:off x="3537725" y="260096"/>
        <a:ext cx="1174469" cy="3670807"/>
      </dsp:txXfrm>
    </dsp:sp>
    <dsp:sp modelId="{BAC4AF8D-6C83-46EC-9536-3C69BE721159}">
      <dsp:nvSpPr>
        <dsp:cNvPr id="0" name=""/>
        <dsp:cNvSpPr/>
      </dsp:nvSpPr>
      <dsp:spPr>
        <a:xfrm>
          <a:off x="4873488" y="1940804"/>
          <a:ext cx="264480" cy="309391"/>
        </a:xfrm>
        <a:prstGeom prst="rightArrow">
          <a:avLst>
            <a:gd name="adj1" fmla="val 60000"/>
            <a:gd name="adj2" fmla="val 50000"/>
          </a:avLst>
        </a:prstGeom>
        <a:solidFill>
          <a:srgbClr val="4472C4">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solidFill>
              <a:sysClr val="window" lastClr="FFFFFF"/>
            </a:solidFill>
            <a:latin typeface="Calibri" panose="020F0502020204030204"/>
            <a:ea typeface="+mn-ea"/>
            <a:cs typeface="+mn-cs"/>
          </a:endParaRPr>
        </a:p>
      </dsp:txBody>
      <dsp:txXfrm>
        <a:off x="4873488" y="2002682"/>
        <a:ext cx="185136" cy="185635"/>
      </dsp:txXfrm>
    </dsp:sp>
    <dsp:sp modelId="{28B60890-D8FB-47F9-8661-E4132F0D7DCD}">
      <dsp:nvSpPr>
        <dsp:cNvPr id="0" name=""/>
        <dsp:cNvSpPr/>
      </dsp:nvSpPr>
      <dsp:spPr>
        <a:xfrm>
          <a:off x="5247752" y="223557"/>
          <a:ext cx="1247547" cy="3743885"/>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ysClr val="window" lastClr="FFFFFF"/>
              </a:solidFill>
              <a:latin typeface="Calibri" panose="020F0502020204030204"/>
              <a:ea typeface="+mn-ea"/>
              <a:cs typeface="+mn-cs"/>
            </a:rPr>
            <a:t>If PCR + self isolate for 10 days</a:t>
          </a:r>
        </a:p>
        <a:p>
          <a:pPr marL="0" lvl="0" indent="0" algn="ctr" defTabSz="711200">
            <a:lnSpc>
              <a:spcPct val="90000"/>
            </a:lnSpc>
            <a:spcBef>
              <a:spcPct val="0"/>
            </a:spcBef>
            <a:spcAft>
              <a:spcPct val="35000"/>
            </a:spcAft>
            <a:buNone/>
          </a:pPr>
          <a:r>
            <a:rPr lang="en-GB" sz="1600" kern="1200" dirty="0">
              <a:solidFill>
                <a:sysClr val="window" lastClr="FFFFFF"/>
              </a:solidFill>
              <a:latin typeface="Calibri" panose="020F0502020204030204"/>
              <a:ea typeface="+mn-ea"/>
              <a:cs typeface="+mn-cs"/>
            </a:rPr>
            <a:t>If PCR - continue school</a:t>
          </a:r>
        </a:p>
        <a:p>
          <a:pPr marL="0" lvl="0" indent="0" algn="ctr" defTabSz="711200">
            <a:lnSpc>
              <a:spcPct val="90000"/>
            </a:lnSpc>
            <a:spcBef>
              <a:spcPct val="0"/>
            </a:spcBef>
            <a:spcAft>
              <a:spcPct val="35000"/>
            </a:spcAft>
            <a:buNone/>
          </a:pPr>
          <a:r>
            <a:rPr lang="en-GB" sz="1600" kern="1200" dirty="0">
              <a:solidFill>
                <a:sysClr val="window" lastClr="FFFFFF"/>
              </a:solidFill>
              <a:latin typeface="Calibri" panose="020F0502020204030204"/>
              <a:ea typeface="+mn-ea"/>
              <a:cs typeface="+mn-cs"/>
            </a:rPr>
            <a:t>(providing PCR carried out within 2 days of LFT &amp; if staff double jabbed)</a:t>
          </a:r>
        </a:p>
      </dsp:txBody>
      <dsp:txXfrm>
        <a:off x="5284291" y="260096"/>
        <a:ext cx="1174469" cy="3670807"/>
      </dsp:txXfrm>
    </dsp:sp>
    <dsp:sp modelId="{80A9C736-5481-4E26-A038-45E319641758}">
      <dsp:nvSpPr>
        <dsp:cNvPr id="0" name=""/>
        <dsp:cNvSpPr/>
      </dsp:nvSpPr>
      <dsp:spPr>
        <a:xfrm>
          <a:off x="6620055" y="1940804"/>
          <a:ext cx="264480" cy="309391"/>
        </a:xfrm>
        <a:prstGeom prst="rightArrow">
          <a:avLst>
            <a:gd name="adj1" fmla="val 60000"/>
            <a:gd name="adj2" fmla="val 50000"/>
          </a:avLst>
        </a:prstGeom>
        <a:solidFill>
          <a:srgbClr val="4472C4">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solidFill>
              <a:sysClr val="window" lastClr="FFFFFF"/>
            </a:solidFill>
            <a:latin typeface="Calibri" panose="020F0502020204030204"/>
            <a:ea typeface="+mn-ea"/>
            <a:cs typeface="+mn-cs"/>
          </a:endParaRPr>
        </a:p>
      </dsp:txBody>
      <dsp:txXfrm>
        <a:off x="6620055" y="2002682"/>
        <a:ext cx="185136" cy="185635"/>
      </dsp:txXfrm>
    </dsp:sp>
    <dsp:sp modelId="{ABD86F25-C82C-424E-98B7-047F10916332}">
      <dsp:nvSpPr>
        <dsp:cNvPr id="0" name=""/>
        <dsp:cNvSpPr/>
      </dsp:nvSpPr>
      <dsp:spPr>
        <a:xfrm>
          <a:off x="6994319" y="249945"/>
          <a:ext cx="1247547" cy="3691109"/>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ysClr val="window" lastClr="FFFFFF"/>
              </a:solidFill>
              <a:latin typeface="Calibri" panose="020F0502020204030204"/>
              <a:ea typeface="+mn-ea"/>
              <a:cs typeface="+mn-cs"/>
            </a:rPr>
            <a:t>Notify COVID + to corona.virus@enfield.gov.uk</a:t>
          </a:r>
        </a:p>
      </dsp:txBody>
      <dsp:txXfrm>
        <a:off x="7030858" y="286484"/>
        <a:ext cx="1174469" cy="361803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015" cy="4887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09079" y="0"/>
            <a:ext cx="2914015" cy="488712"/>
          </a:xfrm>
          <a:prstGeom prst="rect">
            <a:avLst/>
          </a:prstGeom>
        </p:spPr>
        <p:txBody>
          <a:bodyPr vert="horz" lIns="91440" tIns="45720" rIns="91440" bIns="45720" rtlCol="0"/>
          <a:lstStyle>
            <a:lvl1pPr algn="r">
              <a:defRPr sz="1200"/>
            </a:lvl1pPr>
          </a:lstStyle>
          <a:p>
            <a:fld id="{D385B6BA-74C3-4E64-B0FB-3DC3DB0F2F16}" type="datetimeFigureOut">
              <a:rPr lang="en-GB" smtClean="0"/>
              <a:t>01/09/2021</a:t>
            </a:fld>
            <a:endParaRPr lang="en-GB"/>
          </a:p>
        </p:txBody>
      </p:sp>
      <p:sp>
        <p:nvSpPr>
          <p:cNvPr id="4" name="Footer Placeholder 3"/>
          <p:cNvSpPr>
            <a:spLocks noGrp="1"/>
          </p:cNvSpPr>
          <p:nvPr>
            <p:ph type="ftr" sz="quarter" idx="2"/>
          </p:nvPr>
        </p:nvSpPr>
        <p:spPr>
          <a:xfrm>
            <a:off x="0" y="9283830"/>
            <a:ext cx="2914015" cy="48871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09079" y="9283830"/>
            <a:ext cx="2914015" cy="488712"/>
          </a:xfrm>
          <a:prstGeom prst="rect">
            <a:avLst/>
          </a:prstGeom>
        </p:spPr>
        <p:txBody>
          <a:bodyPr vert="horz" lIns="91440" tIns="45720" rIns="91440" bIns="45720" rtlCol="0" anchor="b"/>
          <a:lstStyle>
            <a:lvl1pPr algn="r">
              <a:defRPr sz="1200"/>
            </a:lvl1pPr>
          </a:lstStyle>
          <a:p>
            <a:fld id="{C3F36CAF-CCAE-4AF9-A2AC-EB1FEE28B8BA}" type="slidenum">
              <a:rPr lang="en-GB" smtClean="0"/>
              <a:t>‹#›</a:t>
            </a:fld>
            <a:endParaRPr lang="en-GB"/>
          </a:p>
        </p:txBody>
      </p:sp>
    </p:spTree>
    <p:extLst>
      <p:ext uri="{BB962C8B-B14F-4D97-AF65-F5344CB8AC3E}">
        <p14:creationId xmlns:p14="http://schemas.microsoft.com/office/powerpoint/2010/main" val="15887944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015" cy="4887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09079" y="0"/>
            <a:ext cx="2914015" cy="488712"/>
          </a:xfrm>
          <a:prstGeom prst="rect">
            <a:avLst/>
          </a:prstGeom>
        </p:spPr>
        <p:txBody>
          <a:bodyPr vert="horz" lIns="91440" tIns="45720" rIns="91440" bIns="45720" rtlCol="0"/>
          <a:lstStyle>
            <a:lvl1pPr algn="r">
              <a:defRPr sz="1200"/>
            </a:lvl1pPr>
          </a:lstStyle>
          <a:p>
            <a:fld id="{EF8BCB94-A30F-4C07-8FD5-5D3608F048A3}" type="datetimeFigureOut">
              <a:rPr lang="en-GB" smtClean="0"/>
              <a:t>01/09/2021</a:t>
            </a:fld>
            <a:endParaRPr lang="en-GB"/>
          </a:p>
        </p:txBody>
      </p:sp>
      <p:sp>
        <p:nvSpPr>
          <p:cNvPr id="4" name="Slide Image Placeholder 3"/>
          <p:cNvSpPr>
            <a:spLocks noGrp="1" noRot="1" noChangeAspect="1"/>
          </p:cNvSpPr>
          <p:nvPr>
            <p:ph type="sldImg" idx="2"/>
          </p:nvPr>
        </p:nvSpPr>
        <p:spPr>
          <a:xfrm>
            <a:off x="919163" y="733425"/>
            <a:ext cx="4886325" cy="36655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2465" y="4642763"/>
            <a:ext cx="5379720" cy="439840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283830"/>
            <a:ext cx="2914015" cy="4887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09079" y="9283830"/>
            <a:ext cx="2914015" cy="488712"/>
          </a:xfrm>
          <a:prstGeom prst="rect">
            <a:avLst/>
          </a:prstGeom>
        </p:spPr>
        <p:txBody>
          <a:bodyPr vert="horz" lIns="91440" tIns="45720" rIns="91440" bIns="45720" rtlCol="0" anchor="b"/>
          <a:lstStyle>
            <a:lvl1pPr algn="r">
              <a:defRPr sz="1200"/>
            </a:lvl1pPr>
          </a:lstStyle>
          <a:p>
            <a:fld id="{4725E8E8-1528-48FB-B845-BEC6BE7B33E1}" type="slidenum">
              <a:rPr lang="en-GB" smtClean="0"/>
              <a:t>‹#›</a:t>
            </a:fld>
            <a:endParaRPr lang="en-GB"/>
          </a:p>
        </p:txBody>
      </p:sp>
    </p:spTree>
    <p:extLst>
      <p:ext uri="{BB962C8B-B14F-4D97-AF65-F5344CB8AC3E}">
        <p14:creationId xmlns:p14="http://schemas.microsoft.com/office/powerpoint/2010/main" val="127251837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725E8E8-1528-48FB-B845-BEC6BE7B33E1}" type="slidenum">
              <a:rPr kumimoji="0" lang="en-GB" sz="1200" b="0" i="0" u="none" strike="noStrike" kern="1200" cap="none" spc="0" normalizeH="0" baseline="0" noProof="0" smtClean="0">
                <a:ln>
                  <a:noFill/>
                </a:ln>
                <a:solidFill>
                  <a:prstClr val="black"/>
                </a:solidFill>
                <a:effectLst/>
                <a:uLnTx/>
                <a:uFillTx/>
                <a:latin typeface="Times"/>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Times"/>
              <a:ea typeface="+mn-ea"/>
              <a:cs typeface="+mn-cs"/>
            </a:endParaRPr>
          </a:p>
        </p:txBody>
      </p:sp>
      <p:sp>
        <p:nvSpPr>
          <p:cNvPr id="5" name="Footer Placeholder 4"/>
          <p:cNvSpPr>
            <a:spLocks noGrp="1"/>
          </p:cNvSpPr>
          <p:nvPr>
            <p:ph type="ftr" sz="quarter" idx="4"/>
          </p:nvPr>
        </p:nvSpPr>
        <p:spPr>
          <a:xfrm>
            <a:off x="0" y="9283830"/>
            <a:ext cx="2914015" cy="488712"/>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Times"/>
              <a:ea typeface="+mn-ea"/>
              <a:cs typeface="+mn-cs"/>
            </a:endParaRPr>
          </a:p>
        </p:txBody>
      </p:sp>
    </p:spTree>
    <p:extLst>
      <p:ext uri="{BB962C8B-B14F-4D97-AF65-F5344CB8AC3E}">
        <p14:creationId xmlns:p14="http://schemas.microsoft.com/office/powerpoint/2010/main" val="3634349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725E8E8-1528-48FB-B845-BEC6BE7B33E1}" type="slidenum">
              <a:rPr kumimoji="0" lang="en-GB" sz="1200" b="0" i="0" u="none" strike="noStrike" kern="1200" cap="none" spc="0" normalizeH="0" baseline="0" noProof="0" smtClean="0">
                <a:ln>
                  <a:noFill/>
                </a:ln>
                <a:solidFill>
                  <a:prstClr val="black"/>
                </a:solidFill>
                <a:effectLst/>
                <a:uLnTx/>
                <a:uFillTx/>
                <a:latin typeface="Times"/>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Times"/>
              <a:ea typeface="+mn-ea"/>
              <a:cs typeface="+mn-cs"/>
            </a:endParaRPr>
          </a:p>
        </p:txBody>
      </p:sp>
      <p:sp>
        <p:nvSpPr>
          <p:cNvPr id="5" name="Footer Placeholder 4"/>
          <p:cNvSpPr>
            <a:spLocks noGrp="1"/>
          </p:cNvSpPr>
          <p:nvPr>
            <p:ph type="ftr" sz="quarter" idx="4"/>
          </p:nvPr>
        </p:nvSpPr>
        <p:spPr>
          <a:xfrm>
            <a:off x="0" y="8685213"/>
            <a:ext cx="2971800" cy="457200"/>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Times"/>
              <a:ea typeface="+mn-ea"/>
              <a:cs typeface="+mn-cs"/>
            </a:endParaRPr>
          </a:p>
        </p:txBody>
      </p:sp>
    </p:spTree>
    <p:extLst>
      <p:ext uri="{BB962C8B-B14F-4D97-AF65-F5344CB8AC3E}">
        <p14:creationId xmlns:p14="http://schemas.microsoft.com/office/powerpoint/2010/main" val="3634349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TOTAL</a:t>
            </a:r>
            <a:endParaRPr dirty="0"/>
          </a:p>
          <a:p>
            <a:r>
              <a:rPr b="0" dirty="0"/>
              <a:t>No alt text provided.</a:t>
            </a:r>
            <a:endParaRPr dirty="0"/>
          </a:p>
          <a:p>
            <a:endParaRPr dirty="0"/>
          </a:p>
          <a:p>
            <a:r>
              <a:rPr b="1" dirty="0"/>
              <a:t>NEW CASES</a:t>
            </a:r>
            <a:endParaRPr dirty="0"/>
          </a:p>
          <a:p>
            <a:r>
              <a:rPr b="0" dirty="0"/>
              <a:t>No alt text provided.</a:t>
            </a:r>
            <a:endParaRPr dirty="0"/>
          </a:p>
          <a:p>
            <a:endParaRPr dirty="0"/>
          </a:p>
          <a:p>
            <a:r>
              <a:rPr b="1" dirty="0"/>
              <a:t>RECENT COVID DEATHS*</a:t>
            </a:r>
            <a:endParaRPr dirty="0"/>
          </a:p>
          <a:p>
            <a:r>
              <a:rPr b="0" dirty="0"/>
              <a:t>No alt text provided.</a:t>
            </a:r>
            <a:endParaRPr dirty="0"/>
          </a:p>
          <a:p>
            <a:endParaRPr dirty="0"/>
          </a:p>
          <a:p>
            <a:r>
              <a:rPr b="1" dirty="0"/>
              <a:t>INFECTION RATE PER 100,000*</a:t>
            </a:r>
            <a:endParaRPr dirty="0"/>
          </a:p>
          <a:p>
            <a:r>
              <a:rPr b="0" dirty="0"/>
              <a:t>No alt text provided.</a:t>
            </a:r>
            <a:endParaRPr dirty="0"/>
          </a:p>
          <a:p>
            <a:endParaRPr dirty="0"/>
          </a:p>
          <a:p>
            <a:r>
              <a:rPr b="1" dirty="0"/>
              <a:t>INFECTION RATE RANK*</a:t>
            </a:r>
            <a:endParaRPr dirty="0"/>
          </a:p>
          <a:p>
            <a:r>
              <a:rPr b="0" dirty="0"/>
              <a:t>No alt text provided.</a:t>
            </a:r>
            <a:endParaRPr dirty="0"/>
          </a:p>
          <a:p>
            <a:endParaRPr dirty="0"/>
          </a:p>
          <a:p>
            <a:r>
              <a:rPr b="1" dirty="0"/>
              <a:t>Enfield COVID-19 Dashboard 
(18- 24 Aug 21)</a:t>
            </a:r>
            <a:endParaRPr dirty="0"/>
          </a:p>
          <a:p>
            <a:r>
              <a:rPr b="0" dirty="0"/>
              <a:t>No alt text provided.</a:t>
            </a:r>
            <a:endParaRPr dirty="0"/>
          </a:p>
          <a:p>
            <a:endParaRPr dirty="0"/>
          </a:p>
          <a:p>
            <a:r>
              <a:rPr b="1" dirty="0"/>
              <a:t>TESTS*</a:t>
            </a:r>
            <a:endParaRPr dirty="0"/>
          </a:p>
          <a:p>
            <a:r>
              <a:rPr b="0" dirty="0"/>
              <a:t>No alt text provided.</a:t>
            </a:r>
            <a:endParaRPr dirty="0"/>
          </a:p>
          <a:p>
            <a:endParaRPr dirty="0"/>
          </a:p>
          <a:p>
            <a:r>
              <a:rPr b="1" dirty="0"/>
              <a:t>VACCINATIONS</a:t>
            </a:r>
            <a:endParaRPr dirty="0"/>
          </a:p>
          <a:p>
            <a:r>
              <a:rPr b="0" dirty="0"/>
              <a:t>No alt text provided.</a:t>
            </a:r>
            <a:endParaRPr dirty="0"/>
          </a:p>
          <a:p>
            <a:endParaRPr dirty="0"/>
          </a:p>
          <a:p>
            <a:r>
              <a:rPr b="1" dirty="0"/>
              <a:t>CARE SETTINGS</a:t>
            </a:r>
            <a:endParaRPr dirty="0"/>
          </a:p>
          <a:p>
            <a:r>
              <a:rPr b="0" dirty="0"/>
              <a:t>No alt text provided.</a:t>
            </a:r>
            <a:endParaRPr dirty="0"/>
          </a:p>
          <a:p>
            <a:endParaRPr dirty="0"/>
          </a:p>
          <a:p>
            <a:r>
              <a:rPr b="1" dirty="0"/>
              <a:t>SCHOOLS/ EARLY YEARS AFFECTED</a:t>
            </a:r>
            <a:endParaRPr dirty="0"/>
          </a:p>
          <a:p>
            <a:r>
              <a:rPr b="0" dirty="0"/>
              <a:t>No alt text provided.</a:t>
            </a:r>
            <a:endParaRPr dirty="0"/>
          </a:p>
          <a:p>
            <a:endParaRPr dirty="0"/>
          </a:p>
          <a:p>
            <a:r>
              <a:rPr b="1" dirty="0"/>
              <a:t>WARDS WITH HIGHEST INFECTION RATES*</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0-29</a:t>
            </a:r>
            <a:endParaRPr dirty="0"/>
          </a:p>
          <a:p>
            <a:endParaRPr dirty="0"/>
          </a:p>
          <a:p>
            <a:r>
              <a:rPr b="1" dirty="0"/>
              <a:t>textbox</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725E8E8-1528-48FB-B845-BEC6BE7B33E1}" type="slidenum">
              <a:rPr kumimoji="0" lang="en-GB" sz="1200" b="0" i="0" u="none" strike="noStrike" kern="1200" cap="none" spc="0" normalizeH="0" baseline="0" noProof="0" smtClean="0">
                <a:ln>
                  <a:noFill/>
                </a:ln>
                <a:solidFill>
                  <a:prstClr val="black"/>
                </a:solidFill>
                <a:effectLst/>
                <a:uLnTx/>
                <a:uFillTx/>
                <a:latin typeface="Times"/>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Times"/>
              <a:ea typeface="+mn-ea"/>
              <a:cs typeface="+mn-cs"/>
            </a:endParaRPr>
          </a:p>
        </p:txBody>
      </p:sp>
      <p:sp>
        <p:nvSpPr>
          <p:cNvPr id="5" name="Footer Placeholder 4"/>
          <p:cNvSpPr>
            <a:spLocks noGrp="1"/>
          </p:cNvSpPr>
          <p:nvPr>
            <p:ph type="ftr" sz="quarter" idx="4"/>
          </p:nvPr>
        </p:nvSpPr>
        <p:spPr>
          <a:xfrm>
            <a:off x="0" y="8685213"/>
            <a:ext cx="2971800" cy="457200"/>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Times"/>
              <a:ea typeface="+mn-ea"/>
              <a:cs typeface="+mn-cs"/>
            </a:endParaRPr>
          </a:p>
        </p:txBody>
      </p:sp>
    </p:spTree>
    <p:extLst>
      <p:ext uri="{BB962C8B-B14F-4D97-AF65-F5344CB8AC3E}">
        <p14:creationId xmlns:p14="http://schemas.microsoft.com/office/powerpoint/2010/main" val="1928660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725E8E8-1528-48FB-B845-BEC6BE7B33E1}" type="slidenum">
              <a:rPr kumimoji="0" lang="en-GB" sz="1200" b="0" i="0" u="none" strike="noStrike" kern="1200" cap="none" spc="0" normalizeH="0" baseline="0" noProof="0" smtClean="0">
                <a:ln>
                  <a:noFill/>
                </a:ln>
                <a:solidFill>
                  <a:prstClr val="black"/>
                </a:solidFill>
                <a:effectLst/>
                <a:uLnTx/>
                <a:uFillTx/>
                <a:latin typeface="Times"/>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Times"/>
              <a:ea typeface="+mn-ea"/>
              <a:cs typeface="+mn-cs"/>
            </a:endParaRPr>
          </a:p>
        </p:txBody>
      </p:sp>
      <p:sp>
        <p:nvSpPr>
          <p:cNvPr id="5" name="Footer Placeholder 4"/>
          <p:cNvSpPr>
            <a:spLocks noGrp="1"/>
          </p:cNvSpPr>
          <p:nvPr>
            <p:ph type="ftr" sz="quarter" idx="4"/>
          </p:nvPr>
        </p:nvSpPr>
        <p:spPr>
          <a:xfrm>
            <a:off x="0" y="8685213"/>
            <a:ext cx="2971800" cy="457200"/>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Times"/>
              <a:ea typeface="+mn-ea"/>
              <a:cs typeface="+mn-cs"/>
            </a:endParaRPr>
          </a:p>
        </p:txBody>
      </p:sp>
    </p:spTree>
    <p:extLst>
      <p:ext uri="{BB962C8B-B14F-4D97-AF65-F5344CB8AC3E}">
        <p14:creationId xmlns:p14="http://schemas.microsoft.com/office/powerpoint/2010/main" val="3634349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725E8E8-1528-48FB-B845-BEC6BE7B33E1}" type="slidenum">
              <a:rPr kumimoji="0" lang="en-GB" sz="1200" b="0" i="0" u="none" strike="noStrike" kern="1200" cap="none" spc="0" normalizeH="0" baseline="0" noProof="0" smtClean="0">
                <a:ln>
                  <a:noFill/>
                </a:ln>
                <a:solidFill>
                  <a:prstClr val="black"/>
                </a:solidFill>
                <a:effectLst/>
                <a:uLnTx/>
                <a:uFillTx/>
                <a:latin typeface="Times"/>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Times"/>
              <a:ea typeface="+mn-ea"/>
              <a:cs typeface="+mn-cs"/>
            </a:endParaRPr>
          </a:p>
        </p:txBody>
      </p:sp>
    </p:spTree>
    <p:extLst>
      <p:ext uri="{BB962C8B-B14F-4D97-AF65-F5344CB8AC3E}">
        <p14:creationId xmlns:p14="http://schemas.microsoft.com/office/powerpoint/2010/main" val="3629752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Mention assisted LFTs – if positive legally binding to self isolate</a:t>
            </a:r>
          </a:p>
          <a:p>
            <a:r>
              <a:rPr lang="en-GB" dirty="0"/>
              <a:t>PCRs – if positive legally binding to self isolate</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725E8E8-1528-48FB-B845-BEC6BE7B33E1}" type="slidenum">
              <a:rPr kumimoji="0" lang="en-GB" sz="1200" b="0" i="0" u="none" strike="noStrike" kern="1200" cap="none" spc="0" normalizeH="0" baseline="0" noProof="0" smtClean="0">
                <a:ln>
                  <a:noFill/>
                </a:ln>
                <a:solidFill>
                  <a:prstClr val="black"/>
                </a:solidFill>
                <a:effectLst/>
                <a:uLnTx/>
                <a:uFillTx/>
                <a:latin typeface="Times"/>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Times"/>
              <a:ea typeface="+mn-ea"/>
              <a:cs typeface="+mn-cs"/>
            </a:endParaRPr>
          </a:p>
        </p:txBody>
      </p:sp>
    </p:spTree>
    <p:extLst>
      <p:ext uri="{BB962C8B-B14F-4D97-AF65-F5344CB8AC3E}">
        <p14:creationId xmlns:p14="http://schemas.microsoft.com/office/powerpoint/2010/main" val="971802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725E8E8-1528-48FB-B845-BEC6BE7B33E1}" type="slidenum">
              <a:rPr kumimoji="0" lang="en-GB" sz="1200" b="0" i="0" u="none" strike="noStrike" kern="1200" cap="none" spc="0" normalizeH="0" baseline="0" noProof="0" smtClean="0">
                <a:ln>
                  <a:noFill/>
                </a:ln>
                <a:solidFill>
                  <a:prstClr val="black"/>
                </a:solidFill>
                <a:effectLst/>
                <a:uLnTx/>
                <a:uFillTx/>
                <a:latin typeface="Times"/>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Times"/>
              <a:ea typeface="+mn-ea"/>
              <a:cs typeface="+mn-cs"/>
            </a:endParaRPr>
          </a:p>
        </p:txBody>
      </p:sp>
    </p:spTree>
    <p:extLst>
      <p:ext uri="{BB962C8B-B14F-4D97-AF65-F5344CB8AC3E}">
        <p14:creationId xmlns:p14="http://schemas.microsoft.com/office/powerpoint/2010/main" val="2001071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725E8E8-1528-48FB-B845-BEC6BE7B33E1}" type="slidenum">
              <a:rPr kumimoji="0" lang="en-GB" sz="1200" b="0" i="0" u="none" strike="noStrike" kern="1200" cap="none" spc="0" normalizeH="0" baseline="0" noProof="0" smtClean="0">
                <a:ln>
                  <a:noFill/>
                </a:ln>
                <a:solidFill>
                  <a:prstClr val="black"/>
                </a:solidFill>
                <a:effectLst/>
                <a:uLnTx/>
                <a:uFillTx/>
                <a:latin typeface="Times"/>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Times"/>
              <a:ea typeface="+mn-ea"/>
              <a:cs typeface="+mn-cs"/>
            </a:endParaRPr>
          </a:p>
        </p:txBody>
      </p:sp>
    </p:spTree>
    <p:extLst>
      <p:ext uri="{BB962C8B-B14F-4D97-AF65-F5344CB8AC3E}">
        <p14:creationId xmlns:p14="http://schemas.microsoft.com/office/powerpoint/2010/main" val="3702861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725E8E8-1528-48FB-B845-BEC6BE7B33E1}" type="slidenum">
              <a:rPr kumimoji="0" lang="en-GB" sz="1200" b="0" i="0" u="none" strike="noStrike" kern="1200" cap="none" spc="0" normalizeH="0" baseline="0" noProof="0" smtClean="0">
                <a:ln>
                  <a:noFill/>
                </a:ln>
                <a:solidFill>
                  <a:prstClr val="black"/>
                </a:solidFill>
                <a:effectLst/>
                <a:uLnTx/>
                <a:uFillTx/>
                <a:latin typeface="Times"/>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Times"/>
              <a:ea typeface="+mn-ea"/>
              <a:cs typeface="+mn-cs"/>
            </a:endParaRPr>
          </a:p>
        </p:txBody>
      </p:sp>
      <p:sp>
        <p:nvSpPr>
          <p:cNvPr id="5" name="Footer Placeholder 4"/>
          <p:cNvSpPr>
            <a:spLocks noGrp="1"/>
          </p:cNvSpPr>
          <p:nvPr>
            <p:ph type="ftr" sz="quarter" idx="4"/>
          </p:nvPr>
        </p:nvSpPr>
        <p:spPr>
          <a:xfrm>
            <a:off x="0" y="8685213"/>
            <a:ext cx="2971800" cy="457200"/>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Times"/>
              <a:ea typeface="+mn-ea"/>
              <a:cs typeface="+mn-cs"/>
            </a:endParaRPr>
          </a:p>
        </p:txBody>
      </p:sp>
    </p:spTree>
    <p:extLst>
      <p:ext uri="{BB962C8B-B14F-4D97-AF65-F5344CB8AC3E}">
        <p14:creationId xmlns:p14="http://schemas.microsoft.com/office/powerpoint/2010/main" val="19286604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Master" Target="../slideMasters/slideMaster5.xml"/><Relationship Id="rId4" Type="http://schemas.openxmlformats.org/officeDocument/2006/relationships/image" Target="../media/image2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jpg"/><Relationship Id="rId1" Type="http://schemas.openxmlformats.org/officeDocument/2006/relationships/slideMaster" Target="../slideMasters/slideMaster5.xml"/><Relationship Id="rId4" Type="http://schemas.openxmlformats.org/officeDocument/2006/relationships/image" Target="../media/image26.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g"/><Relationship Id="rId1" Type="http://schemas.openxmlformats.org/officeDocument/2006/relationships/slideMaster" Target="../slideMasters/slideMaster5.xml"/><Relationship Id="rId5" Type="http://schemas.openxmlformats.org/officeDocument/2006/relationships/image" Target="../media/image42.png"/><Relationship Id="rId4" Type="http://schemas.openxmlformats.org/officeDocument/2006/relationships/image" Target="../media/image41.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BCBB028A-6267-4803-8473-71F7C4129841}"/>
              </a:ext>
            </a:extLst>
          </p:cNvPr>
          <p:cNvSpPr>
            <a:spLocks noGrp="1"/>
          </p:cNvSpPr>
          <p:nvPr>
            <p:ph type="body" sz="quarter" idx="10"/>
          </p:nvPr>
        </p:nvSpPr>
        <p:spPr>
          <a:xfrm>
            <a:off x="611188" y="4797425"/>
            <a:ext cx="5472980" cy="914400"/>
          </a:xfrm>
          <a:prstGeom prst="rect">
            <a:avLst/>
          </a:prstGeom>
        </p:spPr>
        <p:txBody>
          <a:bodyPr/>
          <a:lstStyle>
            <a:lvl1pPr marL="0" indent="0">
              <a:buNone/>
              <a:defRPr>
                <a:solidFill>
                  <a:schemeClr val="bg1"/>
                </a:solidFill>
              </a:defRPr>
            </a:lvl1pPr>
          </a:lstStyle>
          <a:p>
            <a:pPr lvl="0"/>
            <a:endParaRPr lang="en-GB" dirty="0"/>
          </a:p>
        </p:txBody>
      </p:sp>
      <p:pic>
        <p:nvPicPr>
          <p:cNvPr id="4" name="Picture 3" descr="A picture containing photo, holding, bed, person&#10;&#10;Description automatically generated">
            <a:extLst>
              <a:ext uri="{FF2B5EF4-FFF2-40B4-BE49-F238E27FC236}">
                <a16:creationId xmlns:a16="http://schemas.microsoft.com/office/drawing/2014/main" id="{678A1A93-764F-499D-9964-B5248F5670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 Placeholder 5">
            <a:extLst>
              <a:ext uri="{FF2B5EF4-FFF2-40B4-BE49-F238E27FC236}">
                <a16:creationId xmlns:a16="http://schemas.microsoft.com/office/drawing/2014/main" id="{0FA4096C-2E85-414C-A74B-4C4733036C64}"/>
              </a:ext>
            </a:extLst>
          </p:cNvPr>
          <p:cNvSpPr>
            <a:spLocks noGrp="1"/>
          </p:cNvSpPr>
          <p:nvPr>
            <p:ph type="body" sz="quarter" idx="11" hasCustomPrompt="1"/>
          </p:nvPr>
        </p:nvSpPr>
        <p:spPr>
          <a:xfrm>
            <a:off x="395536" y="398463"/>
            <a:ext cx="4608511" cy="438249"/>
          </a:xfrm>
          <a:prstGeom prst="rect">
            <a:avLst/>
          </a:prstGeom>
        </p:spPr>
        <p:txBody>
          <a:bodyPr/>
          <a:lstStyle>
            <a:lvl1pPr marL="0" indent="0">
              <a:buNone/>
              <a:defRPr sz="3200" b="1">
                <a:solidFill>
                  <a:schemeClr val="bg1"/>
                </a:solidFill>
              </a:defRPr>
            </a:lvl1pPr>
          </a:lstStyle>
          <a:p>
            <a:pPr lvl="0"/>
            <a:r>
              <a:rPr lang="en-US" dirty="0"/>
              <a:t>TITLE</a:t>
            </a:r>
          </a:p>
        </p:txBody>
      </p:sp>
      <p:sp>
        <p:nvSpPr>
          <p:cNvPr id="8" name="Text Placeholder 7">
            <a:extLst>
              <a:ext uri="{FF2B5EF4-FFF2-40B4-BE49-F238E27FC236}">
                <a16:creationId xmlns:a16="http://schemas.microsoft.com/office/drawing/2014/main" id="{2CB54CD1-B643-4F38-8FB1-8EFA010DEFE0}"/>
              </a:ext>
            </a:extLst>
          </p:cNvPr>
          <p:cNvSpPr>
            <a:spLocks noGrp="1"/>
          </p:cNvSpPr>
          <p:nvPr>
            <p:ph type="body" sz="quarter" idx="12"/>
          </p:nvPr>
        </p:nvSpPr>
        <p:spPr>
          <a:xfrm>
            <a:off x="395287" y="836613"/>
            <a:ext cx="4608511" cy="309562"/>
          </a:xfrm>
          <a:prstGeom prst="rect">
            <a:avLst/>
          </a:prstGeom>
        </p:spPr>
        <p:txBody>
          <a:bodyPr/>
          <a:lstStyle>
            <a:lvl1pPr marL="0" indent="0">
              <a:buNone/>
              <a:defRPr sz="2000">
                <a:solidFill>
                  <a:schemeClr val="bg1"/>
                </a:solidFill>
              </a:defRPr>
            </a:lvl1pPr>
          </a:lstStyle>
          <a:p>
            <a:pPr lvl="0"/>
            <a:endParaRPr lang="en-GB" dirty="0"/>
          </a:p>
        </p:txBody>
      </p:sp>
    </p:spTree>
    <p:extLst>
      <p:ext uri="{BB962C8B-B14F-4D97-AF65-F5344CB8AC3E}">
        <p14:creationId xmlns:p14="http://schemas.microsoft.com/office/powerpoint/2010/main" val="1923892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0555743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62022657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524000"/>
            <a:ext cx="40005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38700" y="1524000"/>
            <a:ext cx="40005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0912391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5831551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49392939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057944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22439276"/>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33381260"/>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74960893"/>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304800"/>
            <a:ext cx="2038350" cy="5410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304800"/>
            <a:ext cx="596265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0712011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F7A4DF21-2D8F-4B6A-8EFD-DDE8F8F5F1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4">
            <a:extLst>
              <a:ext uri="{FF2B5EF4-FFF2-40B4-BE49-F238E27FC236}">
                <a16:creationId xmlns:a16="http://schemas.microsoft.com/office/drawing/2014/main" id="{ED7453FF-2B41-4444-B7F9-DCEC97E6B1FC}"/>
              </a:ext>
            </a:extLst>
          </p:cNvPr>
          <p:cNvSpPr>
            <a:spLocks noGrp="1"/>
          </p:cNvSpPr>
          <p:nvPr>
            <p:ph type="body" sz="quarter" idx="10"/>
          </p:nvPr>
        </p:nvSpPr>
        <p:spPr>
          <a:xfrm>
            <a:off x="899592" y="4509120"/>
            <a:ext cx="4248472" cy="914400"/>
          </a:xfrm>
          <a:prstGeom prst="rect">
            <a:avLst/>
          </a:prstGeom>
        </p:spPr>
        <p:txBody>
          <a:bodyPr/>
          <a:lstStyle>
            <a:lvl1pPr marL="0" indent="0">
              <a:buNone/>
              <a:defRPr sz="3600" b="1">
                <a:solidFill>
                  <a:schemeClr val="tx1"/>
                </a:solidFill>
              </a:defRPr>
            </a:lvl1pPr>
          </a:lstStyle>
          <a:p>
            <a:pPr lvl="0"/>
            <a:endParaRPr lang="en-GB" dirty="0"/>
          </a:p>
        </p:txBody>
      </p:sp>
      <p:sp>
        <p:nvSpPr>
          <p:cNvPr id="7" name="Text Placeholder 6">
            <a:extLst>
              <a:ext uri="{FF2B5EF4-FFF2-40B4-BE49-F238E27FC236}">
                <a16:creationId xmlns:a16="http://schemas.microsoft.com/office/drawing/2014/main" id="{FAA90480-4DA0-401C-96B3-E00037142C8C}"/>
              </a:ext>
            </a:extLst>
          </p:cNvPr>
          <p:cNvSpPr>
            <a:spLocks noGrp="1"/>
          </p:cNvSpPr>
          <p:nvPr>
            <p:ph type="body" sz="quarter" idx="11" hasCustomPrompt="1"/>
          </p:nvPr>
        </p:nvSpPr>
        <p:spPr>
          <a:xfrm>
            <a:off x="5508625" y="765175"/>
            <a:ext cx="3167063" cy="2663825"/>
          </a:xfrm>
          <a:prstGeom prst="rect">
            <a:avLst/>
          </a:prstGeom>
        </p:spPr>
        <p:txBody>
          <a:bodyPr/>
          <a:lstStyle>
            <a:lvl1pPr marL="0" indent="0">
              <a:buNone/>
              <a:defRPr/>
            </a:lvl1pPr>
          </a:lstStyle>
          <a:p>
            <a:pPr lvl="0"/>
            <a:r>
              <a:rPr lang="en-GB" dirty="0"/>
              <a:t>Index</a:t>
            </a:r>
          </a:p>
          <a:p>
            <a:pPr lvl="0"/>
            <a:r>
              <a:rPr lang="en-GB" dirty="0"/>
              <a:t>Title 1</a:t>
            </a:r>
          </a:p>
          <a:p>
            <a:pPr lvl="0"/>
            <a:r>
              <a:rPr lang="en-GB" dirty="0"/>
              <a:t>Title 2</a:t>
            </a:r>
          </a:p>
          <a:p>
            <a:pPr lvl="0"/>
            <a:r>
              <a:rPr lang="en-GB" dirty="0"/>
              <a:t>Title 3</a:t>
            </a:r>
          </a:p>
          <a:p>
            <a:pPr lvl="0"/>
            <a:endParaRPr lang="en-GB" dirty="0"/>
          </a:p>
        </p:txBody>
      </p:sp>
    </p:spTree>
    <p:extLst>
      <p:ext uri="{BB962C8B-B14F-4D97-AF65-F5344CB8AC3E}">
        <p14:creationId xmlns:p14="http://schemas.microsoft.com/office/powerpoint/2010/main" val="28747035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0584400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8839335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30515289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3385692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9/1/2021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40753481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4464289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9/1/2021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6335408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396290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4618910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4273498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descr="A person posing for the camera&#10;&#10;Description automatically generated">
            <a:extLst>
              <a:ext uri="{FF2B5EF4-FFF2-40B4-BE49-F238E27FC236}">
                <a16:creationId xmlns:a16="http://schemas.microsoft.com/office/drawing/2014/main" id="{48A866F7-320D-4E90-A33D-8B2FE1D08E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 Placeholder 5">
            <a:extLst>
              <a:ext uri="{FF2B5EF4-FFF2-40B4-BE49-F238E27FC236}">
                <a16:creationId xmlns:a16="http://schemas.microsoft.com/office/drawing/2014/main" id="{B42A9531-CE88-4AA7-B052-03B943D63795}"/>
              </a:ext>
            </a:extLst>
          </p:cNvPr>
          <p:cNvSpPr>
            <a:spLocks noGrp="1"/>
          </p:cNvSpPr>
          <p:nvPr>
            <p:ph type="body" sz="quarter" idx="10"/>
          </p:nvPr>
        </p:nvSpPr>
        <p:spPr>
          <a:xfrm>
            <a:off x="2124075" y="2636838"/>
            <a:ext cx="4968875" cy="1871662"/>
          </a:xfrm>
          <a:prstGeom prst="rect">
            <a:avLst/>
          </a:prstGeom>
        </p:spPr>
        <p:txBody>
          <a:bodyPr/>
          <a:lstStyle>
            <a:lvl1pPr marL="0" indent="0" algn="ctr">
              <a:buNone/>
              <a:defRPr sz="2000" b="0"/>
            </a:lvl1pPr>
          </a:lstStyle>
          <a:p>
            <a:pPr lvl="0"/>
            <a:endParaRPr lang="en-GB" dirty="0"/>
          </a:p>
        </p:txBody>
      </p:sp>
    </p:spTree>
    <p:extLst>
      <p:ext uri="{BB962C8B-B14F-4D97-AF65-F5344CB8AC3E}">
        <p14:creationId xmlns:p14="http://schemas.microsoft.com/office/powerpoint/2010/main" val="11669975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1363635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B20B2A84-040D-41D0-854F-C0F48D297D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 Placeholder 9">
            <a:extLst>
              <a:ext uri="{FF2B5EF4-FFF2-40B4-BE49-F238E27FC236}">
                <a16:creationId xmlns:a16="http://schemas.microsoft.com/office/drawing/2014/main" id="{BCBB028A-6267-4803-8473-71F7C4129841}"/>
              </a:ext>
            </a:extLst>
          </p:cNvPr>
          <p:cNvSpPr>
            <a:spLocks noGrp="1"/>
          </p:cNvSpPr>
          <p:nvPr>
            <p:ph type="body" sz="quarter" idx="10"/>
          </p:nvPr>
        </p:nvSpPr>
        <p:spPr>
          <a:xfrm>
            <a:off x="611188" y="4797425"/>
            <a:ext cx="5472980" cy="914400"/>
          </a:xfrm>
          <a:prstGeom prst="rect">
            <a:avLst/>
          </a:prstGeom>
        </p:spPr>
        <p:txBody>
          <a:bodyPr/>
          <a:lstStyle>
            <a:lvl1pPr marL="0" indent="0">
              <a:buNone/>
              <a:defRPr>
                <a:solidFill>
                  <a:schemeClr val="bg1"/>
                </a:solidFill>
              </a:defRPr>
            </a:lvl1pPr>
          </a:lstStyle>
          <a:p>
            <a:pPr lvl="0"/>
            <a:endParaRPr lang="en-GB" dirty="0"/>
          </a:p>
        </p:txBody>
      </p:sp>
    </p:spTree>
    <p:extLst>
      <p:ext uri="{BB962C8B-B14F-4D97-AF65-F5344CB8AC3E}">
        <p14:creationId xmlns:p14="http://schemas.microsoft.com/office/powerpoint/2010/main" val="25587729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EADA3D45-8164-46D7-820B-051E5B96C3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4">
            <a:extLst>
              <a:ext uri="{FF2B5EF4-FFF2-40B4-BE49-F238E27FC236}">
                <a16:creationId xmlns:a16="http://schemas.microsoft.com/office/drawing/2014/main" id="{F90B2CE8-0584-4F2A-97F6-86BA3B845071}"/>
              </a:ext>
            </a:extLst>
          </p:cNvPr>
          <p:cNvSpPr>
            <a:spLocks noGrp="1"/>
          </p:cNvSpPr>
          <p:nvPr>
            <p:ph type="body" sz="quarter" idx="10"/>
          </p:nvPr>
        </p:nvSpPr>
        <p:spPr>
          <a:xfrm>
            <a:off x="251520" y="6093296"/>
            <a:ext cx="5328840" cy="432048"/>
          </a:xfrm>
          <a:prstGeom prst="rect">
            <a:avLst/>
          </a:prstGeom>
        </p:spPr>
        <p:txBody>
          <a:bodyPr/>
          <a:lstStyle>
            <a:lvl1pPr marL="0" indent="0">
              <a:buNone/>
              <a:defRPr sz="2400">
                <a:solidFill>
                  <a:schemeClr val="bg1"/>
                </a:solidFill>
              </a:defRPr>
            </a:lvl1pPr>
          </a:lstStyle>
          <a:p>
            <a:pPr lvl="0"/>
            <a:endParaRPr lang="en-GB" dirty="0"/>
          </a:p>
        </p:txBody>
      </p:sp>
      <p:sp>
        <p:nvSpPr>
          <p:cNvPr id="9" name="Content Placeholder 8">
            <a:extLst>
              <a:ext uri="{FF2B5EF4-FFF2-40B4-BE49-F238E27FC236}">
                <a16:creationId xmlns:a16="http://schemas.microsoft.com/office/drawing/2014/main" id="{CBF1DAF1-EBF3-4A17-A7F1-032E560C9D46}"/>
              </a:ext>
            </a:extLst>
          </p:cNvPr>
          <p:cNvSpPr>
            <a:spLocks noGrp="1"/>
          </p:cNvSpPr>
          <p:nvPr>
            <p:ph sz="quarter" idx="11"/>
          </p:nvPr>
        </p:nvSpPr>
        <p:spPr>
          <a:xfrm>
            <a:off x="323056" y="1412875"/>
            <a:ext cx="8497888" cy="403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785643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A74961C3-4873-43FA-A8E7-DEF965020E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4">
            <a:extLst>
              <a:ext uri="{FF2B5EF4-FFF2-40B4-BE49-F238E27FC236}">
                <a16:creationId xmlns:a16="http://schemas.microsoft.com/office/drawing/2014/main" id="{5C7D5758-D3E5-411E-9B6B-098E13BD5427}"/>
              </a:ext>
            </a:extLst>
          </p:cNvPr>
          <p:cNvSpPr>
            <a:spLocks noGrp="1"/>
          </p:cNvSpPr>
          <p:nvPr>
            <p:ph type="body" sz="quarter" idx="10"/>
          </p:nvPr>
        </p:nvSpPr>
        <p:spPr>
          <a:xfrm>
            <a:off x="4572000" y="476672"/>
            <a:ext cx="3744416" cy="432048"/>
          </a:xfrm>
          <a:prstGeom prst="rect">
            <a:avLst/>
          </a:prstGeom>
        </p:spPr>
        <p:txBody>
          <a:bodyPr/>
          <a:lstStyle>
            <a:lvl1pPr marL="0" indent="0">
              <a:buNone/>
              <a:defRPr>
                <a:solidFill>
                  <a:schemeClr val="bg1"/>
                </a:solidFill>
              </a:defRPr>
            </a:lvl1pPr>
          </a:lstStyle>
          <a:p>
            <a:pPr lvl="0"/>
            <a:endParaRPr lang="en-GB" dirty="0"/>
          </a:p>
        </p:txBody>
      </p:sp>
      <p:sp>
        <p:nvSpPr>
          <p:cNvPr id="7" name="Content Placeholder 6">
            <a:extLst>
              <a:ext uri="{FF2B5EF4-FFF2-40B4-BE49-F238E27FC236}">
                <a16:creationId xmlns:a16="http://schemas.microsoft.com/office/drawing/2014/main" id="{9061413D-7706-4666-A45D-504822E79D6E}"/>
              </a:ext>
            </a:extLst>
          </p:cNvPr>
          <p:cNvSpPr>
            <a:spLocks noGrp="1"/>
          </p:cNvSpPr>
          <p:nvPr>
            <p:ph sz="quarter" idx="11"/>
          </p:nvPr>
        </p:nvSpPr>
        <p:spPr>
          <a:xfrm>
            <a:off x="215106" y="1710854"/>
            <a:ext cx="8713788" cy="41767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666539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26F7BDA6-D05C-46F9-9FF6-BE548557BF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 Placeholder 6">
            <a:extLst>
              <a:ext uri="{FF2B5EF4-FFF2-40B4-BE49-F238E27FC236}">
                <a16:creationId xmlns:a16="http://schemas.microsoft.com/office/drawing/2014/main" id="{F779FC12-2537-4B45-BDD8-3B2150B90E9E}"/>
              </a:ext>
            </a:extLst>
          </p:cNvPr>
          <p:cNvSpPr>
            <a:spLocks noGrp="1"/>
          </p:cNvSpPr>
          <p:nvPr>
            <p:ph type="body" sz="quarter" idx="10"/>
          </p:nvPr>
        </p:nvSpPr>
        <p:spPr>
          <a:xfrm>
            <a:off x="3491880" y="620688"/>
            <a:ext cx="4032398" cy="504602"/>
          </a:xfrm>
          <a:prstGeom prst="rect">
            <a:avLst/>
          </a:prstGeom>
        </p:spPr>
        <p:txBody>
          <a:bodyPr/>
          <a:lstStyle>
            <a:lvl1pPr marL="0" indent="0">
              <a:buNone/>
              <a:defRPr/>
            </a:lvl1pPr>
          </a:lstStyle>
          <a:p>
            <a:pPr lvl="0"/>
            <a:endParaRPr lang="en-GB" dirty="0"/>
          </a:p>
        </p:txBody>
      </p:sp>
      <p:sp>
        <p:nvSpPr>
          <p:cNvPr id="9" name="Content Placeholder 8">
            <a:extLst>
              <a:ext uri="{FF2B5EF4-FFF2-40B4-BE49-F238E27FC236}">
                <a16:creationId xmlns:a16="http://schemas.microsoft.com/office/drawing/2014/main" id="{070EE48E-C22D-47DA-89CD-0DB0B194F8F0}"/>
              </a:ext>
            </a:extLst>
          </p:cNvPr>
          <p:cNvSpPr>
            <a:spLocks noGrp="1"/>
          </p:cNvSpPr>
          <p:nvPr>
            <p:ph sz="quarter" idx="11"/>
          </p:nvPr>
        </p:nvSpPr>
        <p:spPr>
          <a:xfrm>
            <a:off x="323528" y="1484784"/>
            <a:ext cx="7848600" cy="43926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317011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3F54F8F8-6CA6-4030-B710-40F54B2062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Content Placeholder 4">
            <a:extLst>
              <a:ext uri="{FF2B5EF4-FFF2-40B4-BE49-F238E27FC236}">
                <a16:creationId xmlns:a16="http://schemas.microsoft.com/office/drawing/2014/main" id="{EFE3A1F4-2B35-4858-ABE6-0E1085DC66F6}"/>
              </a:ext>
            </a:extLst>
          </p:cNvPr>
          <p:cNvSpPr>
            <a:spLocks noGrp="1"/>
          </p:cNvSpPr>
          <p:nvPr>
            <p:ph sz="quarter" idx="10"/>
          </p:nvPr>
        </p:nvSpPr>
        <p:spPr>
          <a:xfrm>
            <a:off x="396081" y="1917701"/>
            <a:ext cx="8351837" cy="381635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44959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F29DA032-8CF4-405F-9E98-1883862950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4">
            <a:extLst>
              <a:ext uri="{FF2B5EF4-FFF2-40B4-BE49-F238E27FC236}">
                <a16:creationId xmlns:a16="http://schemas.microsoft.com/office/drawing/2014/main" id="{0FB8AE8E-AB09-4623-AE5C-CCB8EA91221A}"/>
              </a:ext>
            </a:extLst>
          </p:cNvPr>
          <p:cNvSpPr>
            <a:spLocks noGrp="1"/>
          </p:cNvSpPr>
          <p:nvPr>
            <p:ph type="body" sz="quarter" idx="10"/>
          </p:nvPr>
        </p:nvSpPr>
        <p:spPr>
          <a:xfrm>
            <a:off x="2627685" y="5805264"/>
            <a:ext cx="3888630" cy="504056"/>
          </a:xfrm>
          <a:prstGeom prst="rect">
            <a:avLst/>
          </a:prstGeom>
        </p:spPr>
        <p:txBody>
          <a:bodyPr/>
          <a:lstStyle>
            <a:lvl1pPr marL="0" indent="0" algn="ctr">
              <a:buNone/>
              <a:defRPr>
                <a:solidFill>
                  <a:schemeClr val="bg1"/>
                </a:solidFill>
              </a:defRPr>
            </a:lvl1pPr>
          </a:lstStyle>
          <a:p>
            <a:pPr lvl="0"/>
            <a:endParaRPr lang="en-GB" dirty="0"/>
          </a:p>
        </p:txBody>
      </p:sp>
      <p:sp>
        <p:nvSpPr>
          <p:cNvPr id="7" name="Content Placeholder 6">
            <a:extLst>
              <a:ext uri="{FF2B5EF4-FFF2-40B4-BE49-F238E27FC236}">
                <a16:creationId xmlns:a16="http://schemas.microsoft.com/office/drawing/2014/main" id="{FBCDCA3A-DEB5-4371-8007-8A855781270F}"/>
              </a:ext>
            </a:extLst>
          </p:cNvPr>
          <p:cNvSpPr>
            <a:spLocks noGrp="1"/>
          </p:cNvSpPr>
          <p:nvPr>
            <p:ph sz="quarter" idx="11"/>
          </p:nvPr>
        </p:nvSpPr>
        <p:spPr>
          <a:xfrm>
            <a:off x="468312" y="476250"/>
            <a:ext cx="8207375" cy="468153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012609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3F3D54DF-9898-4D4C-946D-E0E0FBA67F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 Placeholder 4">
            <a:extLst>
              <a:ext uri="{FF2B5EF4-FFF2-40B4-BE49-F238E27FC236}">
                <a16:creationId xmlns:a16="http://schemas.microsoft.com/office/drawing/2014/main" id="{60BDF95A-066A-4AB5-8D7F-785FA4ECBB3E}"/>
              </a:ext>
            </a:extLst>
          </p:cNvPr>
          <p:cNvSpPr>
            <a:spLocks noGrp="1"/>
          </p:cNvSpPr>
          <p:nvPr>
            <p:ph type="body" sz="quarter" idx="10"/>
          </p:nvPr>
        </p:nvSpPr>
        <p:spPr>
          <a:xfrm>
            <a:off x="2627685" y="5805264"/>
            <a:ext cx="3888630" cy="504056"/>
          </a:xfrm>
          <a:prstGeom prst="rect">
            <a:avLst/>
          </a:prstGeom>
        </p:spPr>
        <p:txBody>
          <a:bodyPr/>
          <a:lstStyle>
            <a:lvl1pPr marL="0" indent="0" algn="ctr">
              <a:buNone/>
              <a:defRPr>
                <a:solidFill>
                  <a:schemeClr val="tx1"/>
                </a:solidFill>
              </a:defRPr>
            </a:lvl1pPr>
          </a:lstStyle>
          <a:p>
            <a:pPr lvl="0"/>
            <a:endParaRPr lang="en-GB" dirty="0"/>
          </a:p>
        </p:txBody>
      </p:sp>
      <p:sp>
        <p:nvSpPr>
          <p:cNvPr id="5" name="Content Placeholder 6">
            <a:extLst>
              <a:ext uri="{FF2B5EF4-FFF2-40B4-BE49-F238E27FC236}">
                <a16:creationId xmlns:a16="http://schemas.microsoft.com/office/drawing/2014/main" id="{A4071258-3FD7-4CED-B417-5695AC1B99E6}"/>
              </a:ext>
            </a:extLst>
          </p:cNvPr>
          <p:cNvSpPr>
            <a:spLocks noGrp="1"/>
          </p:cNvSpPr>
          <p:nvPr>
            <p:ph sz="quarter" idx="11"/>
          </p:nvPr>
        </p:nvSpPr>
        <p:spPr>
          <a:xfrm>
            <a:off x="468312" y="476250"/>
            <a:ext cx="8207375" cy="4681538"/>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226002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23D6CF3-D4CD-4E08-9653-641363471B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 Placeholder 4">
            <a:extLst>
              <a:ext uri="{FF2B5EF4-FFF2-40B4-BE49-F238E27FC236}">
                <a16:creationId xmlns:a16="http://schemas.microsoft.com/office/drawing/2014/main" id="{FB81B3D0-F738-4AD6-BC6D-06AF124C8291}"/>
              </a:ext>
            </a:extLst>
          </p:cNvPr>
          <p:cNvSpPr>
            <a:spLocks noGrp="1"/>
          </p:cNvSpPr>
          <p:nvPr>
            <p:ph type="body" sz="quarter" idx="10"/>
          </p:nvPr>
        </p:nvSpPr>
        <p:spPr>
          <a:xfrm>
            <a:off x="2627685" y="548680"/>
            <a:ext cx="3888630" cy="504056"/>
          </a:xfrm>
          <a:prstGeom prst="rect">
            <a:avLst/>
          </a:prstGeom>
        </p:spPr>
        <p:txBody>
          <a:bodyPr/>
          <a:lstStyle>
            <a:lvl1pPr marL="0" indent="0" algn="ctr">
              <a:buNone/>
              <a:defRPr>
                <a:solidFill>
                  <a:schemeClr val="bg1"/>
                </a:solidFill>
              </a:defRPr>
            </a:lvl1pPr>
          </a:lstStyle>
          <a:p>
            <a:pPr lvl="0"/>
            <a:endParaRPr lang="en-GB" dirty="0"/>
          </a:p>
        </p:txBody>
      </p:sp>
      <p:sp>
        <p:nvSpPr>
          <p:cNvPr id="5" name="Content Placeholder 6">
            <a:extLst>
              <a:ext uri="{FF2B5EF4-FFF2-40B4-BE49-F238E27FC236}">
                <a16:creationId xmlns:a16="http://schemas.microsoft.com/office/drawing/2014/main" id="{9611C4CF-45CF-42D7-82C2-38B1B2CE0388}"/>
              </a:ext>
            </a:extLst>
          </p:cNvPr>
          <p:cNvSpPr>
            <a:spLocks noGrp="1"/>
          </p:cNvSpPr>
          <p:nvPr>
            <p:ph sz="quarter" idx="11"/>
          </p:nvPr>
        </p:nvSpPr>
        <p:spPr>
          <a:xfrm>
            <a:off x="468312" y="1772816"/>
            <a:ext cx="8207375" cy="468153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725843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3" name="Picture 2" descr="A picture containing umbrella, table&#10;&#10;Description automatically generated">
            <a:extLst>
              <a:ext uri="{FF2B5EF4-FFF2-40B4-BE49-F238E27FC236}">
                <a16:creationId xmlns:a16="http://schemas.microsoft.com/office/drawing/2014/main" id="{F3A58445-43C9-42C3-9653-29174C75E5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 Placeholder 4">
            <a:extLst>
              <a:ext uri="{FF2B5EF4-FFF2-40B4-BE49-F238E27FC236}">
                <a16:creationId xmlns:a16="http://schemas.microsoft.com/office/drawing/2014/main" id="{1048FA05-2FA5-4BF9-927E-BC118242FBC2}"/>
              </a:ext>
            </a:extLst>
          </p:cNvPr>
          <p:cNvSpPr>
            <a:spLocks noGrp="1"/>
          </p:cNvSpPr>
          <p:nvPr>
            <p:ph type="body" sz="quarter" idx="10"/>
          </p:nvPr>
        </p:nvSpPr>
        <p:spPr>
          <a:xfrm>
            <a:off x="2627685" y="476672"/>
            <a:ext cx="3888630" cy="504056"/>
          </a:xfrm>
          <a:prstGeom prst="rect">
            <a:avLst/>
          </a:prstGeom>
        </p:spPr>
        <p:txBody>
          <a:bodyPr/>
          <a:lstStyle>
            <a:lvl1pPr marL="0" indent="0" algn="ctr">
              <a:buNone/>
              <a:defRPr>
                <a:solidFill>
                  <a:schemeClr val="tx1"/>
                </a:solidFill>
              </a:defRPr>
            </a:lvl1pPr>
          </a:lstStyle>
          <a:p>
            <a:pPr lvl="0"/>
            <a:endParaRPr lang="en-GB" dirty="0"/>
          </a:p>
        </p:txBody>
      </p:sp>
      <p:sp>
        <p:nvSpPr>
          <p:cNvPr id="5" name="Content Placeholder 6">
            <a:extLst>
              <a:ext uri="{FF2B5EF4-FFF2-40B4-BE49-F238E27FC236}">
                <a16:creationId xmlns:a16="http://schemas.microsoft.com/office/drawing/2014/main" id="{5A3F938F-B7A1-4F45-8795-33F2DCEC1993}"/>
              </a:ext>
            </a:extLst>
          </p:cNvPr>
          <p:cNvSpPr>
            <a:spLocks noGrp="1"/>
          </p:cNvSpPr>
          <p:nvPr>
            <p:ph sz="quarter" idx="11"/>
          </p:nvPr>
        </p:nvSpPr>
        <p:spPr>
          <a:xfrm>
            <a:off x="468312" y="1675382"/>
            <a:ext cx="8207375" cy="4681538"/>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78175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9879B785-715B-403E-9FFE-FE5301BDE6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 Placeholder 4">
            <a:extLst>
              <a:ext uri="{FF2B5EF4-FFF2-40B4-BE49-F238E27FC236}">
                <a16:creationId xmlns:a16="http://schemas.microsoft.com/office/drawing/2014/main" id="{D5C556C4-383A-4AA2-8EEC-27FA7A7EA548}"/>
              </a:ext>
            </a:extLst>
          </p:cNvPr>
          <p:cNvSpPr>
            <a:spLocks noGrp="1"/>
          </p:cNvSpPr>
          <p:nvPr>
            <p:ph type="body" sz="quarter" idx="10"/>
          </p:nvPr>
        </p:nvSpPr>
        <p:spPr>
          <a:xfrm>
            <a:off x="179512" y="2636912"/>
            <a:ext cx="3888432" cy="914400"/>
          </a:xfrm>
          <a:prstGeom prst="rect">
            <a:avLst/>
          </a:prstGeom>
        </p:spPr>
        <p:txBody>
          <a:bodyPr/>
          <a:lstStyle>
            <a:lvl1pPr marL="0" indent="0">
              <a:buNone/>
              <a:defRPr sz="3600" b="1">
                <a:solidFill>
                  <a:schemeClr val="tx1"/>
                </a:solidFill>
              </a:defRPr>
            </a:lvl1pPr>
          </a:lstStyle>
          <a:p>
            <a:pPr lvl="0"/>
            <a:endParaRPr lang="en-GB" dirty="0"/>
          </a:p>
        </p:txBody>
      </p:sp>
      <p:sp>
        <p:nvSpPr>
          <p:cNvPr id="11" name="Picture Placeholder 10">
            <a:extLst>
              <a:ext uri="{FF2B5EF4-FFF2-40B4-BE49-F238E27FC236}">
                <a16:creationId xmlns:a16="http://schemas.microsoft.com/office/drawing/2014/main" id="{EF96FDB0-35C8-4230-A08D-DC6977EE526B}"/>
              </a:ext>
            </a:extLst>
          </p:cNvPr>
          <p:cNvSpPr>
            <a:spLocks noGrp="1"/>
          </p:cNvSpPr>
          <p:nvPr>
            <p:ph type="pic" sz="quarter" idx="11"/>
          </p:nvPr>
        </p:nvSpPr>
        <p:spPr>
          <a:xfrm>
            <a:off x="4929240" y="836712"/>
            <a:ext cx="1655762" cy="1439862"/>
          </a:xfrm>
          <a:prstGeom prst="rect">
            <a:avLst/>
          </a:prstGeom>
        </p:spPr>
        <p:txBody>
          <a:bodyPr/>
          <a:lstStyle/>
          <a:p>
            <a:endParaRPr lang="en-GB"/>
          </a:p>
        </p:txBody>
      </p:sp>
      <p:sp>
        <p:nvSpPr>
          <p:cNvPr id="12" name="Picture Placeholder 10">
            <a:extLst>
              <a:ext uri="{FF2B5EF4-FFF2-40B4-BE49-F238E27FC236}">
                <a16:creationId xmlns:a16="http://schemas.microsoft.com/office/drawing/2014/main" id="{246A57CB-EF01-4937-AA36-5B3A3C6F490F}"/>
              </a:ext>
            </a:extLst>
          </p:cNvPr>
          <p:cNvSpPr>
            <a:spLocks noGrp="1"/>
          </p:cNvSpPr>
          <p:nvPr>
            <p:ph type="pic" sz="quarter" idx="12"/>
          </p:nvPr>
        </p:nvSpPr>
        <p:spPr>
          <a:xfrm>
            <a:off x="4950210" y="2407494"/>
            <a:ext cx="1655762" cy="1439862"/>
          </a:xfrm>
          <a:prstGeom prst="rect">
            <a:avLst/>
          </a:prstGeom>
        </p:spPr>
        <p:txBody>
          <a:bodyPr/>
          <a:lstStyle/>
          <a:p>
            <a:endParaRPr lang="en-GB"/>
          </a:p>
        </p:txBody>
      </p:sp>
      <p:sp>
        <p:nvSpPr>
          <p:cNvPr id="13" name="Picture Placeholder 10">
            <a:extLst>
              <a:ext uri="{FF2B5EF4-FFF2-40B4-BE49-F238E27FC236}">
                <a16:creationId xmlns:a16="http://schemas.microsoft.com/office/drawing/2014/main" id="{97C059F3-AEF7-48E1-8732-80881CA327CC}"/>
              </a:ext>
            </a:extLst>
          </p:cNvPr>
          <p:cNvSpPr>
            <a:spLocks noGrp="1"/>
          </p:cNvSpPr>
          <p:nvPr>
            <p:ph type="pic" sz="quarter" idx="13"/>
          </p:nvPr>
        </p:nvSpPr>
        <p:spPr>
          <a:xfrm>
            <a:off x="4950210" y="3964137"/>
            <a:ext cx="1655762" cy="1439862"/>
          </a:xfrm>
          <a:prstGeom prst="rect">
            <a:avLst/>
          </a:prstGeom>
        </p:spPr>
        <p:txBody>
          <a:bodyPr/>
          <a:lstStyle/>
          <a:p>
            <a:endParaRPr lang="en-GB"/>
          </a:p>
        </p:txBody>
      </p:sp>
      <p:sp>
        <p:nvSpPr>
          <p:cNvPr id="15" name="Text Placeholder 14">
            <a:extLst>
              <a:ext uri="{FF2B5EF4-FFF2-40B4-BE49-F238E27FC236}">
                <a16:creationId xmlns:a16="http://schemas.microsoft.com/office/drawing/2014/main" id="{1FFA8970-4CEB-4EA1-9F55-474B6DFBC54A}"/>
              </a:ext>
            </a:extLst>
          </p:cNvPr>
          <p:cNvSpPr>
            <a:spLocks noGrp="1"/>
          </p:cNvSpPr>
          <p:nvPr>
            <p:ph type="body" sz="quarter" idx="14"/>
          </p:nvPr>
        </p:nvSpPr>
        <p:spPr>
          <a:xfrm>
            <a:off x="6820271" y="1289298"/>
            <a:ext cx="2088455" cy="534690"/>
          </a:xfrm>
          <a:prstGeom prst="rect">
            <a:avLst/>
          </a:prstGeom>
        </p:spPr>
        <p:txBody>
          <a:bodyPr/>
          <a:lstStyle>
            <a:lvl1pPr marL="0" indent="0">
              <a:buNone/>
              <a:defRPr sz="1400"/>
            </a:lvl1pPr>
          </a:lstStyle>
          <a:p>
            <a:pPr lvl="0"/>
            <a:endParaRPr lang="en-GB" dirty="0"/>
          </a:p>
        </p:txBody>
      </p:sp>
      <p:sp>
        <p:nvSpPr>
          <p:cNvPr id="16" name="Text Placeholder 14">
            <a:extLst>
              <a:ext uri="{FF2B5EF4-FFF2-40B4-BE49-F238E27FC236}">
                <a16:creationId xmlns:a16="http://schemas.microsoft.com/office/drawing/2014/main" id="{13E6F021-0D7A-4017-A1B7-2A5B4601F9B8}"/>
              </a:ext>
            </a:extLst>
          </p:cNvPr>
          <p:cNvSpPr>
            <a:spLocks noGrp="1"/>
          </p:cNvSpPr>
          <p:nvPr>
            <p:ph type="body" sz="quarter" idx="15"/>
          </p:nvPr>
        </p:nvSpPr>
        <p:spPr>
          <a:xfrm>
            <a:off x="6820272" y="2860080"/>
            <a:ext cx="2088455" cy="534690"/>
          </a:xfrm>
          <a:prstGeom prst="rect">
            <a:avLst/>
          </a:prstGeom>
        </p:spPr>
        <p:txBody>
          <a:bodyPr/>
          <a:lstStyle>
            <a:lvl1pPr marL="0" indent="0">
              <a:buNone/>
              <a:defRPr sz="1400"/>
            </a:lvl1pPr>
          </a:lstStyle>
          <a:p>
            <a:pPr lvl="0"/>
            <a:endParaRPr lang="en-GB" dirty="0"/>
          </a:p>
        </p:txBody>
      </p:sp>
      <p:sp>
        <p:nvSpPr>
          <p:cNvPr id="17" name="Text Placeholder 14">
            <a:extLst>
              <a:ext uri="{FF2B5EF4-FFF2-40B4-BE49-F238E27FC236}">
                <a16:creationId xmlns:a16="http://schemas.microsoft.com/office/drawing/2014/main" id="{0A99F4B4-ED59-4F4D-9F55-4BCC837ACBDE}"/>
              </a:ext>
            </a:extLst>
          </p:cNvPr>
          <p:cNvSpPr>
            <a:spLocks noGrp="1"/>
          </p:cNvSpPr>
          <p:nvPr>
            <p:ph type="body" sz="quarter" idx="16"/>
          </p:nvPr>
        </p:nvSpPr>
        <p:spPr>
          <a:xfrm>
            <a:off x="6820271" y="4430862"/>
            <a:ext cx="2088455" cy="534690"/>
          </a:xfrm>
          <a:prstGeom prst="rect">
            <a:avLst/>
          </a:prstGeom>
        </p:spPr>
        <p:txBody>
          <a:bodyPr/>
          <a:lstStyle>
            <a:lvl1pPr marL="0" indent="0">
              <a:buNone/>
              <a:defRPr sz="1400"/>
            </a:lvl1pPr>
          </a:lstStyle>
          <a:p>
            <a:pPr lvl="0"/>
            <a:endParaRPr lang="en-GB" dirty="0"/>
          </a:p>
        </p:txBody>
      </p:sp>
    </p:spTree>
    <p:extLst>
      <p:ext uri="{BB962C8B-B14F-4D97-AF65-F5344CB8AC3E}">
        <p14:creationId xmlns:p14="http://schemas.microsoft.com/office/powerpoint/2010/main" val="37713530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DB24F919-4BC9-472C-BBB3-C1199B36D7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Content Placeholder 6">
            <a:extLst>
              <a:ext uri="{FF2B5EF4-FFF2-40B4-BE49-F238E27FC236}">
                <a16:creationId xmlns:a16="http://schemas.microsoft.com/office/drawing/2014/main" id="{2721F910-6F50-406F-9658-386FAB33D465}"/>
              </a:ext>
            </a:extLst>
          </p:cNvPr>
          <p:cNvSpPr>
            <a:spLocks noGrp="1"/>
          </p:cNvSpPr>
          <p:nvPr>
            <p:ph sz="quarter" idx="11"/>
          </p:nvPr>
        </p:nvSpPr>
        <p:spPr>
          <a:xfrm>
            <a:off x="468312" y="1675382"/>
            <a:ext cx="8207375" cy="420189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230032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96F3EE43-3E02-4291-B7FB-95BE5824D6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104845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FB6DE5-E9EC-4AA8-894A-CB6981A83B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324012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479B187F-8E35-49E5-9446-C622046C20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837289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15928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4E7A31F-1711-47AF-A423-8068F2C7C6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a:extLst>
              <a:ext uri="{FF2B5EF4-FFF2-40B4-BE49-F238E27FC236}">
                <a16:creationId xmlns:a16="http://schemas.microsoft.com/office/drawing/2014/main" id="{51911472-C033-4C69-A828-BE2C7CA7B1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53898" y="260648"/>
            <a:ext cx="3976362" cy="3456384"/>
          </a:xfrm>
          <a:prstGeom prst="rect">
            <a:avLst/>
          </a:prstGeom>
        </p:spPr>
      </p:pic>
      <p:sp>
        <p:nvSpPr>
          <p:cNvPr id="13" name="Text Placeholder 12">
            <a:extLst>
              <a:ext uri="{FF2B5EF4-FFF2-40B4-BE49-F238E27FC236}">
                <a16:creationId xmlns:a16="http://schemas.microsoft.com/office/drawing/2014/main" id="{8D9ACDB5-4C6F-4430-9938-242F16621746}"/>
              </a:ext>
            </a:extLst>
          </p:cNvPr>
          <p:cNvSpPr>
            <a:spLocks noGrp="1"/>
          </p:cNvSpPr>
          <p:nvPr>
            <p:ph type="body" sz="quarter" idx="10"/>
          </p:nvPr>
        </p:nvSpPr>
        <p:spPr>
          <a:xfrm>
            <a:off x="3221850" y="3977680"/>
            <a:ext cx="5346594" cy="1224508"/>
          </a:xfrm>
          <a:prstGeom prst="rect">
            <a:avLst/>
          </a:prstGeom>
        </p:spPr>
        <p:txBody>
          <a:bodyPr/>
          <a:lstStyle>
            <a:lvl1pPr marL="0" indent="0" algn="ctr">
              <a:buNone/>
              <a:defRPr sz="3000" b="1">
                <a:solidFill>
                  <a:srgbClr val="908270"/>
                </a:solidFill>
                <a:latin typeface="Calibri" panose="020F0502020204030204" pitchFamily="34" charset="0"/>
                <a:cs typeface="Calibri" panose="020F0502020204030204" pitchFamily="34" charset="0"/>
              </a:defRPr>
            </a:lvl1pPr>
          </a:lstStyle>
          <a:p>
            <a:pPr lvl="0"/>
            <a:r>
              <a:rPr lang="en-US" dirty="0"/>
              <a:t>Click to edit Master text styles</a:t>
            </a:r>
          </a:p>
        </p:txBody>
      </p:sp>
      <p:pic>
        <p:nvPicPr>
          <p:cNvPr id="14" name="Picture 13">
            <a:extLst>
              <a:ext uri="{FF2B5EF4-FFF2-40B4-BE49-F238E27FC236}">
                <a16:creationId xmlns:a16="http://schemas.microsoft.com/office/drawing/2014/main" id="{289FD3FB-B640-4B02-8CFE-48ABAE5C71A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502" y="6093297"/>
            <a:ext cx="1134126" cy="745231"/>
          </a:xfrm>
          <a:prstGeom prst="rect">
            <a:avLst/>
          </a:prstGeom>
        </p:spPr>
      </p:pic>
    </p:spTree>
    <p:extLst>
      <p:ext uri="{BB962C8B-B14F-4D97-AF65-F5344CB8AC3E}">
        <p14:creationId xmlns:p14="http://schemas.microsoft.com/office/powerpoint/2010/main" val="27483716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768BE0-0F3A-4BCA-8739-33FB9DD53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a:extLst>
              <a:ext uri="{FF2B5EF4-FFF2-40B4-BE49-F238E27FC236}">
                <a16:creationId xmlns:a16="http://schemas.microsoft.com/office/drawing/2014/main" id="{8AB48DA0-DD1E-4539-B083-D3EEC397F62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53898" y="260648"/>
            <a:ext cx="3976362" cy="3456384"/>
          </a:xfrm>
          <a:prstGeom prst="rect">
            <a:avLst/>
          </a:prstGeom>
        </p:spPr>
      </p:pic>
      <p:pic>
        <p:nvPicPr>
          <p:cNvPr id="10" name="Picture 9">
            <a:extLst>
              <a:ext uri="{FF2B5EF4-FFF2-40B4-BE49-F238E27FC236}">
                <a16:creationId xmlns:a16="http://schemas.microsoft.com/office/drawing/2014/main" id="{57621673-00C9-425B-A18C-F0DBFD65667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502" y="5517232"/>
            <a:ext cx="1242138" cy="1656184"/>
          </a:xfrm>
          <a:prstGeom prst="rect">
            <a:avLst/>
          </a:prstGeom>
        </p:spPr>
      </p:pic>
      <p:sp>
        <p:nvSpPr>
          <p:cNvPr id="8" name="Text Placeholder 12">
            <a:extLst>
              <a:ext uri="{FF2B5EF4-FFF2-40B4-BE49-F238E27FC236}">
                <a16:creationId xmlns:a16="http://schemas.microsoft.com/office/drawing/2014/main" id="{8A512031-4A86-4250-AC66-AFF4525F895B}"/>
              </a:ext>
            </a:extLst>
          </p:cNvPr>
          <p:cNvSpPr>
            <a:spLocks noGrp="1"/>
          </p:cNvSpPr>
          <p:nvPr>
            <p:ph type="body" sz="quarter" idx="10"/>
          </p:nvPr>
        </p:nvSpPr>
        <p:spPr>
          <a:xfrm>
            <a:off x="3221850" y="3977680"/>
            <a:ext cx="5346594" cy="1224508"/>
          </a:xfrm>
          <a:prstGeom prst="rect">
            <a:avLst/>
          </a:prstGeom>
        </p:spPr>
        <p:txBody>
          <a:bodyPr/>
          <a:lstStyle>
            <a:lvl1pPr marL="0" indent="0" algn="ctr">
              <a:buNone/>
              <a:defRPr sz="3000" b="1">
                <a:solidFill>
                  <a:schemeClr val="bg1"/>
                </a:solidFill>
                <a:latin typeface="Calibri" panose="020F0502020204030204" pitchFamily="34" charset="0"/>
                <a:cs typeface="Calibri" panose="020F0502020204030204" pitchFamily="34" charset="0"/>
              </a:defRPr>
            </a:lvl1pPr>
          </a:lstStyle>
          <a:p>
            <a:pPr lvl="0"/>
            <a:r>
              <a:rPr lang="en-US" dirty="0"/>
              <a:t>Click to edit Master text styles</a:t>
            </a:r>
          </a:p>
        </p:txBody>
      </p:sp>
    </p:spTree>
    <p:extLst>
      <p:ext uri="{BB962C8B-B14F-4D97-AF65-F5344CB8AC3E}">
        <p14:creationId xmlns:p14="http://schemas.microsoft.com/office/powerpoint/2010/main" val="38025904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EBDF0E-92F5-43F2-A14D-4562163A0B7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900"/>
          <a:stretch/>
        </p:blipFill>
        <p:spPr>
          <a:xfrm>
            <a:off x="-4511" y="-23256"/>
            <a:ext cx="9144000" cy="6453336"/>
          </a:xfrm>
          <a:prstGeom prst="rect">
            <a:avLst/>
          </a:prstGeom>
        </p:spPr>
      </p:pic>
      <p:pic>
        <p:nvPicPr>
          <p:cNvPr id="8" name="Picture 7">
            <a:extLst>
              <a:ext uri="{FF2B5EF4-FFF2-40B4-BE49-F238E27FC236}">
                <a16:creationId xmlns:a16="http://schemas.microsoft.com/office/drawing/2014/main" id="{3F688026-A23E-4F6F-981E-1978C06B47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933" y="-23256"/>
            <a:ext cx="1281140" cy="1113608"/>
          </a:xfrm>
          <a:prstGeom prst="rect">
            <a:avLst/>
          </a:prstGeom>
        </p:spPr>
      </p:pic>
      <p:sp>
        <p:nvSpPr>
          <p:cNvPr id="4" name="Text Placeholder 12">
            <a:extLst>
              <a:ext uri="{FF2B5EF4-FFF2-40B4-BE49-F238E27FC236}">
                <a16:creationId xmlns:a16="http://schemas.microsoft.com/office/drawing/2014/main" id="{E65CC3BB-2B79-4967-B967-28B33441E743}"/>
              </a:ext>
            </a:extLst>
          </p:cNvPr>
          <p:cNvSpPr>
            <a:spLocks noGrp="1"/>
          </p:cNvSpPr>
          <p:nvPr>
            <p:ph type="body" sz="quarter" idx="10"/>
          </p:nvPr>
        </p:nvSpPr>
        <p:spPr>
          <a:xfrm>
            <a:off x="1894193" y="980728"/>
            <a:ext cx="5346594" cy="1224508"/>
          </a:xfrm>
          <a:prstGeom prst="rect">
            <a:avLst/>
          </a:prstGeom>
        </p:spPr>
        <p:txBody>
          <a:bodyPr/>
          <a:lstStyle>
            <a:lvl1pPr marL="0" indent="0" algn="ctr">
              <a:buNone/>
              <a:defRPr sz="3000" b="1">
                <a:solidFill>
                  <a:srgbClr val="908270"/>
                </a:solidFill>
                <a:latin typeface="Calibri" panose="020F0502020204030204" pitchFamily="34" charset="0"/>
                <a:cs typeface="Calibri" panose="020F0502020204030204" pitchFamily="34" charset="0"/>
              </a:defRPr>
            </a:lvl1pPr>
          </a:lstStyle>
          <a:p>
            <a:pPr lvl="0"/>
            <a:r>
              <a:rPr lang="en-US" dirty="0"/>
              <a:t>Click to edit Master text styles</a:t>
            </a:r>
          </a:p>
        </p:txBody>
      </p:sp>
    </p:spTree>
    <p:extLst>
      <p:ext uri="{BB962C8B-B14F-4D97-AF65-F5344CB8AC3E}">
        <p14:creationId xmlns:p14="http://schemas.microsoft.com/office/powerpoint/2010/main" val="19548534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44DA1C-ABB3-472D-9AC9-D8736059174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8361" b="5900"/>
          <a:stretch/>
        </p:blipFill>
        <p:spPr>
          <a:xfrm>
            <a:off x="12026" y="1663868"/>
            <a:ext cx="9144000" cy="5194132"/>
          </a:xfrm>
          <a:prstGeom prst="rect">
            <a:avLst/>
          </a:prstGeom>
        </p:spPr>
      </p:pic>
      <p:pic>
        <p:nvPicPr>
          <p:cNvPr id="8" name="Picture 7">
            <a:extLst>
              <a:ext uri="{FF2B5EF4-FFF2-40B4-BE49-F238E27FC236}">
                <a16:creationId xmlns:a16="http://schemas.microsoft.com/office/drawing/2014/main" id="{D70075A7-5A5A-4CAA-975F-A85FFAE2D1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2360" y="5700495"/>
            <a:ext cx="1331640" cy="1157505"/>
          </a:xfrm>
          <a:prstGeom prst="rect">
            <a:avLst/>
          </a:prstGeom>
        </p:spPr>
      </p:pic>
      <p:sp>
        <p:nvSpPr>
          <p:cNvPr id="4" name="Text Placeholder 12">
            <a:extLst>
              <a:ext uri="{FF2B5EF4-FFF2-40B4-BE49-F238E27FC236}">
                <a16:creationId xmlns:a16="http://schemas.microsoft.com/office/drawing/2014/main" id="{F749163D-B35B-4E42-94ED-1F2922B735C8}"/>
              </a:ext>
            </a:extLst>
          </p:cNvPr>
          <p:cNvSpPr>
            <a:spLocks noGrp="1"/>
          </p:cNvSpPr>
          <p:nvPr>
            <p:ph type="body" sz="quarter" idx="10"/>
          </p:nvPr>
        </p:nvSpPr>
        <p:spPr>
          <a:xfrm>
            <a:off x="1910729" y="5373216"/>
            <a:ext cx="5346594" cy="1224508"/>
          </a:xfrm>
          <a:prstGeom prst="rect">
            <a:avLst/>
          </a:prstGeom>
        </p:spPr>
        <p:txBody>
          <a:bodyPr/>
          <a:lstStyle>
            <a:lvl1pPr marL="0" indent="0" algn="ctr">
              <a:buNone/>
              <a:defRPr sz="3000" b="1">
                <a:solidFill>
                  <a:srgbClr val="908270"/>
                </a:solidFill>
                <a:latin typeface="Calibri" panose="020F0502020204030204" pitchFamily="34" charset="0"/>
                <a:cs typeface="Calibri" panose="020F0502020204030204" pitchFamily="34" charset="0"/>
              </a:defRPr>
            </a:lvl1pPr>
          </a:lstStyle>
          <a:p>
            <a:pPr lvl="0"/>
            <a:r>
              <a:rPr lang="en-US" dirty="0"/>
              <a:t>Click to edit Master text styles</a:t>
            </a:r>
          </a:p>
        </p:txBody>
      </p:sp>
    </p:spTree>
    <p:extLst>
      <p:ext uri="{BB962C8B-B14F-4D97-AF65-F5344CB8AC3E}">
        <p14:creationId xmlns:p14="http://schemas.microsoft.com/office/powerpoint/2010/main" val="21342269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8DC26A-1B67-4474-86F0-48A92B27A6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46488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E03A083C-5D9C-47D0-8DE3-FC8D4DA3C3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4">
            <a:extLst>
              <a:ext uri="{FF2B5EF4-FFF2-40B4-BE49-F238E27FC236}">
                <a16:creationId xmlns:a16="http://schemas.microsoft.com/office/drawing/2014/main" id="{ED7453FF-2B41-4444-B7F9-DCEC97E6B1FC}"/>
              </a:ext>
            </a:extLst>
          </p:cNvPr>
          <p:cNvSpPr>
            <a:spLocks noGrp="1"/>
          </p:cNvSpPr>
          <p:nvPr>
            <p:ph type="body" sz="quarter" idx="10"/>
          </p:nvPr>
        </p:nvSpPr>
        <p:spPr>
          <a:xfrm>
            <a:off x="899592" y="4509120"/>
            <a:ext cx="4248472" cy="914400"/>
          </a:xfrm>
          <a:prstGeom prst="rect">
            <a:avLst/>
          </a:prstGeom>
        </p:spPr>
        <p:txBody>
          <a:bodyPr/>
          <a:lstStyle>
            <a:lvl1pPr marL="0" indent="0">
              <a:buNone/>
              <a:defRPr sz="3600" b="1">
                <a:solidFill>
                  <a:schemeClr val="tx1"/>
                </a:solidFill>
              </a:defRPr>
            </a:lvl1pPr>
          </a:lstStyle>
          <a:p>
            <a:pPr lvl="0"/>
            <a:endParaRPr lang="en-GB" dirty="0"/>
          </a:p>
        </p:txBody>
      </p:sp>
      <p:sp>
        <p:nvSpPr>
          <p:cNvPr id="7" name="Text Placeholder 6">
            <a:extLst>
              <a:ext uri="{FF2B5EF4-FFF2-40B4-BE49-F238E27FC236}">
                <a16:creationId xmlns:a16="http://schemas.microsoft.com/office/drawing/2014/main" id="{FAA90480-4DA0-401C-96B3-E00037142C8C}"/>
              </a:ext>
            </a:extLst>
          </p:cNvPr>
          <p:cNvSpPr>
            <a:spLocks noGrp="1"/>
          </p:cNvSpPr>
          <p:nvPr>
            <p:ph type="body" sz="quarter" idx="11"/>
          </p:nvPr>
        </p:nvSpPr>
        <p:spPr>
          <a:xfrm>
            <a:off x="916752" y="830763"/>
            <a:ext cx="3943280" cy="1207434"/>
          </a:xfrm>
          <a:prstGeom prst="rect">
            <a:avLst/>
          </a:prstGeom>
        </p:spPr>
        <p:txBody>
          <a:bodyPr/>
          <a:lstStyle>
            <a:lvl1pPr marL="0" indent="0">
              <a:buNone/>
              <a:defRPr sz="1600"/>
            </a:lvl1pPr>
          </a:lstStyle>
          <a:p>
            <a:pPr lvl="0"/>
            <a:endParaRPr lang="en-GB" dirty="0"/>
          </a:p>
        </p:txBody>
      </p:sp>
      <p:sp>
        <p:nvSpPr>
          <p:cNvPr id="4" name="Picture Placeholder 3">
            <a:extLst>
              <a:ext uri="{FF2B5EF4-FFF2-40B4-BE49-F238E27FC236}">
                <a16:creationId xmlns:a16="http://schemas.microsoft.com/office/drawing/2014/main" id="{F691EDAC-10CF-419E-9C02-8C96435D3239}"/>
              </a:ext>
            </a:extLst>
          </p:cNvPr>
          <p:cNvSpPr>
            <a:spLocks noGrp="1"/>
          </p:cNvSpPr>
          <p:nvPr>
            <p:ph type="pic" sz="quarter" idx="12"/>
          </p:nvPr>
        </p:nvSpPr>
        <p:spPr>
          <a:xfrm>
            <a:off x="5292725" y="0"/>
            <a:ext cx="3382963" cy="4149725"/>
          </a:xfrm>
          <a:prstGeom prst="rect">
            <a:avLst/>
          </a:prstGeom>
        </p:spPr>
        <p:txBody>
          <a:bodyPr/>
          <a:lstStyle/>
          <a:p>
            <a:endParaRPr lang="en-GB"/>
          </a:p>
        </p:txBody>
      </p:sp>
    </p:spTree>
    <p:extLst>
      <p:ext uri="{BB962C8B-B14F-4D97-AF65-F5344CB8AC3E}">
        <p14:creationId xmlns:p14="http://schemas.microsoft.com/office/powerpoint/2010/main" val="34010530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FCE01C-3216-4736-B01E-9EB413E8E7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040365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CCEC5F-C38D-4D79-AB8D-5B9AC55031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799922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94F748-F00B-4192-80CB-A67AB6F4B5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865807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55EB53-399F-4C7F-B012-09E7664203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302481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FBA60A3-7464-49D8-B5F2-213B17E4B2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140537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667F26-A32F-4664-A06E-3CE52D960D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861511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ED97784-12F6-403C-9BD5-10774FBB7BD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5200"/>
          <a:stretch/>
        </p:blipFill>
        <p:spPr>
          <a:xfrm>
            <a:off x="-18510" y="0"/>
            <a:ext cx="9144000" cy="1700808"/>
          </a:xfrm>
          <a:prstGeom prst="rect">
            <a:avLst/>
          </a:prstGeom>
        </p:spPr>
      </p:pic>
    </p:spTree>
    <p:extLst>
      <p:ext uri="{BB962C8B-B14F-4D97-AF65-F5344CB8AC3E}">
        <p14:creationId xmlns:p14="http://schemas.microsoft.com/office/powerpoint/2010/main" val="21690949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DFD1E3D-58FC-4F74-AE14-9FC0F1F30B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933" y="-23256"/>
            <a:ext cx="1652069" cy="1436032"/>
          </a:xfrm>
          <a:prstGeom prst="rect">
            <a:avLst/>
          </a:prstGeom>
        </p:spPr>
      </p:pic>
    </p:spTree>
    <p:extLst>
      <p:ext uri="{BB962C8B-B14F-4D97-AF65-F5344CB8AC3E}">
        <p14:creationId xmlns:p14="http://schemas.microsoft.com/office/powerpoint/2010/main" val="7755040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BC45EE-60FF-4009-9C82-1676785234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1931" y="5452576"/>
            <a:ext cx="1652069" cy="1436032"/>
          </a:xfrm>
          <a:prstGeom prst="rect">
            <a:avLst/>
          </a:prstGeom>
        </p:spPr>
      </p:pic>
    </p:spTree>
    <p:extLst>
      <p:ext uri="{BB962C8B-B14F-4D97-AF65-F5344CB8AC3E}">
        <p14:creationId xmlns:p14="http://schemas.microsoft.com/office/powerpoint/2010/main" val="8076359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9C84A6-0036-4333-950E-65C0FD313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7D53D9A9-A2B2-46A7-86B6-87CBAD807E43}"/>
              </a:ext>
            </a:extLst>
          </p:cNvPr>
          <p:cNvSpPr txBox="1"/>
          <p:nvPr userDrawn="1"/>
        </p:nvSpPr>
        <p:spPr>
          <a:xfrm>
            <a:off x="143508" y="143082"/>
            <a:ext cx="2248564" cy="646331"/>
          </a:xfrm>
          <a:prstGeom prst="rect">
            <a:avLst/>
          </a:prstGeom>
          <a:noFill/>
        </p:spPr>
        <p:txBody>
          <a:bodyPr wrap="none" rtlCol="0">
            <a:spAutoFit/>
          </a:bodyPr>
          <a:lstStyle/>
          <a:p>
            <a:r>
              <a:rPr lang="en-GB" sz="3600" b="1" dirty="0">
                <a:solidFill>
                  <a:schemeClr val="bg1"/>
                </a:solidFill>
                <a:latin typeface="+mn-lt"/>
              </a:rPr>
              <a:t>Contact Us</a:t>
            </a:r>
          </a:p>
        </p:txBody>
      </p:sp>
      <p:sp>
        <p:nvSpPr>
          <p:cNvPr id="9" name="TextBox 8">
            <a:extLst>
              <a:ext uri="{FF2B5EF4-FFF2-40B4-BE49-F238E27FC236}">
                <a16:creationId xmlns:a16="http://schemas.microsoft.com/office/drawing/2014/main" id="{EBC8470A-3128-4712-8A96-3C0518680D67}"/>
              </a:ext>
            </a:extLst>
          </p:cNvPr>
          <p:cNvSpPr txBox="1"/>
          <p:nvPr userDrawn="1"/>
        </p:nvSpPr>
        <p:spPr>
          <a:xfrm>
            <a:off x="1304570" y="1355064"/>
            <a:ext cx="3996444" cy="2862322"/>
          </a:xfrm>
          <a:prstGeom prst="rect">
            <a:avLst/>
          </a:prstGeom>
          <a:noFill/>
        </p:spPr>
        <p:txBody>
          <a:bodyPr wrap="square" rtlCol="0">
            <a:spAutoFit/>
          </a:bodyPr>
          <a:lstStyle/>
          <a:p>
            <a:pPr algn="ctr"/>
            <a:endParaRPr lang="en-GB" sz="1800" dirty="0">
              <a:solidFill>
                <a:schemeClr val="bg1"/>
              </a:solidFill>
              <a:latin typeface="+mn-lt"/>
            </a:endParaRPr>
          </a:p>
          <a:p>
            <a:pPr algn="ctr"/>
            <a:r>
              <a:rPr lang="en-GB" sz="1800" b="1" dirty="0">
                <a:solidFill>
                  <a:schemeClr val="bg1"/>
                </a:solidFill>
                <a:latin typeface="+mn-lt"/>
              </a:rPr>
              <a:t>Email Address</a:t>
            </a:r>
          </a:p>
          <a:p>
            <a:pPr algn="ctr"/>
            <a:r>
              <a:rPr lang="en-GB" sz="1800" dirty="0">
                <a:solidFill>
                  <a:schemeClr val="bg1"/>
                </a:solidFill>
                <a:latin typeface="+mn-lt"/>
              </a:rPr>
              <a:t>STS@enfield.gov.uk</a:t>
            </a:r>
          </a:p>
          <a:p>
            <a:pPr algn="ctr"/>
            <a:endParaRPr lang="en-GB" sz="1800" dirty="0">
              <a:solidFill>
                <a:schemeClr val="bg1"/>
              </a:solidFill>
              <a:latin typeface="+mn-lt"/>
            </a:endParaRPr>
          </a:p>
          <a:p>
            <a:pPr algn="ctr"/>
            <a:r>
              <a:rPr lang="en-GB" sz="1800" b="1" dirty="0">
                <a:solidFill>
                  <a:schemeClr val="bg1"/>
                </a:solidFill>
                <a:latin typeface="+mn-lt"/>
              </a:rPr>
              <a:t>Website</a:t>
            </a:r>
          </a:p>
          <a:p>
            <a:pPr algn="ctr"/>
            <a:r>
              <a:rPr lang="en-GB" sz="1800" dirty="0">
                <a:solidFill>
                  <a:schemeClr val="bg1"/>
                </a:solidFill>
                <a:latin typeface="+mn-lt"/>
              </a:rPr>
              <a:t>https://traded.enfield.gov.uk/TheHub</a:t>
            </a:r>
          </a:p>
          <a:p>
            <a:pPr algn="ctr"/>
            <a:endParaRPr lang="en-GB" sz="1800" b="1" dirty="0">
              <a:solidFill>
                <a:schemeClr val="bg1"/>
              </a:solidFill>
              <a:latin typeface="+mn-lt"/>
            </a:endParaRPr>
          </a:p>
          <a:p>
            <a:pPr algn="ctr"/>
            <a:r>
              <a:rPr lang="en-GB" sz="1800" b="1" dirty="0">
                <a:solidFill>
                  <a:schemeClr val="bg1"/>
                </a:solidFill>
                <a:latin typeface="+mn-lt"/>
              </a:rPr>
              <a:t>Social Media</a:t>
            </a:r>
          </a:p>
          <a:p>
            <a:pPr algn="ctr"/>
            <a:r>
              <a:rPr lang="en-GB" sz="1800" dirty="0">
                <a:solidFill>
                  <a:schemeClr val="bg1"/>
                </a:solidFill>
                <a:latin typeface="+mn-lt"/>
              </a:rPr>
              <a:t>@</a:t>
            </a:r>
            <a:r>
              <a:rPr lang="en-GB" sz="1800" dirty="0" err="1">
                <a:solidFill>
                  <a:schemeClr val="bg1"/>
                </a:solidFill>
                <a:latin typeface="+mn-lt"/>
              </a:rPr>
              <a:t>EnfieldTraded</a:t>
            </a:r>
            <a:endParaRPr lang="en-GB" sz="1800" dirty="0">
              <a:solidFill>
                <a:schemeClr val="bg1"/>
              </a:solidFill>
              <a:latin typeface="+mn-lt"/>
            </a:endParaRPr>
          </a:p>
          <a:p>
            <a:endParaRPr lang="en-GB" sz="1800" dirty="0"/>
          </a:p>
        </p:txBody>
      </p:sp>
      <p:pic>
        <p:nvPicPr>
          <p:cNvPr id="1038" name="Picture 14" descr="Related image">
            <a:extLst>
              <a:ext uri="{FF2B5EF4-FFF2-40B4-BE49-F238E27FC236}">
                <a16:creationId xmlns:a16="http://schemas.microsoft.com/office/drawing/2014/main" id="{51C54D3C-7004-4FD5-914C-F2D1AB2F53F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713543" y="5682880"/>
            <a:ext cx="584941" cy="77992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white  facebook icon png">
            <a:extLst>
              <a:ext uri="{FF2B5EF4-FFF2-40B4-BE49-F238E27FC236}">
                <a16:creationId xmlns:a16="http://schemas.microsoft.com/office/drawing/2014/main" id="{F9116193-34A4-4B69-9212-3B520E5AE07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277528" y="5510326"/>
            <a:ext cx="843770" cy="11250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244D733-47C9-4CC5-8D0A-4242D71E4A9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352788" y="558580"/>
            <a:ext cx="2791212" cy="2426213"/>
          </a:xfrm>
          <a:prstGeom prst="rect">
            <a:avLst/>
          </a:prstGeom>
        </p:spPr>
      </p:pic>
    </p:spTree>
    <p:extLst>
      <p:ext uri="{BB962C8B-B14F-4D97-AF65-F5344CB8AC3E}">
        <p14:creationId xmlns:p14="http://schemas.microsoft.com/office/powerpoint/2010/main" val="3406977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B324C1A-8B7A-48E8-980E-3AFB16CF60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Picture Placeholder 4">
            <a:extLst>
              <a:ext uri="{FF2B5EF4-FFF2-40B4-BE49-F238E27FC236}">
                <a16:creationId xmlns:a16="http://schemas.microsoft.com/office/drawing/2014/main" id="{36C661FF-5FA3-40AA-9DC3-08B318B67D6E}"/>
              </a:ext>
            </a:extLst>
          </p:cNvPr>
          <p:cNvSpPr>
            <a:spLocks noGrp="1"/>
          </p:cNvSpPr>
          <p:nvPr>
            <p:ph type="pic" sz="quarter" idx="10"/>
          </p:nvPr>
        </p:nvSpPr>
        <p:spPr>
          <a:xfrm>
            <a:off x="684213" y="908050"/>
            <a:ext cx="4319587" cy="2520950"/>
          </a:xfrm>
          <a:prstGeom prst="rect">
            <a:avLst/>
          </a:prstGeom>
        </p:spPr>
        <p:txBody>
          <a:bodyPr/>
          <a:lstStyle/>
          <a:p>
            <a:endParaRPr lang="en-GB"/>
          </a:p>
        </p:txBody>
      </p:sp>
      <p:sp>
        <p:nvSpPr>
          <p:cNvPr id="7" name="Text Placeholder 6">
            <a:extLst>
              <a:ext uri="{FF2B5EF4-FFF2-40B4-BE49-F238E27FC236}">
                <a16:creationId xmlns:a16="http://schemas.microsoft.com/office/drawing/2014/main" id="{9324A05C-6F03-4F22-9506-0337BCC9E614}"/>
              </a:ext>
            </a:extLst>
          </p:cNvPr>
          <p:cNvSpPr>
            <a:spLocks noGrp="1"/>
          </p:cNvSpPr>
          <p:nvPr>
            <p:ph type="body" sz="quarter" idx="11"/>
          </p:nvPr>
        </p:nvSpPr>
        <p:spPr>
          <a:xfrm>
            <a:off x="5292725" y="908050"/>
            <a:ext cx="3167063" cy="43926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a:extLst>
              <a:ext uri="{FF2B5EF4-FFF2-40B4-BE49-F238E27FC236}">
                <a16:creationId xmlns:a16="http://schemas.microsoft.com/office/drawing/2014/main" id="{A00745F7-628D-4588-8E91-69FEDDAAC853}"/>
              </a:ext>
            </a:extLst>
          </p:cNvPr>
          <p:cNvSpPr>
            <a:spLocks noGrp="1"/>
          </p:cNvSpPr>
          <p:nvPr>
            <p:ph type="body" sz="quarter" idx="12"/>
          </p:nvPr>
        </p:nvSpPr>
        <p:spPr>
          <a:xfrm>
            <a:off x="684213" y="4652963"/>
            <a:ext cx="3600450" cy="863600"/>
          </a:xfrm>
          <a:prstGeom prst="rect">
            <a:avLst/>
          </a:prstGeom>
        </p:spPr>
        <p:txBody>
          <a:bodyPr/>
          <a:lstStyle>
            <a:lvl1pPr marL="0" indent="0">
              <a:buNone/>
              <a:defRPr sz="3600" b="1"/>
            </a:lvl1pPr>
          </a:lstStyle>
          <a:p>
            <a:pPr lvl="0"/>
            <a:endParaRPr lang="en-GB" dirty="0"/>
          </a:p>
        </p:txBody>
      </p:sp>
    </p:spTree>
    <p:extLst>
      <p:ext uri="{BB962C8B-B14F-4D97-AF65-F5344CB8AC3E}">
        <p14:creationId xmlns:p14="http://schemas.microsoft.com/office/powerpoint/2010/main" val="6090527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A2D3F86-0179-4988-82D4-6A1F77EC2E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810856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D320902-CEED-457C-AAA8-2B9BCC2570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068325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34FE96-8016-48D7-83BA-50F4AEF1B5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334008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2B445C-9B63-4153-932F-47589CD0F0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006426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34B55A-E55A-470F-8CB4-8956FF893A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440387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2E54C-2F1D-4BF1-AF8E-DAE88BE496D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62EEBC38-FF9D-408F-8370-4391AA3FABF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A0F38FE-1F00-4F34-B0BC-CDC94E71D3AF}"/>
              </a:ext>
            </a:extLst>
          </p:cNvPr>
          <p:cNvSpPr>
            <a:spLocks noGrp="1"/>
          </p:cNvSpPr>
          <p:nvPr>
            <p:ph type="dt" sz="half" idx="10"/>
          </p:nvPr>
        </p:nvSpPr>
        <p:spPr/>
        <p:txBody>
          <a:bodyPr/>
          <a:lstStyle/>
          <a:p>
            <a:fld id="{C2D55B06-67E8-4E8E-9530-32CE52CFC0A4}" type="datetimeFigureOut">
              <a:rPr lang="en-GB" smtClean="0"/>
              <a:t>01/09/2021</a:t>
            </a:fld>
            <a:endParaRPr lang="en-GB"/>
          </a:p>
        </p:txBody>
      </p:sp>
      <p:sp>
        <p:nvSpPr>
          <p:cNvPr id="5" name="Footer Placeholder 4">
            <a:extLst>
              <a:ext uri="{FF2B5EF4-FFF2-40B4-BE49-F238E27FC236}">
                <a16:creationId xmlns:a16="http://schemas.microsoft.com/office/drawing/2014/main" id="{84E5859A-7FA8-46F2-BA82-B11F2EA193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3D651A-B3D0-49AD-8DB6-59747B66291F}"/>
              </a:ext>
            </a:extLst>
          </p:cNvPr>
          <p:cNvSpPr>
            <a:spLocks noGrp="1"/>
          </p:cNvSpPr>
          <p:nvPr>
            <p:ph type="sldNum" sz="quarter" idx="12"/>
          </p:nvPr>
        </p:nvSpPr>
        <p:spPr/>
        <p:txBody>
          <a:bodyPr/>
          <a:lstStyle/>
          <a:p>
            <a:fld id="{81182726-5801-4C46-BCE3-46A0902A7FE5}" type="slidenum">
              <a:rPr lang="en-GB" smtClean="0"/>
              <a:t>‹#›</a:t>
            </a:fld>
            <a:endParaRPr lang="en-GB"/>
          </a:p>
        </p:txBody>
      </p:sp>
    </p:spTree>
    <p:extLst>
      <p:ext uri="{BB962C8B-B14F-4D97-AF65-F5344CB8AC3E}">
        <p14:creationId xmlns:p14="http://schemas.microsoft.com/office/powerpoint/2010/main" val="12073040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5AB51-DF7E-4DAD-A4C5-43243DE40E6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8CCEEC8-4BC8-49B3-B503-91ED75319F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9EF60F-9187-4CA1-BC63-C46F530E84FA}"/>
              </a:ext>
            </a:extLst>
          </p:cNvPr>
          <p:cNvSpPr>
            <a:spLocks noGrp="1"/>
          </p:cNvSpPr>
          <p:nvPr>
            <p:ph type="dt" sz="half" idx="10"/>
          </p:nvPr>
        </p:nvSpPr>
        <p:spPr/>
        <p:txBody>
          <a:bodyPr/>
          <a:lstStyle/>
          <a:p>
            <a:fld id="{C2D55B06-67E8-4E8E-9530-32CE52CFC0A4}" type="datetimeFigureOut">
              <a:rPr lang="en-GB" smtClean="0"/>
              <a:t>01/09/2021</a:t>
            </a:fld>
            <a:endParaRPr lang="en-GB"/>
          </a:p>
        </p:txBody>
      </p:sp>
      <p:sp>
        <p:nvSpPr>
          <p:cNvPr id="5" name="Footer Placeholder 4">
            <a:extLst>
              <a:ext uri="{FF2B5EF4-FFF2-40B4-BE49-F238E27FC236}">
                <a16:creationId xmlns:a16="http://schemas.microsoft.com/office/drawing/2014/main" id="{C945DBB1-1E34-4C68-B8ED-A94EC9D68D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207038-BF46-4D49-9AA4-FBAEF9D31359}"/>
              </a:ext>
            </a:extLst>
          </p:cNvPr>
          <p:cNvSpPr>
            <a:spLocks noGrp="1"/>
          </p:cNvSpPr>
          <p:nvPr>
            <p:ph type="sldNum" sz="quarter" idx="12"/>
          </p:nvPr>
        </p:nvSpPr>
        <p:spPr/>
        <p:txBody>
          <a:bodyPr/>
          <a:lstStyle/>
          <a:p>
            <a:fld id="{81182726-5801-4C46-BCE3-46A0902A7FE5}" type="slidenum">
              <a:rPr lang="en-GB" smtClean="0"/>
              <a:t>‹#›</a:t>
            </a:fld>
            <a:endParaRPr lang="en-GB"/>
          </a:p>
        </p:txBody>
      </p:sp>
    </p:spTree>
    <p:extLst>
      <p:ext uri="{BB962C8B-B14F-4D97-AF65-F5344CB8AC3E}">
        <p14:creationId xmlns:p14="http://schemas.microsoft.com/office/powerpoint/2010/main" val="169063888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48D61-4855-4A8F-B9AF-0576DD384C63}"/>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BCF87BC-1DF9-4E8C-BDD1-9B68D7C7A32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AF3965-4B13-48E7-B953-8F0F5A27CE3A}"/>
              </a:ext>
            </a:extLst>
          </p:cNvPr>
          <p:cNvSpPr>
            <a:spLocks noGrp="1"/>
          </p:cNvSpPr>
          <p:nvPr>
            <p:ph type="dt" sz="half" idx="10"/>
          </p:nvPr>
        </p:nvSpPr>
        <p:spPr/>
        <p:txBody>
          <a:bodyPr/>
          <a:lstStyle/>
          <a:p>
            <a:fld id="{C2D55B06-67E8-4E8E-9530-32CE52CFC0A4}" type="datetimeFigureOut">
              <a:rPr lang="en-GB" smtClean="0"/>
              <a:t>01/09/2021</a:t>
            </a:fld>
            <a:endParaRPr lang="en-GB"/>
          </a:p>
        </p:txBody>
      </p:sp>
      <p:sp>
        <p:nvSpPr>
          <p:cNvPr id="5" name="Footer Placeholder 4">
            <a:extLst>
              <a:ext uri="{FF2B5EF4-FFF2-40B4-BE49-F238E27FC236}">
                <a16:creationId xmlns:a16="http://schemas.microsoft.com/office/drawing/2014/main" id="{FC5FC526-1C1D-4298-896A-FF0206FBEF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91D920-697C-48C6-AAF8-4AD45A546788}"/>
              </a:ext>
            </a:extLst>
          </p:cNvPr>
          <p:cNvSpPr>
            <a:spLocks noGrp="1"/>
          </p:cNvSpPr>
          <p:nvPr>
            <p:ph type="sldNum" sz="quarter" idx="12"/>
          </p:nvPr>
        </p:nvSpPr>
        <p:spPr/>
        <p:txBody>
          <a:bodyPr/>
          <a:lstStyle/>
          <a:p>
            <a:fld id="{81182726-5801-4C46-BCE3-46A0902A7FE5}" type="slidenum">
              <a:rPr lang="en-GB" smtClean="0"/>
              <a:t>‹#›</a:t>
            </a:fld>
            <a:endParaRPr lang="en-GB"/>
          </a:p>
        </p:txBody>
      </p:sp>
    </p:spTree>
    <p:extLst>
      <p:ext uri="{BB962C8B-B14F-4D97-AF65-F5344CB8AC3E}">
        <p14:creationId xmlns:p14="http://schemas.microsoft.com/office/powerpoint/2010/main" val="11703449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140F2-A9E5-4406-B3B4-6B286442557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916748-AADE-4CD5-A323-CA55A6326AFF}"/>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1917F04-E36C-4B57-B93C-C3F593EB0A37}"/>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82B8623-6AFE-468D-8174-7B125B5DF134}"/>
              </a:ext>
            </a:extLst>
          </p:cNvPr>
          <p:cNvSpPr>
            <a:spLocks noGrp="1"/>
          </p:cNvSpPr>
          <p:nvPr>
            <p:ph type="dt" sz="half" idx="10"/>
          </p:nvPr>
        </p:nvSpPr>
        <p:spPr/>
        <p:txBody>
          <a:bodyPr/>
          <a:lstStyle/>
          <a:p>
            <a:fld id="{C2D55B06-67E8-4E8E-9530-32CE52CFC0A4}" type="datetimeFigureOut">
              <a:rPr lang="en-GB" smtClean="0"/>
              <a:t>01/09/2021</a:t>
            </a:fld>
            <a:endParaRPr lang="en-GB"/>
          </a:p>
        </p:txBody>
      </p:sp>
      <p:sp>
        <p:nvSpPr>
          <p:cNvPr id="6" name="Footer Placeholder 5">
            <a:extLst>
              <a:ext uri="{FF2B5EF4-FFF2-40B4-BE49-F238E27FC236}">
                <a16:creationId xmlns:a16="http://schemas.microsoft.com/office/drawing/2014/main" id="{E2D558D4-F98B-4D7C-AE9A-60B3AFF70E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CEADA52-308C-4807-9B91-6C8F45826857}"/>
              </a:ext>
            </a:extLst>
          </p:cNvPr>
          <p:cNvSpPr>
            <a:spLocks noGrp="1"/>
          </p:cNvSpPr>
          <p:nvPr>
            <p:ph type="sldNum" sz="quarter" idx="12"/>
          </p:nvPr>
        </p:nvSpPr>
        <p:spPr/>
        <p:txBody>
          <a:bodyPr/>
          <a:lstStyle/>
          <a:p>
            <a:fld id="{81182726-5801-4C46-BCE3-46A0902A7FE5}" type="slidenum">
              <a:rPr lang="en-GB" smtClean="0"/>
              <a:t>‹#›</a:t>
            </a:fld>
            <a:endParaRPr lang="en-GB"/>
          </a:p>
        </p:txBody>
      </p:sp>
    </p:spTree>
    <p:extLst>
      <p:ext uri="{BB962C8B-B14F-4D97-AF65-F5344CB8AC3E}">
        <p14:creationId xmlns:p14="http://schemas.microsoft.com/office/powerpoint/2010/main" val="37202309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42BC4-88A9-4E79-9DB3-B5A432CB1768}"/>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F400095-6DBB-4901-98D3-A2BA7D22832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4CE1E68-1FFF-46F6-8FA3-F59271583EBF}"/>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4EBE101-B3FD-4300-A8FC-9C76763E198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A237D1E-5C08-4871-881D-117FF949E4DA}"/>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52D6C5A-B6E7-4C03-B068-7380718D2656}"/>
              </a:ext>
            </a:extLst>
          </p:cNvPr>
          <p:cNvSpPr>
            <a:spLocks noGrp="1"/>
          </p:cNvSpPr>
          <p:nvPr>
            <p:ph type="dt" sz="half" idx="10"/>
          </p:nvPr>
        </p:nvSpPr>
        <p:spPr/>
        <p:txBody>
          <a:bodyPr/>
          <a:lstStyle/>
          <a:p>
            <a:fld id="{C2D55B06-67E8-4E8E-9530-32CE52CFC0A4}" type="datetimeFigureOut">
              <a:rPr lang="en-GB" smtClean="0"/>
              <a:t>01/09/2021</a:t>
            </a:fld>
            <a:endParaRPr lang="en-GB"/>
          </a:p>
        </p:txBody>
      </p:sp>
      <p:sp>
        <p:nvSpPr>
          <p:cNvPr id="8" name="Footer Placeholder 7">
            <a:extLst>
              <a:ext uri="{FF2B5EF4-FFF2-40B4-BE49-F238E27FC236}">
                <a16:creationId xmlns:a16="http://schemas.microsoft.com/office/drawing/2014/main" id="{85F923FA-AA04-41CF-B86F-90FAD4A4A53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5532E59-4A60-4BB4-B480-54AB1B74CB07}"/>
              </a:ext>
            </a:extLst>
          </p:cNvPr>
          <p:cNvSpPr>
            <a:spLocks noGrp="1"/>
          </p:cNvSpPr>
          <p:nvPr>
            <p:ph type="sldNum" sz="quarter" idx="12"/>
          </p:nvPr>
        </p:nvSpPr>
        <p:spPr/>
        <p:txBody>
          <a:bodyPr/>
          <a:lstStyle/>
          <a:p>
            <a:fld id="{81182726-5801-4C46-BCE3-46A0902A7FE5}" type="slidenum">
              <a:rPr lang="en-GB" smtClean="0"/>
              <a:t>‹#›</a:t>
            </a:fld>
            <a:endParaRPr lang="en-GB"/>
          </a:p>
        </p:txBody>
      </p:sp>
    </p:spTree>
    <p:extLst>
      <p:ext uri="{BB962C8B-B14F-4D97-AF65-F5344CB8AC3E}">
        <p14:creationId xmlns:p14="http://schemas.microsoft.com/office/powerpoint/2010/main" val="2650831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descr="A close up of a person&#10;&#10;Description automatically generated">
            <a:extLst>
              <a:ext uri="{FF2B5EF4-FFF2-40B4-BE49-F238E27FC236}">
                <a16:creationId xmlns:a16="http://schemas.microsoft.com/office/drawing/2014/main" id="{0C9CEE9B-F49E-41E4-80AD-D1C0C36B77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4">
            <a:extLst>
              <a:ext uri="{FF2B5EF4-FFF2-40B4-BE49-F238E27FC236}">
                <a16:creationId xmlns:a16="http://schemas.microsoft.com/office/drawing/2014/main" id="{FAE61050-61C5-499A-9423-CD4A9C71C3BC}"/>
              </a:ext>
            </a:extLst>
          </p:cNvPr>
          <p:cNvSpPr>
            <a:spLocks noGrp="1"/>
          </p:cNvSpPr>
          <p:nvPr>
            <p:ph type="body" sz="quarter" idx="10"/>
          </p:nvPr>
        </p:nvSpPr>
        <p:spPr>
          <a:xfrm>
            <a:off x="2591594" y="620713"/>
            <a:ext cx="3960812" cy="792162"/>
          </a:xfrm>
          <a:prstGeom prst="rect">
            <a:avLst/>
          </a:prstGeom>
        </p:spPr>
        <p:txBody>
          <a:bodyPr/>
          <a:lstStyle>
            <a:lvl1pPr marL="0" indent="0" algn="ctr">
              <a:buNone/>
              <a:defRPr sz="3600" b="1" i="0">
                <a:solidFill>
                  <a:schemeClr val="bg1"/>
                </a:solidFill>
              </a:defRPr>
            </a:lvl1pPr>
          </a:lstStyle>
          <a:p>
            <a:pPr lvl="0"/>
            <a:endParaRPr lang="en-GB" dirty="0"/>
          </a:p>
        </p:txBody>
      </p:sp>
      <p:sp>
        <p:nvSpPr>
          <p:cNvPr id="7" name="Content Placeholder 6">
            <a:extLst>
              <a:ext uri="{FF2B5EF4-FFF2-40B4-BE49-F238E27FC236}">
                <a16:creationId xmlns:a16="http://schemas.microsoft.com/office/drawing/2014/main" id="{9259BDB5-D285-4B79-915A-0676850894A3}"/>
              </a:ext>
            </a:extLst>
          </p:cNvPr>
          <p:cNvSpPr>
            <a:spLocks noGrp="1"/>
          </p:cNvSpPr>
          <p:nvPr>
            <p:ph sz="quarter" idx="11"/>
          </p:nvPr>
        </p:nvSpPr>
        <p:spPr>
          <a:xfrm>
            <a:off x="395287" y="1844675"/>
            <a:ext cx="8353425" cy="35290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4178337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F683F-0366-484B-AF5A-2B71372B988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5266420-F605-4C12-8498-5CF63DE4A4FB}"/>
              </a:ext>
            </a:extLst>
          </p:cNvPr>
          <p:cNvSpPr>
            <a:spLocks noGrp="1"/>
          </p:cNvSpPr>
          <p:nvPr>
            <p:ph type="dt" sz="half" idx="10"/>
          </p:nvPr>
        </p:nvSpPr>
        <p:spPr/>
        <p:txBody>
          <a:bodyPr/>
          <a:lstStyle/>
          <a:p>
            <a:fld id="{C2D55B06-67E8-4E8E-9530-32CE52CFC0A4}" type="datetimeFigureOut">
              <a:rPr lang="en-GB" smtClean="0"/>
              <a:t>01/09/2021</a:t>
            </a:fld>
            <a:endParaRPr lang="en-GB"/>
          </a:p>
        </p:txBody>
      </p:sp>
      <p:sp>
        <p:nvSpPr>
          <p:cNvPr id="4" name="Footer Placeholder 3">
            <a:extLst>
              <a:ext uri="{FF2B5EF4-FFF2-40B4-BE49-F238E27FC236}">
                <a16:creationId xmlns:a16="http://schemas.microsoft.com/office/drawing/2014/main" id="{261322EB-4D5A-4240-81EA-13912DB48F5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384A0CE-B759-4BFB-87B2-DF58FD0BE8D9}"/>
              </a:ext>
            </a:extLst>
          </p:cNvPr>
          <p:cNvSpPr>
            <a:spLocks noGrp="1"/>
          </p:cNvSpPr>
          <p:nvPr>
            <p:ph type="sldNum" sz="quarter" idx="12"/>
          </p:nvPr>
        </p:nvSpPr>
        <p:spPr/>
        <p:txBody>
          <a:bodyPr/>
          <a:lstStyle/>
          <a:p>
            <a:fld id="{81182726-5801-4C46-BCE3-46A0902A7FE5}" type="slidenum">
              <a:rPr lang="en-GB" smtClean="0"/>
              <a:t>‹#›</a:t>
            </a:fld>
            <a:endParaRPr lang="en-GB"/>
          </a:p>
        </p:txBody>
      </p:sp>
    </p:spTree>
    <p:extLst>
      <p:ext uri="{BB962C8B-B14F-4D97-AF65-F5344CB8AC3E}">
        <p14:creationId xmlns:p14="http://schemas.microsoft.com/office/powerpoint/2010/main" val="242016304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7B4014-45A6-4B08-9D88-96F6B481F992}"/>
              </a:ext>
            </a:extLst>
          </p:cNvPr>
          <p:cNvSpPr>
            <a:spLocks noGrp="1"/>
          </p:cNvSpPr>
          <p:nvPr>
            <p:ph type="dt" sz="half" idx="10"/>
          </p:nvPr>
        </p:nvSpPr>
        <p:spPr/>
        <p:txBody>
          <a:bodyPr/>
          <a:lstStyle/>
          <a:p>
            <a:fld id="{C2D55B06-67E8-4E8E-9530-32CE52CFC0A4}" type="datetimeFigureOut">
              <a:rPr lang="en-GB" smtClean="0"/>
              <a:t>01/09/2021</a:t>
            </a:fld>
            <a:endParaRPr lang="en-GB"/>
          </a:p>
        </p:txBody>
      </p:sp>
      <p:sp>
        <p:nvSpPr>
          <p:cNvPr id="3" name="Footer Placeholder 2">
            <a:extLst>
              <a:ext uri="{FF2B5EF4-FFF2-40B4-BE49-F238E27FC236}">
                <a16:creationId xmlns:a16="http://schemas.microsoft.com/office/drawing/2014/main" id="{2931B38B-7A13-451A-AD93-1FBB5F1DF47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DACEAAB-3323-4D7D-BDE3-1B4ED1D96457}"/>
              </a:ext>
            </a:extLst>
          </p:cNvPr>
          <p:cNvSpPr>
            <a:spLocks noGrp="1"/>
          </p:cNvSpPr>
          <p:nvPr>
            <p:ph type="sldNum" sz="quarter" idx="12"/>
          </p:nvPr>
        </p:nvSpPr>
        <p:spPr/>
        <p:txBody>
          <a:bodyPr/>
          <a:lstStyle/>
          <a:p>
            <a:fld id="{81182726-5801-4C46-BCE3-46A0902A7FE5}" type="slidenum">
              <a:rPr lang="en-GB" smtClean="0"/>
              <a:t>‹#›</a:t>
            </a:fld>
            <a:endParaRPr lang="en-GB"/>
          </a:p>
        </p:txBody>
      </p:sp>
    </p:spTree>
    <p:extLst>
      <p:ext uri="{BB962C8B-B14F-4D97-AF65-F5344CB8AC3E}">
        <p14:creationId xmlns:p14="http://schemas.microsoft.com/office/powerpoint/2010/main" val="280687210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F5306-C958-41B2-871E-EA249201916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2C1E3ED-7D60-4F66-873F-F031A05AF0F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C9BE952-206C-4B52-B631-5AF6C536E74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A4D450B-2C5E-4697-B794-34711EA76DF6}"/>
              </a:ext>
            </a:extLst>
          </p:cNvPr>
          <p:cNvSpPr>
            <a:spLocks noGrp="1"/>
          </p:cNvSpPr>
          <p:nvPr>
            <p:ph type="dt" sz="half" idx="10"/>
          </p:nvPr>
        </p:nvSpPr>
        <p:spPr/>
        <p:txBody>
          <a:bodyPr/>
          <a:lstStyle/>
          <a:p>
            <a:fld id="{C2D55B06-67E8-4E8E-9530-32CE52CFC0A4}" type="datetimeFigureOut">
              <a:rPr lang="en-GB" smtClean="0"/>
              <a:t>01/09/2021</a:t>
            </a:fld>
            <a:endParaRPr lang="en-GB"/>
          </a:p>
        </p:txBody>
      </p:sp>
      <p:sp>
        <p:nvSpPr>
          <p:cNvPr id="6" name="Footer Placeholder 5">
            <a:extLst>
              <a:ext uri="{FF2B5EF4-FFF2-40B4-BE49-F238E27FC236}">
                <a16:creationId xmlns:a16="http://schemas.microsoft.com/office/drawing/2014/main" id="{745DB00B-26F8-4C60-AF8E-02CD3E8920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C0D1D4A-4E8C-408F-A447-FB672F758CDE}"/>
              </a:ext>
            </a:extLst>
          </p:cNvPr>
          <p:cNvSpPr>
            <a:spLocks noGrp="1"/>
          </p:cNvSpPr>
          <p:nvPr>
            <p:ph type="sldNum" sz="quarter" idx="12"/>
          </p:nvPr>
        </p:nvSpPr>
        <p:spPr/>
        <p:txBody>
          <a:bodyPr/>
          <a:lstStyle/>
          <a:p>
            <a:fld id="{81182726-5801-4C46-BCE3-46A0902A7FE5}" type="slidenum">
              <a:rPr lang="en-GB" smtClean="0"/>
              <a:t>‹#›</a:t>
            </a:fld>
            <a:endParaRPr lang="en-GB"/>
          </a:p>
        </p:txBody>
      </p:sp>
    </p:spTree>
    <p:extLst>
      <p:ext uri="{BB962C8B-B14F-4D97-AF65-F5344CB8AC3E}">
        <p14:creationId xmlns:p14="http://schemas.microsoft.com/office/powerpoint/2010/main" val="8512082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77B61-F30B-4D90-9A27-D9330531886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7DF3719-563E-4006-A4D1-0A8460D86B8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B361F4F4-B7C4-46A6-98DA-BF72D914DB1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24B2354-28A6-403F-AA92-0FAE82984864}"/>
              </a:ext>
            </a:extLst>
          </p:cNvPr>
          <p:cNvSpPr>
            <a:spLocks noGrp="1"/>
          </p:cNvSpPr>
          <p:nvPr>
            <p:ph type="dt" sz="half" idx="10"/>
          </p:nvPr>
        </p:nvSpPr>
        <p:spPr/>
        <p:txBody>
          <a:bodyPr/>
          <a:lstStyle/>
          <a:p>
            <a:fld id="{C2D55B06-67E8-4E8E-9530-32CE52CFC0A4}" type="datetimeFigureOut">
              <a:rPr lang="en-GB" smtClean="0"/>
              <a:t>01/09/2021</a:t>
            </a:fld>
            <a:endParaRPr lang="en-GB"/>
          </a:p>
        </p:txBody>
      </p:sp>
      <p:sp>
        <p:nvSpPr>
          <p:cNvPr id="6" name="Footer Placeholder 5">
            <a:extLst>
              <a:ext uri="{FF2B5EF4-FFF2-40B4-BE49-F238E27FC236}">
                <a16:creationId xmlns:a16="http://schemas.microsoft.com/office/drawing/2014/main" id="{DB7999F6-F619-46AB-931B-9221121FB1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447F5B-B7F3-44BE-B7ED-C9072B5A3413}"/>
              </a:ext>
            </a:extLst>
          </p:cNvPr>
          <p:cNvSpPr>
            <a:spLocks noGrp="1"/>
          </p:cNvSpPr>
          <p:nvPr>
            <p:ph type="sldNum" sz="quarter" idx="12"/>
          </p:nvPr>
        </p:nvSpPr>
        <p:spPr/>
        <p:txBody>
          <a:bodyPr/>
          <a:lstStyle/>
          <a:p>
            <a:fld id="{81182726-5801-4C46-BCE3-46A0902A7FE5}" type="slidenum">
              <a:rPr lang="en-GB" smtClean="0"/>
              <a:t>‹#›</a:t>
            </a:fld>
            <a:endParaRPr lang="en-GB"/>
          </a:p>
        </p:txBody>
      </p:sp>
    </p:spTree>
    <p:extLst>
      <p:ext uri="{BB962C8B-B14F-4D97-AF65-F5344CB8AC3E}">
        <p14:creationId xmlns:p14="http://schemas.microsoft.com/office/powerpoint/2010/main" val="5551531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5940E-F89E-4427-B349-7AC3775606E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91A8CEB-93A6-4819-8F4D-396B7FE55A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8A615F-6282-4F0E-84B0-550519A03B34}"/>
              </a:ext>
            </a:extLst>
          </p:cNvPr>
          <p:cNvSpPr>
            <a:spLocks noGrp="1"/>
          </p:cNvSpPr>
          <p:nvPr>
            <p:ph type="dt" sz="half" idx="10"/>
          </p:nvPr>
        </p:nvSpPr>
        <p:spPr/>
        <p:txBody>
          <a:bodyPr/>
          <a:lstStyle/>
          <a:p>
            <a:fld id="{C2D55B06-67E8-4E8E-9530-32CE52CFC0A4}" type="datetimeFigureOut">
              <a:rPr lang="en-GB" smtClean="0"/>
              <a:t>01/09/2021</a:t>
            </a:fld>
            <a:endParaRPr lang="en-GB"/>
          </a:p>
        </p:txBody>
      </p:sp>
      <p:sp>
        <p:nvSpPr>
          <p:cNvPr id="5" name="Footer Placeholder 4">
            <a:extLst>
              <a:ext uri="{FF2B5EF4-FFF2-40B4-BE49-F238E27FC236}">
                <a16:creationId xmlns:a16="http://schemas.microsoft.com/office/drawing/2014/main" id="{5BE542EA-1AA4-4301-8DB5-13B48FFCE5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3A2190-4F33-4358-A020-32FEC501B519}"/>
              </a:ext>
            </a:extLst>
          </p:cNvPr>
          <p:cNvSpPr>
            <a:spLocks noGrp="1"/>
          </p:cNvSpPr>
          <p:nvPr>
            <p:ph type="sldNum" sz="quarter" idx="12"/>
          </p:nvPr>
        </p:nvSpPr>
        <p:spPr/>
        <p:txBody>
          <a:bodyPr/>
          <a:lstStyle/>
          <a:p>
            <a:fld id="{81182726-5801-4C46-BCE3-46A0902A7FE5}" type="slidenum">
              <a:rPr lang="en-GB" smtClean="0"/>
              <a:t>‹#›</a:t>
            </a:fld>
            <a:endParaRPr lang="en-GB"/>
          </a:p>
        </p:txBody>
      </p:sp>
    </p:spTree>
    <p:extLst>
      <p:ext uri="{BB962C8B-B14F-4D97-AF65-F5344CB8AC3E}">
        <p14:creationId xmlns:p14="http://schemas.microsoft.com/office/powerpoint/2010/main" val="39321212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108E39-4D56-4DC3-BDC3-687A1E41249F}"/>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CEBD36-7ED9-4889-9F96-6683979F9131}"/>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F4611C-018E-470E-9457-3A2C92B3123F}"/>
              </a:ext>
            </a:extLst>
          </p:cNvPr>
          <p:cNvSpPr>
            <a:spLocks noGrp="1"/>
          </p:cNvSpPr>
          <p:nvPr>
            <p:ph type="dt" sz="half" idx="10"/>
          </p:nvPr>
        </p:nvSpPr>
        <p:spPr/>
        <p:txBody>
          <a:bodyPr/>
          <a:lstStyle/>
          <a:p>
            <a:fld id="{C2D55B06-67E8-4E8E-9530-32CE52CFC0A4}" type="datetimeFigureOut">
              <a:rPr lang="en-GB" smtClean="0"/>
              <a:t>01/09/2021</a:t>
            </a:fld>
            <a:endParaRPr lang="en-GB"/>
          </a:p>
        </p:txBody>
      </p:sp>
      <p:sp>
        <p:nvSpPr>
          <p:cNvPr id="5" name="Footer Placeholder 4">
            <a:extLst>
              <a:ext uri="{FF2B5EF4-FFF2-40B4-BE49-F238E27FC236}">
                <a16:creationId xmlns:a16="http://schemas.microsoft.com/office/drawing/2014/main" id="{CE6AC05A-DC18-4F7F-B44A-053E711443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6C1FD0-8958-4291-ACB0-4DCBA7C545F9}"/>
              </a:ext>
            </a:extLst>
          </p:cNvPr>
          <p:cNvSpPr>
            <a:spLocks noGrp="1"/>
          </p:cNvSpPr>
          <p:nvPr>
            <p:ph type="sldNum" sz="quarter" idx="12"/>
          </p:nvPr>
        </p:nvSpPr>
        <p:spPr/>
        <p:txBody>
          <a:bodyPr/>
          <a:lstStyle/>
          <a:p>
            <a:fld id="{81182726-5801-4C46-BCE3-46A0902A7FE5}" type="slidenum">
              <a:rPr lang="en-GB" smtClean="0"/>
              <a:t>‹#›</a:t>
            </a:fld>
            <a:endParaRPr lang="en-GB"/>
          </a:p>
        </p:txBody>
      </p:sp>
    </p:spTree>
    <p:extLst>
      <p:ext uri="{BB962C8B-B14F-4D97-AF65-F5344CB8AC3E}">
        <p14:creationId xmlns:p14="http://schemas.microsoft.com/office/powerpoint/2010/main" val="40687679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pic>
        <p:nvPicPr>
          <p:cNvPr id="3" name="Picture 2" descr="A close up of a person&#10;&#10;Description automatically generated">
            <a:extLst>
              <a:ext uri="{FF2B5EF4-FFF2-40B4-BE49-F238E27FC236}">
                <a16:creationId xmlns:a16="http://schemas.microsoft.com/office/drawing/2014/main" id="{0C9CEE9B-F49E-41E4-80AD-D1C0C36B77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4">
            <a:extLst>
              <a:ext uri="{FF2B5EF4-FFF2-40B4-BE49-F238E27FC236}">
                <a16:creationId xmlns:a16="http://schemas.microsoft.com/office/drawing/2014/main" id="{FAE61050-61C5-499A-9423-CD4A9C71C3BC}"/>
              </a:ext>
            </a:extLst>
          </p:cNvPr>
          <p:cNvSpPr>
            <a:spLocks noGrp="1"/>
          </p:cNvSpPr>
          <p:nvPr>
            <p:ph type="body" sz="quarter" idx="10"/>
          </p:nvPr>
        </p:nvSpPr>
        <p:spPr>
          <a:xfrm>
            <a:off x="2591595" y="620713"/>
            <a:ext cx="3960812" cy="792162"/>
          </a:xfrm>
          <a:prstGeom prst="rect">
            <a:avLst/>
          </a:prstGeom>
        </p:spPr>
        <p:txBody>
          <a:bodyPr/>
          <a:lstStyle>
            <a:lvl1pPr marL="0" indent="0" algn="ctr">
              <a:buNone/>
              <a:defRPr sz="2700" b="1" i="0">
                <a:solidFill>
                  <a:schemeClr val="bg1"/>
                </a:solidFill>
              </a:defRPr>
            </a:lvl1pPr>
          </a:lstStyle>
          <a:p>
            <a:pPr lvl="0"/>
            <a:endParaRPr lang="en-GB" dirty="0"/>
          </a:p>
        </p:txBody>
      </p:sp>
      <p:sp>
        <p:nvSpPr>
          <p:cNvPr id="7" name="Content Placeholder 6">
            <a:extLst>
              <a:ext uri="{FF2B5EF4-FFF2-40B4-BE49-F238E27FC236}">
                <a16:creationId xmlns:a16="http://schemas.microsoft.com/office/drawing/2014/main" id="{9259BDB5-D285-4B79-915A-0676850894A3}"/>
              </a:ext>
            </a:extLst>
          </p:cNvPr>
          <p:cNvSpPr>
            <a:spLocks noGrp="1"/>
          </p:cNvSpPr>
          <p:nvPr>
            <p:ph sz="quarter" idx="11"/>
          </p:nvPr>
        </p:nvSpPr>
        <p:spPr>
          <a:xfrm>
            <a:off x="395288" y="1844676"/>
            <a:ext cx="8353425" cy="35290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8216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6206F790-53BF-4667-BF23-AC8EB4AF17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41960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26541842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8.jpe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heme" Target="../theme/theme4.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21" Type="http://schemas.openxmlformats.org/officeDocument/2006/relationships/theme" Target="../theme/theme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theme" Target="../theme/theme6.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089948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90" r:id="rId3"/>
    <p:sldLayoutId id="2147483691" r:id="rId4"/>
    <p:sldLayoutId id="2147483693" r:id="rId5"/>
    <p:sldLayoutId id="2147483666" r:id="rId6"/>
    <p:sldLayoutId id="2147483668" r:id="rId7"/>
    <p:sldLayoutId id="2147483692"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304800"/>
            <a:ext cx="8153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685800" y="1524000"/>
            <a:ext cx="81534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148"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07225" y="5638800"/>
            <a:ext cx="2133600" cy="1176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72736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sldNum="0" hdr="0" ftr="0" dt="0"/>
  <p:txStyles>
    <p:titleStyle>
      <a:lvl1pPr algn="l" rtl="0" eaLnBrk="1" fontAlgn="base" hangingPunct="1">
        <a:spcBef>
          <a:spcPct val="0"/>
        </a:spcBef>
        <a:spcAft>
          <a:spcPct val="0"/>
        </a:spcAft>
        <a:defRPr sz="3200" b="1">
          <a:solidFill>
            <a:srgbClr val="CD0921"/>
          </a:solidFill>
          <a:latin typeface="+mj-lt"/>
          <a:ea typeface="+mj-ea"/>
          <a:cs typeface="+mj-cs"/>
        </a:defRPr>
      </a:lvl1pPr>
      <a:lvl2pPr algn="l" rtl="0" eaLnBrk="1" fontAlgn="base" hangingPunct="1">
        <a:spcBef>
          <a:spcPct val="0"/>
        </a:spcBef>
        <a:spcAft>
          <a:spcPct val="0"/>
        </a:spcAft>
        <a:defRPr sz="3200" b="1">
          <a:solidFill>
            <a:srgbClr val="CD0921"/>
          </a:solidFill>
          <a:latin typeface="Arial" charset="0"/>
        </a:defRPr>
      </a:lvl2pPr>
      <a:lvl3pPr algn="l" rtl="0" eaLnBrk="1" fontAlgn="base" hangingPunct="1">
        <a:spcBef>
          <a:spcPct val="0"/>
        </a:spcBef>
        <a:spcAft>
          <a:spcPct val="0"/>
        </a:spcAft>
        <a:defRPr sz="3200" b="1">
          <a:solidFill>
            <a:srgbClr val="CD0921"/>
          </a:solidFill>
          <a:latin typeface="Arial" charset="0"/>
        </a:defRPr>
      </a:lvl3pPr>
      <a:lvl4pPr algn="l" rtl="0" eaLnBrk="1" fontAlgn="base" hangingPunct="1">
        <a:spcBef>
          <a:spcPct val="0"/>
        </a:spcBef>
        <a:spcAft>
          <a:spcPct val="0"/>
        </a:spcAft>
        <a:defRPr sz="3200" b="1">
          <a:solidFill>
            <a:srgbClr val="CD0921"/>
          </a:solidFill>
          <a:latin typeface="Arial" charset="0"/>
        </a:defRPr>
      </a:lvl4pPr>
      <a:lvl5pPr algn="l" rtl="0" eaLnBrk="1" fontAlgn="base" hangingPunct="1">
        <a:spcBef>
          <a:spcPct val="0"/>
        </a:spcBef>
        <a:spcAft>
          <a:spcPct val="0"/>
        </a:spcAft>
        <a:defRPr sz="3200" b="1">
          <a:solidFill>
            <a:srgbClr val="CD0921"/>
          </a:solidFill>
          <a:latin typeface="Arial" charset="0"/>
        </a:defRPr>
      </a:lvl5pPr>
      <a:lvl6pPr marL="457200" algn="l" rtl="0" eaLnBrk="1" fontAlgn="base" hangingPunct="1">
        <a:spcBef>
          <a:spcPct val="0"/>
        </a:spcBef>
        <a:spcAft>
          <a:spcPct val="0"/>
        </a:spcAft>
        <a:defRPr sz="3200" b="1">
          <a:solidFill>
            <a:srgbClr val="CD0921"/>
          </a:solidFill>
          <a:latin typeface="Arial" charset="0"/>
        </a:defRPr>
      </a:lvl6pPr>
      <a:lvl7pPr marL="914400" algn="l" rtl="0" eaLnBrk="1" fontAlgn="base" hangingPunct="1">
        <a:spcBef>
          <a:spcPct val="0"/>
        </a:spcBef>
        <a:spcAft>
          <a:spcPct val="0"/>
        </a:spcAft>
        <a:defRPr sz="3200" b="1">
          <a:solidFill>
            <a:srgbClr val="CD0921"/>
          </a:solidFill>
          <a:latin typeface="Arial" charset="0"/>
        </a:defRPr>
      </a:lvl7pPr>
      <a:lvl8pPr marL="1371600" algn="l" rtl="0" eaLnBrk="1" fontAlgn="base" hangingPunct="1">
        <a:spcBef>
          <a:spcPct val="0"/>
        </a:spcBef>
        <a:spcAft>
          <a:spcPct val="0"/>
        </a:spcAft>
        <a:defRPr sz="3200" b="1">
          <a:solidFill>
            <a:srgbClr val="CD0921"/>
          </a:solidFill>
          <a:latin typeface="Arial" charset="0"/>
        </a:defRPr>
      </a:lvl8pPr>
      <a:lvl9pPr marL="1828800" algn="l" rtl="0" eaLnBrk="1" fontAlgn="base" hangingPunct="1">
        <a:spcBef>
          <a:spcPct val="0"/>
        </a:spcBef>
        <a:spcAft>
          <a:spcPct val="0"/>
        </a:spcAft>
        <a:defRPr sz="3200" b="1">
          <a:solidFill>
            <a:srgbClr val="CD0921"/>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27ED9C8-F09A-4D9E-BEC0-4725162E21FF}" type="datetimeFigureOut">
              <a:rPr lang="en-US" smtClean="0"/>
              <a:t>9/1/2021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3207907007"/>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1159975"/>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7201821"/>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 id="2147483814" r:id="rId17"/>
    <p:sldLayoutId id="2147483815" r:id="rId18"/>
    <p:sldLayoutId id="2147483816" r:id="rId19"/>
    <p:sldLayoutId id="2147483817" r:id="rId2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C99C2A-958B-4E1D-B256-97AF17EC576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55E173F-DB88-4A3B-9DD3-A920902615B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C00F80-627B-4A7B-9601-110B4084041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2D55B06-67E8-4E8E-9530-32CE52CFC0A4}" type="datetimeFigureOut">
              <a:rPr lang="en-GB" smtClean="0"/>
              <a:t>01/09/2021</a:t>
            </a:fld>
            <a:endParaRPr lang="en-GB"/>
          </a:p>
        </p:txBody>
      </p:sp>
      <p:sp>
        <p:nvSpPr>
          <p:cNvPr id="5" name="Footer Placeholder 4">
            <a:extLst>
              <a:ext uri="{FF2B5EF4-FFF2-40B4-BE49-F238E27FC236}">
                <a16:creationId xmlns:a16="http://schemas.microsoft.com/office/drawing/2014/main" id="{937660ED-7733-47E6-ACBA-039DBF3B15C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365D1F4-EAFB-4BD8-839B-96925B73762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1182726-5801-4C46-BCE3-46A0902A7FE5}" type="slidenum">
              <a:rPr lang="en-GB" smtClean="0"/>
              <a:t>‹#›</a:t>
            </a:fld>
            <a:endParaRPr lang="en-GB"/>
          </a:p>
        </p:txBody>
      </p:sp>
    </p:spTree>
    <p:extLst>
      <p:ext uri="{BB962C8B-B14F-4D97-AF65-F5344CB8AC3E}">
        <p14:creationId xmlns:p14="http://schemas.microsoft.com/office/powerpoint/2010/main" val="2212907769"/>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hyperlink" Target="mailto:corona.virus@enfield.gov.uk" TargetMode="Externa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hyperlink" Target="https://www.gov.uk/guidance/nhs-test-and-trace-workplace-guidance?utm_medium=email&amp;utm_campaign=govuk-notifications&amp;utm_source=09bc689c-73ca-4445-94fe-4f79828ed4e2&amp;utm_content=daily" TargetMode="External"/><Relationship Id="rId2" Type="http://schemas.openxmlformats.org/officeDocument/2006/relationships/hyperlink" Target="mailto:corona.virus@enfield.gov.uk" TargetMode="Externa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hyperlink" Target="https://www.gov.uk/government/publications/coronavirus-covid-19-local-restrictions-in-education-and-childcare-settings" TargetMode="Externa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hyperlink" Target="mailto:corona.virus@enfield.gov.uk" TargetMode="Externa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hyperlink" Target="https://www.england.nhs.uk/2021/08/nhs-invites-young-people-for-their-life-saving-covid-jab-ahead-of-their-18th-birthday/" TargetMode="External"/><Relationship Id="rId2" Type="http://schemas.openxmlformats.org/officeDocument/2006/relationships/hyperlink" Target="https://www.gov.uk/government/news/all-young-people-aged-16-and-17-in-england-to-be-offered-vaccine-by-next-week" TargetMode="External"/><Relationship Id="rId1" Type="http://schemas.openxmlformats.org/officeDocument/2006/relationships/slideLayout" Target="../slideLayouts/slideLayout10.xml"/><Relationship Id="rId4" Type="http://schemas.openxmlformats.org/officeDocument/2006/relationships/hyperlink" Target="https://www.nhs.uk/conditions/coronavirus-covid-19/coronavirus-vaccination/book-coronavirus-vaccination/"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northcentrallondonccg.nhs.uk/my-health/covid-19/covid-19-vaccinations-in-north-central-london/walk-in-vaccination-clinics/" TargetMode="External"/><Relationship Id="rId2" Type="http://schemas.openxmlformats.org/officeDocument/2006/relationships/hyperlink" Target="https://www.nhs.uk/service-search/find-a-walk-in-coronavirus-covid-19-vaccination-site"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8.jpeg"/><Relationship Id="rId4" Type="http://schemas.openxmlformats.org/officeDocument/2006/relationships/image" Target="../media/image50.jpeg"/></Relationships>
</file>

<file path=ppt/slides/_rels/slide22.xml.rels><?xml version="1.0" encoding="UTF-8" standalone="yes"?>
<Relationships xmlns="http://schemas.openxmlformats.org/package/2006/relationships"><Relationship Id="rId3" Type="http://schemas.openxmlformats.org/officeDocument/2006/relationships/hyperlink" Target="https://traded.enfield.gov.uk/public-assets/attach/4859/Enfield-Mental-Health-in-Schools-Briefing-Summer-Term-21.pdf" TargetMode="External"/><Relationship Id="rId2" Type="http://schemas.openxmlformats.org/officeDocument/2006/relationships/image" Target="../media/image52.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www.gov.uk/guidance/senior-mental-health-lead-training?utm_medium=email&amp;utm_campaign=govuk-notifications&amp;utm_source=a4b49f7f-9416-4514-a4ad-6b3d951c539c&amp;utm_content=immediately#outcomes" TargetMode="Externa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s://forms.office.com/Pages/ResponsePage.aspx?id=HbkYzLIbm02sdnpER0iNSXu_LICxaVVBt6wk9bHMJDpUOEczOTNGN01ZTzVIUTlGNk0wUlM3MDgwUC4u" TargetMode="External"/><Relationship Id="rId1" Type="http://schemas.openxmlformats.org/officeDocument/2006/relationships/slideLayout" Target="../slideLayouts/slideLayout12.xml"/><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c3a108ab-2c16-4080-b262-b963a25b6012/ReportSectiona5200b0715fb5eaa7cd6?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8.jpeg"/><Relationship Id="rId4" Type="http://schemas.openxmlformats.org/officeDocument/2006/relationships/image" Target="../media/image50.jpeg"/></Relationships>
</file>

<file path=ppt/slides/_rels/slide5.xml.rels><?xml version="1.0" encoding="UTF-8" standalone="yes"?>
<Relationships xmlns="http://schemas.openxmlformats.org/package/2006/relationships"><Relationship Id="rId3" Type="http://schemas.openxmlformats.org/officeDocument/2006/relationships/hyperlink" Target="https://www.gov.uk/government/publications/actions-for-schools-during-the-coronavirus-outbreak/schools-covid-19-operational-guidance"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646707-1F1E-410E-ABA0-0E4AA93F6506}"/>
              </a:ext>
            </a:extLst>
          </p:cNvPr>
          <p:cNvSpPr>
            <a:spLocks noGrp="1"/>
          </p:cNvSpPr>
          <p:nvPr>
            <p:ph type="body" sz="quarter" idx="10"/>
          </p:nvPr>
        </p:nvSpPr>
        <p:spPr>
          <a:xfrm>
            <a:off x="395536" y="5589240"/>
            <a:ext cx="5472980" cy="914400"/>
          </a:xfrm>
        </p:spPr>
        <p:txBody>
          <a:bodyPr/>
          <a:lstStyle/>
          <a:p>
            <a:endParaRPr lang="en-GB" dirty="0"/>
          </a:p>
          <a:p>
            <a:r>
              <a:rPr lang="en-GB" dirty="0"/>
              <a:t>Tuesday 31</a:t>
            </a:r>
            <a:r>
              <a:rPr lang="en-GB" baseline="30000" dirty="0"/>
              <a:t>st</a:t>
            </a:r>
            <a:r>
              <a:rPr lang="en-GB" dirty="0"/>
              <a:t> August 2021</a:t>
            </a:r>
          </a:p>
        </p:txBody>
      </p:sp>
    </p:spTree>
    <p:extLst>
      <p:ext uri="{BB962C8B-B14F-4D97-AF65-F5344CB8AC3E}">
        <p14:creationId xmlns:p14="http://schemas.microsoft.com/office/powerpoint/2010/main" val="457842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32974-8952-4944-82F0-09765ACE7DED}"/>
              </a:ext>
            </a:extLst>
          </p:cNvPr>
          <p:cNvSpPr>
            <a:spLocks noGrp="1"/>
          </p:cNvSpPr>
          <p:nvPr>
            <p:ph type="title"/>
          </p:nvPr>
        </p:nvSpPr>
        <p:spPr/>
        <p:txBody>
          <a:bodyPr/>
          <a:lstStyle/>
          <a:p>
            <a:r>
              <a:rPr lang="en-GB" sz="2000" dirty="0"/>
              <a:t>Contact tracing </a:t>
            </a:r>
          </a:p>
        </p:txBody>
      </p:sp>
      <p:sp>
        <p:nvSpPr>
          <p:cNvPr id="3" name="Content Placeholder 2">
            <a:extLst>
              <a:ext uri="{FF2B5EF4-FFF2-40B4-BE49-F238E27FC236}">
                <a16:creationId xmlns:a16="http://schemas.microsoft.com/office/drawing/2014/main" id="{A79D1E2B-62A3-42C4-B59E-500968135142}"/>
              </a:ext>
            </a:extLst>
          </p:cNvPr>
          <p:cNvSpPr>
            <a:spLocks noGrp="1"/>
          </p:cNvSpPr>
          <p:nvPr>
            <p:ph idx="1"/>
          </p:nvPr>
        </p:nvSpPr>
        <p:spPr>
          <a:xfrm>
            <a:off x="685800" y="876300"/>
            <a:ext cx="8153400" cy="4662264"/>
          </a:xfrm>
        </p:spPr>
        <p:txBody>
          <a:bodyPr/>
          <a:lstStyle/>
          <a:p>
            <a:r>
              <a:rPr lang="en-GB" sz="2000" dirty="0"/>
              <a:t>Close contacts will be identified by NHS Test &amp; Trace and do not need to self isolate if the are:</a:t>
            </a:r>
          </a:p>
          <a:p>
            <a:pPr marL="914400" lvl="1" indent="-457200">
              <a:buFont typeface="+mj-lt"/>
              <a:buAutoNum type="arabicPeriod"/>
            </a:pPr>
            <a:r>
              <a:rPr lang="en-GB" sz="2000" dirty="0"/>
              <a:t>Under 18 and 6 months</a:t>
            </a:r>
          </a:p>
          <a:p>
            <a:pPr marL="914400" lvl="1" indent="-457200">
              <a:buFont typeface="+mj-lt"/>
              <a:buAutoNum type="arabicPeriod"/>
            </a:pPr>
            <a:r>
              <a:rPr lang="en-GB" sz="2000" dirty="0"/>
              <a:t>Fully vaccinated (14 days post 2</a:t>
            </a:r>
            <a:r>
              <a:rPr lang="en-GB" sz="2000" baseline="30000" dirty="0"/>
              <a:t>nd</a:t>
            </a:r>
            <a:r>
              <a:rPr lang="en-GB" sz="2000" dirty="0"/>
              <a:t> jab)</a:t>
            </a:r>
          </a:p>
          <a:p>
            <a:pPr marL="914400" lvl="1" indent="-457200">
              <a:buFont typeface="+mj-lt"/>
              <a:buAutoNum type="arabicPeriod"/>
            </a:pPr>
            <a:r>
              <a:rPr lang="en-GB" sz="2000" dirty="0"/>
              <a:t>Not able to vaccinated due to medical reasons</a:t>
            </a:r>
          </a:p>
          <a:p>
            <a:pPr marL="914400" lvl="1" indent="-457200">
              <a:buFont typeface="+mj-lt"/>
              <a:buAutoNum type="arabicPeriod"/>
            </a:pPr>
            <a:r>
              <a:rPr lang="en-GB" sz="2000" dirty="0"/>
              <a:t>Taking part in an approved vaccine trial</a:t>
            </a:r>
          </a:p>
          <a:p>
            <a:r>
              <a:rPr lang="en-GB" sz="2000" dirty="0"/>
              <a:t>Close contacts will be advised to take a PCR test and providing they are within categories 1-4 do not need to self isolate whilst awaiting results. </a:t>
            </a:r>
          </a:p>
          <a:p>
            <a:pPr lvl="1"/>
            <a:r>
              <a:rPr lang="en-GB" sz="2000" dirty="0"/>
              <a:t>attend school,</a:t>
            </a:r>
          </a:p>
          <a:p>
            <a:pPr lvl="1"/>
            <a:r>
              <a:rPr lang="en-GB" sz="2000" dirty="0"/>
              <a:t>do not need to wear face coverings (when in school but should on public transport)</a:t>
            </a:r>
          </a:p>
          <a:p>
            <a:r>
              <a:rPr lang="en-GB" sz="2000" b="1" dirty="0">
                <a:solidFill>
                  <a:srgbClr val="FF0000"/>
                </a:solidFill>
              </a:rPr>
              <a:t>Staff/ students are NOT required to self isolate if they live with someone who has been identified as COVID+ providing adhere to 1-4 above and are advised to take a PCR test.</a:t>
            </a:r>
          </a:p>
        </p:txBody>
      </p:sp>
    </p:spTree>
    <p:extLst>
      <p:ext uri="{BB962C8B-B14F-4D97-AF65-F5344CB8AC3E}">
        <p14:creationId xmlns:p14="http://schemas.microsoft.com/office/powerpoint/2010/main" val="3300729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87BB8-447C-4C6A-B383-2374FDDD27E6}"/>
              </a:ext>
            </a:extLst>
          </p:cNvPr>
          <p:cNvSpPr>
            <a:spLocks noGrp="1"/>
          </p:cNvSpPr>
          <p:nvPr>
            <p:ph type="title"/>
          </p:nvPr>
        </p:nvSpPr>
        <p:spPr/>
        <p:txBody>
          <a:bodyPr/>
          <a:lstStyle/>
          <a:p>
            <a:r>
              <a:rPr lang="en-GB" sz="2000" dirty="0"/>
              <a:t>Bubbles</a:t>
            </a:r>
          </a:p>
        </p:txBody>
      </p:sp>
      <p:sp>
        <p:nvSpPr>
          <p:cNvPr id="3" name="Content Placeholder 2">
            <a:extLst>
              <a:ext uri="{FF2B5EF4-FFF2-40B4-BE49-F238E27FC236}">
                <a16:creationId xmlns:a16="http://schemas.microsoft.com/office/drawing/2014/main" id="{C9FB848F-61E9-4BA9-9A11-6C8441559D74}"/>
              </a:ext>
            </a:extLst>
          </p:cNvPr>
          <p:cNvSpPr>
            <a:spLocks noGrp="1"/>
          </p:cNvSpPr>
          <p:nvPr>
            <p:ph idx="1"/>
          </p:nvPr>
        </p:nvSpPr>
        <p:spPr/>
        <p:txBody>
          <a:bodyPr/>
          <a:lstStyle/>
          <a:p>
            <a:r>
              <a:rPr lang="en-GB" sz="2000" b="1" dirty="0"/>
              <a:t>No longer recommended</a:t>
            </a:r>
          </a:p>
          <a:p>
            <a:r>
              <a:rPr lang="en-GB" sz="2000" dirty="0"/>
              <a:t>Mixing can take place during normal school day</a:t>
            </a:r>
          </a:p>
          <a:p>
            <a:r>
              <a:rPr lang="en-GB" sz="2000" dirty="0"/>
              <a:t>Therefore school events such as assemblies, lunch, play time can involve mixing of pupils/staff</a:t>
            </a:r>
          </a:p>
        </p:txBody>
      </p:sp>
    </p:spTree>
    <p:extLst>
      <p:ext uri="{BB962C8B-B14F-4D97-AF65-F5344CB8AC3E}">
        <p14:creationId xmlns:p14="http://schemas.microsoft.com/office/powerpoint/2010/main" val="4118116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49A74-D019-489F-939D-D8C6E3AC977E}"/>
              </a:ext>
            </a:extLst>
          </p:cNvPr>
          <p:cNvSpPr>
            <a:spLocks noGrp="1"/>
          </p:cNvSpPr>
          <p:nvPr>
            <p:ph type="title"/>
          </p:nvPr>
        </p:nvSpPr>
        <p:spPr/>
        <p:txBody>
          <a:bodyPr/>
          <a:lstStyle/>
          <a:p>
            <a:r>
              <a:rPr lang="en-GB" sz="2000" dirty="0"/>
              <a:t>Face coverings</a:t>
            </a:r>
          </a:p>
        </p:txBody>
      </p:sp>
      <p:sp>
        <p:nvSpPr>
          <p:cNvPr id="3" name="Content Placeholder 2">
            <a:extLst>
              <a:ext uri="{FF2B5EF4-FFF2-40B4-BE49-F238E27FC236}">
                <a16:creationId xmlns:a16="http://schemas.microsoft.com/office/drawing/2014/main" id="{4791BAD3-349E-490C-8C9A-7DAC1716FB8E}"/>
              </a:ext>
            </a:extLst>
          </p:cNvPr>
          <p:cNvSpPr>
            <a:spLocks noGrp="1"/>
          </p:cNvSpPr>
          <p:nvPr>
            <p:ph idx="1"/>
          </p:nvPr>
        </p:nvSpPr>
        <p:spPr/>
        <p:txBody>
          <a:bodyPr/>
          <a:lstStyle/>
          <a:p>
            <a:r>
              <a:rPr lang="en-GB" sz="2000" b="1" dirty="0"/>
              <a:t>No longer recommended </a:t>
            </a:r>
            <a:r>
              <a:rPr lang="en-GB" sz="2000" dirty="0"/>
              <a:t>for pupils, staff or visitors in class rooms or communal areas</a:t>
            </a:r>
          </a:p>
          <a:p>
            <a:r>
              <a:rPr lang="en-GB" sz="2000" dirty="0"/>
              <a:t>Face coverings are recommended in enclosed, crowded spaces containing people who don’t normally come into contact</a:t>
            </a:r>
          </a:p>
        </p:txBody>
      </p:sp>
    </p:spTree>
    <p:extLst>
      <p:ext uri="{BB962C8B-B14F-4D97-AF65-F5344CB8AC3E}">
        <p14:creationId xmlns:p14="http://schemas.microsoft.com/office/powerpoint/2010/main" val="550315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37845-44A0-4FE9-A705-2C25F4D19F76}"/>
              </a:ext>
            </a:extLst>
          </p:cNvPr>
          <p:cNvSpPr>
            <a:spLocks noGrp="1"/>
          </p:cNvSpPr>
          <p:nvPr>
            <p:ph type="title"/>
          </p:nvPr>
        </p:nvSpPr>
        <p:spPr/>
        <p:txBody>
          <a:bodyPr/>
          <a:lstStyle/>
          <a:p>
            <a:r>
              <a:rPr lang="en-GB" sz="2000" dirty="0"/>
              <a:t>If/ when a school has multiple cases</a:t>
            </a:r>
          </a:p>
        </p:txBody>
      </p:sp>
      <p:sp>
        <p:nvSpPr>
          <p:cNvPr id="3" name="Content Placeholder 2">
            <a:extLst>
              <a:ext uri="{FF2B5EF4-FFF2-40B4-BE49-F238E27FC236}">
                <a16:creationId xmlns:a16="http://schemas.microsoft.com/office/drawing/2014/main" id="{7632CA78-D547-43F9-B886-BFA5B970D0B4}"/>
              </a:ext>
            </a:extLst>
          </p:cNvPr>
          <p:cNvSpPr>
            <a:spLocks noGrp="1"/>
          </p:cNvSpPr>
          <p:nvPr>
            <p:ph idx="1"/>
          </p:nvPr>
        </p:nvSpPr>
        <p:spPr>
          <a:xfrm>
            <a:off x="685800" y="876300"/>
            <a:ext cx="8153400" cy="4497288"/>
          </a:xfrm>
        </p:spPr>
        <p:txBody>
          <a:bodyPr/>
          <a:lstStyle/>
          <a:p>
            <a:pPr marL="0" indent="0">
              <a:buNone/>
            </a:pPr>
            <a:r>
              <a:rPr lang="en-GB" sz="2000" dirty="0">
                <a:solidFill>
                  <a:srgbClr val="FF0000"/>
                </a:solidFill>
              </a:rPr>
              <a:t>If you are concerned phone Public Health/ email </a:t>
            </a:r>
            <a:r>
              <a:rPr lang="en-GB" sz="2000" dirty="0">
                <a:solidFill>
                  <a:srgbClr val="FF0000"/>
                </a:solidFill>
                <a:hlinkClick r:id="rId2">
                  <a:extLst>
                    <a:ext uri="{A12FA001-AC4F-418D-AE19-62706E023703}">
                      <ahyp:hlinkClr xmlns:ahyp="http://schemas.microsoft.com/office/drawing/2018/hyperlinkcolor" val="tx"/>
                    </a:ext>
                  </a:extLst>
                </a:hlinkClick>
              </a:rPr>
              <a:t>corona.virus@enfield.gov.uk</a:t>
            </a:r>
            <a:r>
              <a:rPr lang="en-GB" sz="2000" dirty="0">
                <a:solidFill>
                  <a:srgbClr val="FF0000"/>
                </a:solidFill>
              </a:rPr>
              <a:t> ;</a:t>
            </a:r>
          </a:p>
          <a:p>
            <a:pPr marL="0" indent="0">
              <a:buNone/>
            </a:pPr>
            <a:r>
              <a:rPr lang="en-GB" sz="2000" dirty="0"/>
              <a:t>Gov advises that you notify if/ when;</a:t>
            </a:r>
          </a:p>
          <a:p>
            <a:r>
              <a:rPr lang="en-GB" sz="2000" dirty="0"/>
              <a:t>A member of staff/ child is hospitalised due to COVID (notify local team &amp; DfE 0800 046 8687)</a:t>
            </a:r>
          </a:p>
          <a:p>
            <a:r>
              <a:rPr lang="en-GB" sz="2000" dirty="0"/>
              <a:t>Special schools</a:t>
            </a:r>
          </a:p>
          <a:p>
            <a:pPr lvl="1"/>
            <a:r>
              <a:rPr lang="en-GB" sz="2000" dirty="0"/>
              <a:t>2 COVID + cases among students/ staff who are likely to have mixed closely within the last 10 days</a:t>
            </a:r>
          </a:p>
          <a:p>
            <a:r>
              <a:rPr lang="en-GB" sz="2000" dirty="0"/>
              <a:t>Most schools</a:t>
            </a:r>
          </a:p>
          <a:p>
            <a:pPr lvl="1"/>
            <a:r>
              <a:rPr lang="en-GB" sz="2000" dirty="0"/>
              <a:t>5 COVID + cases among students/ staff who are likely to have mixed closely within the last 10 days</a:t>
            </a:r>
          </a:p>
          <a:p>
            <a:pPr lvl="1"/>
            <a:r>
              <a:rPr lang="en-GB" sz="2000" dirty="0"/>
              <a:t>10% students/ staff who are likely to have mixed closely within the last 10 days</a:t>
            </a:r>
          </a:p>
          <a:p>
            <a:pPr marL="457200" lvl="1" indent="0">
              <a:buNone/>
            </a:pPr>
            <a:endParaRPr lang="en-GB" dirty="0">
              <a:solidFill>
                <a:srgbClr val="FF0000"/>
              </a:solidFill>
            </a:endParaRPr>
          </a:p>
          <a:p>
            <a:endParaRPr lang="en-GB" dirty="0"/>
          </a:p>
        </p:txBody>
      </p:sp>
    </p:spTree>
    <p:extLst>
      <p:ext uri="{BB962C8B-B14F-4D97-AF65-F5344CB8AC3E}">
        <p14:creationId xmlns:p14="http://schemas.microsoft.com/office/powerpoint/2010/main" val="2007202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DAB8D-36F2-4EBB-82B5-F86D92AEFF46}"/>
              </a:ext>
            </a:extLst>
          </p:cNvPr>
          <p:cNvSpPr>
            <a:spLocks noGrp="1"/>
          </p:cNvSpPr>
          <p:nvPr>
            <p:ph type="title"/>
          </p:nvPr>
        </p:nvSpPr>
        <p:spPr/>
        <p:txBody>
          <a:bodyPr/>
          <a:lstStyle/>
          <a:p>
            <a:r>
              <a:rPr lang="en-GB" sz="2000" dirty="0"/>
              <a:t>Cases among staff </a:t>
            </a:r>
          </a:p>
        </p:txBody>
      </p:sp>
      <p:sp>
        <p:nvSpPr>
          <p:cNvPr id="3" name="Content Placeholder 2">
            <a:extLst>
              <a:ext uri="{FF2B5EF4-FFF2-40B4-BE49-F238E27FC236}">
                <a16:creationId xmlns:a16="http://schemas.microsoft.com/office/drawing/2014/main" id="{80877028-714F-4B29-A735-33A8C152CD8D}"/>
              </a:ext>
            </a:extLst>
          </p:cNvPr>
          <p:cNvSpPr>
            <a:spLocks noGrp="1"/>
          </p:cNvSpPr>
          <p:nvPr>
            <p:ph idx="1"/>
          </p:nvPr>
        </p:nvSpPr>
        <p:spPr/>
        <p:txBody>
          <a:bodyPr/>
          <a:lstStyle/>
          <a:p>
            <a:r>
              <a:rPr lang="en-GB" sz="2000" b="0" i="0" u="none" strike="noStrike" baseline="0" dirty="0">
                <a:solidFill>
                  <a:srgbClr val="000000"/>
                </a:solidFill>
                <a:latin typeface="Arial" panose="020B0604020202020204" pitchFamily="34" charset="0"/>
              </a:rPr>
              <a:t>Notify </a:t>
            </a:r>
            <a:r>
              <a:rPr lang="en-GB" sz="2000" b="0" i="0" u="none" strike="noStrike" baseline="0" dirty="0">
                <a:solidFill>
                  <a:srgbClr val="000000"/>
                </a:solidFill>
                <a:latin typeface="Arial" panose="020B0604020202020204" pitchFamily="34" charset="0"/>
                <a:hlinkClick r:id="rId2"/>
              </a:rPr>
              <a:t>corona.virus</a:t>
            </a:r>
            <a:r>
              <a:rPr lang="en-GB" sz="2000" dirty="0">
                <a:solidFill>
                  <a:srgbClr val="000000"/>
                </a:solidFill>
                <a:latin typeface="Arial" panose="020B0604020202020204" pitchFamily="34" charset="0"/>
                <a:hlinkClick r:id="rId2"/>
              </a:rPr>
              <a:t>@enfield.gov.uk</a:t>
            </a:r>
            <a:r>
              <a:rPr lang="en-GB" sz="2000" dirty="0">
                <a:solidFill>
                  <a:srgbClr val="000000"/>
                </a:solidFill>
                <a:latin typeface="Arial" panose="020B0604020202020204" pitchFamily="34" charset="0"/>
              </a:rPr>
              <a:t> </a:t>
            </a:r>
          </a:p>
          <a:p>
            <a:pPr marL="0" indent="0">
              <a:buNone/>
            </a:pPr>
            <a:endParaRPr lang="en-GB" sz="2000" b="0" i="0" u="none" strike="noStrike" baseline="0" dirty="0">
              <a:solidFill>
                <a:srgbClr val="000000"/>
              </a:solidFill>
              <a:latin typeface="Arial" panose="020B0604020202020204" pitchFamily="34" charset="0"/>
            </a:endParaRPr>
          </a:p>
          <a:p>
            <a:pPr marL="0" indent="0">
              <a:buNone/>
            </a:pPr>
            <a:r>
              <a:rPr lang="en-GB" sz="2000" dirty="0">
                <a:solidFill>
                  <a:srgbClr val="000000"/>
                </a:solidFill>
                <a:latin typeface="Arial" panose="020B0604020202020204" pitchFamily="34" charset="0"/>
              </a:rPr>
              <a:t>PHE guidance </a:t>
            </a:r>
            <a:endParaRPr lang="en-GB" sz="2000" b="0" i="0" u="none" strike="noStrike" baseline="0" dirty="0">
              <a:solidFill>
                <a:srgbClr val="000000"/>
              </a:solidFill>
              <a:latin typeface="Arial" panose="020B0604020202020204" pitchFamily="34" charset="0"/>
            </a:endParaRPr>
          </a:p>
          <a:p>
            <a:r>
              <a:rPr lang="en-GB" sz="2000" b="0" i="0" u="none" strike="noStrike" baseline="0" dirty="0">
                <a:solidFill>
                  <a:srgbClr val="000000"/>
                </a:solidFill>
                <a:latin typeface="Arial" panose="020B0604020202020204" pitchFamily="34" charset="0"/>
              </a:rPr>
              <a:t>For all cases relating to staff, please also see the guidance for workplaces: NHS Test and Trace in the workplace </a:t>
            </a:r>
            <a:r>
              <a:rPr lang="en-GB" sz="2000" b="0" i="0" u="none" strike="noStrike" baseline="0" dirty="0">
                <a:solidFill>
                  <a:srgbClr val="000000"/>
                </a:solidFill>
                <a:latin typeface="Arial" panose="020B0604020202020204" pitchFamily="34" charset="0"/>
                <a:hlinkClick r:id="rId3"/>
              </a:rPr>
              <a:t>https://www.gov.uk/guidance/nhs-test-and-trace-workplace-guidance?utm_medium=email&amp;utm_campaign=govuk-notifications&amp;utm_source=09bc689c-73ca-4445-94fe-4f79828ed4e2&amp;utm_content=daily</a:t>
            </a:r>
            <a:r>
              <a:rPr lang="en-GB" sz="2000" b="0" i="0" u="none" strike="noStrike" baseline="0" dirty="0">
                <a:solidFill>
                  <a:srgbClr val="000000"/>
                </a:solidFill>
                <a:latin typeface="Arial" panose="020B0604020202020204" pitchFamily="34" charset="0"/>
              </a:rPr>
              <a:t> </a:t>
            </a:r>
          </a:p>
          <a:p>
            <a:pPr marL="0" indent="0">
              <a:buNone/>
            </a:pPr>
            <a:endParaRPr lang="en-GB" sz="2000" b="0" i="0" u="none" strike="noStrike" baseline="0" dirty="0">
              <a:solidFill>
                <a:srgbClr val="000000"/>
              </a:solidFill>
              <a:latin typeface="Arial" panose="020B0604020202020204" pitchFamily="34" charset="0"/>
            </a:endParaRPr>
          </a:p>
          <a:p>
            <a:r>
              <a:rPr lang="en-GB" sz="2000" b="0" i="0" u="none" strike="noStrike" baseline="0" dirty="0">
                <a:solidFill>
                  <a:srgbClr val="000000"/>
                </a:solidFill>
                <a:latin typeface="Arial" panose="020B0604020202020204" pitchFamily="34" charset="0"/>
              </a:rPr>
              <a:t>Employers should call the Self-Isolation Service Hub on 020 3743 6715 as soon as they are made aware that any of their workers have tested positive. </a:t>
            </a:r>
            <a:r>
              <a:rPr lang="en-GB" sz="1800" b="0" i="0" u="none" strike="noStrike" baseline="0" dirty="0">
                <a:solidFill>
                  <a:srgbClr val="000000"/>
                </a:solidFill>
                <a:latin typeface="Arial" panose="020B0604020202020204" pitchFamily="34" charset="0"/>
              </a:rPr>
              <a:t>	</a:t>
            </a:r>
          </a:p>
          <a:p>
            <a:endParaRPr lang="en-GB" dirty="0"/>
          </a:p>
        </p:txBody>
      </p:sp>
    </p:spTree>
    <p:extLst>
      <p:ext uri="{BB962C8B-B14F-4D97-AF65-F5344CB8AC3E}">
        <p14:creationId xmlns:p14="http://schemas.microsoft.com/office/powerpoint/2010/main" val="3645702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6C812-78A9-4E75-96BB-0CDE5BAAFF64}"/>
              </a:ext>
            </a:extLst>
          </p:cNvPr>
          <p:cNvSpPr>
            <a:spLocks noGrp="1"/>
          </p:cNvSpPr>
          <p:nvPr>
            <p:ph type="title"/>
          </p:nvPr>
        </p:nvSpPr>
        <p:spPr/>
        <p:txBody>
          <a:bodyPr/>
          <a:lstStyle/>
          <a:p>
            <a:r>
              <a:rPr lang="en-GB" sz="2000" dirty="0"/>
              <a:t>Stepping up and down measures</a:t>
            </a:r>
            <a:br>
              <a:rPr lang="en-GB" sz="2000" dirty="0"/>
            </a:br>
            <a:r>
              <a:rPr lang="en-GB" sz="2000" dirty="0">
                <a:hlinkClick r:id="rId2"/>
              </a:rPr>
              <a:t>https://www.gov.uk/government/publications/coronavirus-covid-19-local-restrictions-in-education-and-childcare-settings</a:t>
            </a:r>
            <a:r>
              <a:rPr lang="en-GB" sz="2000" dirty="0"/>
              <a:t> </a:t>
            </a:r>
          </a:p>
        </p:txBody>
      </p:sp>
      <p:sp>
        <p:nvSpPr>
          <p:cNvPr id="3" name="Content Placeholder 2">
            <a:extLst>
              <a:ext uri="{FF2B5EF4-FFF2-40B4-BE49-F238E27FC236}">
                <a16:creationId xmlns:a16="http://schemas.microsoft.com/office/drawing/2014/main" id="{C93E72C4-354F-4707-A797-55786D01CFBC}"/>
              </a:ext>
            </a:extLst>
          </p:cNvPr>
          <p:cNvSpPr>
            <a:spLocks noGrp="1"/>
          </p:cNvSpPr>
          <p:nvPr>
            <p:ph idx="1"/>
          </p:nvPr>
        </p:nvSpPr>
        <p:spPr/>
        <p:txBody>
          <a:bodyPr/>
          <a:lstStyle/>
          <a:p>
            <a:r>
              <a:rPr lang="en-GB" sz="2000" dirty="0"/>
              <a:t>See ‘Contingency Framework’ within PHE guidance</a:t>
            </a:r>
          </a:p>
          <a:p>
            <a:r>
              <a:rPr lang="en-GB" sz="2000" dirty="0"/>
              <a:t>Contingency plans / school risk assessments should be updated to cover current guidance and measures the school will take if there is an increase in cases</a:t>
            </a:r>
          </a:p>
          <a:p>
            <a:pPr marL="0" indent="0">
              <a:buNone/>
            </a:pPr>
            <a:endParaRPr lang="en-GB" sz="2000" dirty="0"/>
          </a:p>
          <a:p>
            <a:r>
              <a:rPr lang="en-GB" sz="2000" dirty="0"/>
              <a:t>Local Authority, DPH, and PHE Health Protection Teams will recommend measures identified in the Contingency Framework if an outbreak occurs</a:t>
            </a:r>
          </a:p>
          <a:p>
            <a:pPr marL="0" indent="0">
              <a:buNone/>
            </a:pPr>
            <a:endParaRPr lang="en-GB" sz="1800" dirty="0"/>
          </a:p>
        </p:txBody>
      </p:sp>
    </p:spTree>
    <p:extLst>
      <p:ext uri="{BB962C8B-B14F-4D97-AF65-F5344CB8AC3E}">
        <p14:creationId xmlns:p14="http://schemas.microsoft.com/office/powerpoint/2010/main" val="1711860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AAF65-7C5C-4764-B9F3-522E78F7ECC1}"/>
              </a:ext>
            </a:extLst>
          </p:cNvPr>
          <p:cNvSpPr>
            <a:spLocks noGrp="1"/>
          </p:cNvSpPr>
          <p:nvPr>
            <p:ph type="title"/>
          </p:nvPr>
        </p:nvSpPr>
        <p:spPr>
          <a:xfrm>
            <a:off x="685800" y="264160"/>
            <a:ext cx="8153400" cy="1143000"/>
          </a:xfrm>
        </p:spPr>
        <p:txBody>
          <a:bodyPr/>
          <a:lstStyle/>
          <a:p>
            <a:r>
              <a:rPr lang="en-GB" sz="2000" dirty="0"/>
              <a:t>Actions that may be advised</a:t>
            </a:r>
          </a:p>
        </p:txBody>
      </p:sp>
      <p:sp>
        <p:nvSpPr>
          <p:cNvPr id="3" name="Content Placeholder 2">
            <a:extLst>
              <a:ext uri="{FF2B5EF4-FFF2-40B4-BE49-F238E27FC236}">
                <a16:creationId xmlns:a16="http://schemas.microsoft.com/office/drawing/2014/main" id="{1375484F-6267-4BEE-8416-86DA2A3F8B66}"/>
              </a:ext>
            </a:extLst>
          </p:cNvPr>
          <p:cNvSpPr>
            <a:spLocks noGrp="1"/>
          </p:cNvSpPr>
          <p:nvPr>
            <p:ph idx="1"/>
          </p:nvPr>
        </p:nvSpPr>
        <p:spPr>
          <a:xfrm>
            <a:off x="685800" y="289456"/>
            <a:ext cx="8153400" cy="4950296"/>
          </a:xfrm>
        </p:spPr>
        <p:txBody>
          <a:bodyPr/>
          <a:lstStyle/>
          <a:p>
            <a:pPr marL="0" indent="0" algn="l">
              <a:buNone/>
            </a:pPr>
            <a:endParaRPr lang="en-GB" sz="2000" b="0" i="0" u="none" strike="noStrike" baseline="0" dirty="0">
              <a:solidFill>
                <a:srgbClr val="000000"/>
              </a:solidFill>
              <a:latin typeface="Arial" panose="020B0604020202020204" pitchFamily="34" charset="0"/>
            </a:endParaRPr>
          </a:p>
          <a:p>
            <a:r>
              <a:rPr lang="en-GB" sz="2000" b="1" i="0" u="none" strike="noStrike" baseline="0" dirty="0">
                <a:solidFill>
                  <a:srgbClr val="000000"/>
                </a:solidFill>
                <a:latin typeface="Arial" panose="020B0604020202020204" pitchFamily="34" charset="0"/>
              </a:rPr>
              <a:t>Strengthened communications </a:t>
            </a:r>
            <a:r>
              <a:rPr lang="en-GB" sz="2000" b="0" i="0" u="none" strike="noStrike" baseline="0" dirty="0">
                <a:solidFill>
                  <a:srgbClr val="000000"/>
                </a:solidFill>
                <a:latin typeface="Arial" panose="020B0604020202020204" pitchFamily="34" charset="0"/>
              </a:rPr>
              <a:t>to encourage pupils / students to undertake twice weekly rapid asymptomatic home testing and reporting </a:t>
            </a:r>
          </a:p>
          <a:p>
            <a:r>
              <a:rPr lang="en-GB" sz="2000" b="1" i="0" u="none" strike="noStrike" baseline="0" dirty="0">
                <a:solidFill>
                  <a:srgbClr val="000000"/>
                </a:solidFill>
                <a:latin typeface="Arial" panose="020B0604020202020204" pitchFamily="34" charset="0"/>
              </a:rPr>
              <a:t>Temporarily reinstating face coverings </a:t>
            </a:r>
            <a:r>
              <a:rPr lang="en-GB" sz="2000" b="0" i="0" u="none" strike="noStrike" baseline="0" dirty="0">
                <a:solidFill>
                  <a:srgbClr val="000000"/>
                </a:solidFill>
                <a:latin typeface="Arial" panose="020B0604020202020204" pitchFamily="34" charset="0"/>
              </a:rPr>
              <a:t>for pupils/students, staff and visitors in indoor and/or communal spaces in secondary schools, FE and HE settings, and for staff in primary, early years, out-of-school, and specialist settings. This should be for two weeks in the first instance, pending regular review </a:t>
            </a:r>
          </a:p>
          <a:p>
            <a:r>
              <a:rPr lang="en-GB" sz="2000" b="1" i="0" u="none" strike="noStrike" baseline="0" dirty="0">
                <a:solidFill>
                  <a:srgbClr val="000000"/>
                </a:solidFill>
                <a:latin typeface="Arial" panose="020B0604020202020204" pitchFamily="34" charset="0"/>
              </a:rPr>
              <a:t>Reinstating on-site rapid LFD testing </a:t>
            </a:r>
            <a:r>
              <a:rPr lang="en-GB" sz="2000" b="0" i="0" u="none" strike="noStrike" baseline="0" dirty="0">
                <a:solidFill>
                  <a:srgbClr val="000000"/>
                </a:solidFill>
                <a:latin typeface="Arial" panose="020B0604020202020204" pitchFamily="34" charset="0"/>
              </a:rPr>
              <a:t>in secondary schools, colleges and universities for a two-week period to encourage uptake of twice weekly testing </a:t>
            </a:r>
          </a:p>
          <a:p>
            <a:r>
              <a:rPr lang="en-GB" sz="2000" b="1" i="0" u="none" strike="noStrike" baseline="0" dirty="0">
                <a:solidFill>
                  <a:srgbClr val="000000"/>
                </a:solidFill>
                <a:latin typeface="Arial" panose="020B0604020202020204" pitchFamily="34" charset="0"/>
              </a:rPr>
              <a:t>Increased frequency of testing </a:t>
            </a:r>
          </a:p>
          <a:p>
            <a:r>
              <a:rPr lang="en-GB" sz="2000" b="1" dirty="0">
                <a:solidFill>
                  <a:srgbClr val="000000"/>
                </a:solidFill>
                <a:latin typeface="Arial" panose="020B0604020202020204" pitchFamily="34" charset="0"/>
              </a:rPr>
              <a:t>Face coverings </a:t>
            </a:r>
          </a:p>
          <a:p>
            <a:r>
              <a:rPr lang="en-GB" sz="2000" b="1" dirty="0">
                <a:solidFill>
                  <a:srgbClr val="000000"/>
                </a:solidFill>
                <a:latin typeface="Arial" panose="020B0604020202020204" pitchFamily="34" charset="0"/>
              </a:rPr>
              <a:t>Limit gatherings e.g. educational visits, open days, parental attendance, performances</a:t>
            </a:r>
          </a:p>
          <a:p>
            <a:r>
              <a:rPr lang="en-GB" sz="2000" b="1" dirty="0">
                <a:solidFill>
                  <a:srgbClr val="000000"/>
                </a:solidFill>
                <a:latin typeface="Arial" panose="020B0604020202020204" pitchFamily="34" charset="0"/>
              </a:rPr>
              <a:t>Limit attendance</a:t>
            </a:r>
          </a:p>
          <a:p>
            <a:pPr marL="914400" lvl="2" indent="0">
              <a:buNone/>
            </a:pPr>
            <a:endParaRPr lang="en-GB" sz="1800" b="0" i="0" u="none" strike="noStrike" baseline="0" dirty="0">
              <a:solidFill>
                <a:srgbClr val="000000"/>
              </a:solidFill>
              <a:latin typeface="Arial" panose="020B0604020202020204" pitchFamily="34" charset="0"/>
            </a:endParaRPr>
          </a:p>
          <a:p>
            <a:pPr marL="457200" lvl="1" indent="0">
              <a:buNone/>
            </a:pPr>
            <a:endParaRPr lang="en-GB" dirty="0"/>
          </a:p>
        </p:txBody>
      </p:sp>
    </p:spTree>
    <p:extLst>
      <p:ext uri="{BB962C8B-B14F-4D97-AF65-F5344CB8AC3E}">
        <p14:creationId xmlns:p14="http://schemas.microsoft.com/office/powerpoint/2010/main" val="82880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555DD-44B6-4715-B187-B5E98D452A36}"/>
              </a:ext>
            </a:extLst>
          </p:cNvPr>
          <p:cNvSpPr>
            <a:spLocks noGrp="1"/>
          </p:cNvSpPr>
          <p:nvPr>
            <p:ph type="title"/>
          </p:nvPr>
        </p:nvSpPr>
        <p:spPr/>
        <p:txBody>
          <a:bodyPr/>
          <a:lstStyle/>
          <a:p>
            <a:r>
              <a:rPr lang="en-GB" sz="2000" dirty="0"/>
              <a:t>What do we want you to do</a:t>
            </a:r>
          </a:p>
        </p:txBody>
      </p:sp>
      <p:sp>
        <p:nvSpPr>
          <p:cNvPr id="3" name="Content Placeholder 2">
            <a:extLst>
              <a:ext uri="{FF2B5EF4-FFF2-40B4-BE49-F238E27FC236}">
                <a16:creationId xmlns:a16="http://schemas.microsoft.com/office/drawing/2014/main" id="{CBB85B1B-71EF-45A9-B899-BB5F74B10432}"/>
              </a:ext>
            </a:extLst>
          </p:cNvPr>
          <p:cNvSpPr>
            <a:spLocks noGrp="1"/>
          </p:cNvSpPr>
          <p:nvPr>
            <p:ph idx="1"/>
          </p:nvPr>
        </p:nvSpPr>
        <p:spPr/>
        <p:txBody>
          <a:bodyPr/>
          <a:lstStyle/>
          <a:p>
            <a:r>
              <a:rPr lang="en-GB" sz="2000" dirty="0"/>
              <a:t>Review Risk Assessment documents</a:t>
            </a:r>
          </a:p>
          <a:p>
            <a:pPr marL="0" indent="0">
              <a:buNone/>
            </a:pPr>
            <a:endParaRPr lang="en-GB" sz="2000" dirty="0"/>
          </a:p>
          <a:p>
            <a:r>
              <a:rPr lang="en-GB" sz="2000" dirty="0"/>
              <a:t>Inform us of COVID + cases using </a:t>
            </a:r>
            <a:r>
              <a:rPr lang="en-GB" sz="2000" dirty="0">
                <a:hlinkClick r:id="rId2"/>
              </a:rPr>
              <a:t>corona.virus@enfield.gov.uk</a:t>
            </a:r>
            <a:r>
              <a:rPr lang="en-GB" sz="2000" dirty="0"/>
              <a:t> (this requirement will be reviewed at half term)</a:t>
            </a:r>
          </a:p>
          <a:p>
            <a:pPr marL="0" indent="0">
              <a:buNone/>
            </a:pPr>
            <a:endParaRPr lang="en-GB" sz="2000" dirty="0"/>
          </a:p>
          <a:p>
            <a:r>
              <a:rPr lang="en-GB" sz="2000" dirty="0"/>
              <a:t>We do not need to know about close contacts</a:t>
            </a:r>
          </a:p>
        </p:txBody>
      </p:sp>
    </p:spTree>
    <p:extLst>
      <p:ext uri="{BB962C8B-B14F-4D97-AF65-F5344CB8AC3E}">
        <p14:creationId xmlns:p14="http://schemas.microsoft.com/office/powerpoint/2010/main" val="3158219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4F01B-0574-4B56-B8FE-87A0E4913250}"/>
              </a:ext>
            </a:extLst>
          </p:cNvPr>
          <p:cNvSpPr>
            <a:spLocks noGrp="1"/>
          </p:cNvSpPr>
          <p:nvPr>
            <p:ph type="title"/>
          </p:nvPr>
        </p:nvSpPr>
        <p:spPr/>
        <p:txBody>
          <a:bodyPr/>
          <a:lstStyle/>
          <a:p>
            <a:r>
              <a:rPr lang="en-GB" sz="2000" dirty="0"/>
              <a:t>Vaccination </a:t>
            </a:r>
          </a:p>
        </p:txBody>
      </p:sp>
      <p:sp>
        <p:nvSpPr>
          <p:cNvPr id="3" name="Content Placeholder 2">
            <a:extLst>
              <a:ext uri="{FF2B5EF4-FFF2-40B4-BE49-F238E27FC236}">
                <a16:creationId xmlns:a16="http://schemas.microsoft.com/office/drawing/2014/main" id="{AB645709-1CAC-46B7-9179-C0F7EF68F6D8}"/>
              </a:ext>
            </a:extLst>
          </p:cNvPr>
          <p:cNvSpPr>
            <a:spLocks noGrp="1"/>
          </p:cNvSpPr>
          <p:nvPr>
            <p:ph idx="1"/>
          </p:nvPr>
        </p:nvSpPr>
        <p:spPr/>
        <p:txBody>
          <a:bodyPr/>
          <a:lstStyle/>
          <a:p>
            <a:r>
              <a:rPr lang="en-GB" sz="2000" dirty="0"/>
              <a:t>Currently open for &gt;16s.  </a:t>
            </a:r>
          </a:p>
          <a:p>
            <a:pPr marL="0" indent="0">
              <a:buNone/>
            </a:pPr>
            <a:endParaRPr lang="en-GB" sz="2000" dirty="0"/>
          </a:p>
          <a:p>
            <a:pPr fontAlgn="base"/>
            <a:r>
              <a:rPr lang="en-GB" sz="2000" dirty="0">
                <a:effectLst/>
                <a:latin typeface="Arial" panose="020B0604020202020204" pitchFamily="34" charset="0"/>
                <a:ea typeface="Calibri" panose="020F0502020204030204" pitchFamily="34" charset="0"/>
              </a:rPr>
              <a:t>The Government has announced that all </a:t>
            </a:r>
            <a:r>
              <a:rPr lang="en-GB" sz="2000" u="sng" dirty="0">
                <a:solidFill>
                  <a:srgbClr val="0563C1"/>
                </a:solidFill>
                <a:effectLst/>
                <a:latin typeface="Arial" panose="020B0604020202020204" pitchFamily="34" charset="0"/>
                <a:ea typeface="Calibri" panose="020F0502020204030204" pitchFamily="34" charset="0"/>
                <a:hlinkClick r:id="rId2"/>
              </a:rPr>
              <a:t>16 and 17 year olds are to be offered a first dose of the Covid-19 vaccine</a:t>
            </a:r>
            <a:r>
              <a:rPr lang="en-GB" sz="2000" dirty="0">
                <a:effectLst/>
                <a:latin typeface="Arial" panose="020B0604020202020204" pitchFamily="34" charset="0"/>
                <a:ea typeface="Calibri" panose="020F0502020204030204" pitchFamily="34" charset="0"/>
              </a:rPr>
              <a:t> by Monday 23 August, to give them vital protection provided by the vaccine before returning to school in September. </a:t>
            </a:r>
          </a:p>
          <a:p>
            <a:pPr marL="0" indent="0" fontAlgn="base">
              <a:buNone/>
            </a:pPr>
            <a:endParaRPr lang="en-GB" sz="2000" dirty="0">
              <a:effectLst/>
              <a:latin typeface="Calibri" panose="020F0502020204030204" pitchFamily="34" charset="0"/>
              <a:ea typeface="Calibri" panose="020F0502020204030204" pitchFamily="34" charset="0"/>
            </a:endParaRPr>
          </a:p>
          <a:p>
            <a:r>
              <a:rPr lang="en-GB" sz="2000" dirty="0">
                <a:effectLst/>
                <a:latin typeface="Arial" panose="020B0604020202020204" pitchFamily="34" charset="0"/>
                <a:ea typeface="Calibri" panose="020F0502020204030204" pitchFamily="34" charset="0"/>
              </a:rPr>
              <a:t>Across NCL, pop-up clinics and PCN sites have already begun to offer vaccinations to 16 and 17 year olds. Meanwhile, </a:t>
            </a:r>
            <a:r>
              <a:rPr lang="en-GB" sz="2000" u="sng" dirty="0">
                <a:solidFill>
                  <a:srgbClr val="0563C1"/>
                </a:solidFill>
                <a:effectLst/>
                <a:latin typeface="Arial" panose="020B0604020202020204" pitchFamily="34" charset="0"/>
                <a:ea typeface="Calibri" panose="020F0502020204030204" pitchFamily="34" charset="0"/>
                <a:hlinkClick r:id="rId3"/>
              </a:rPr>
              <a:t>young people within three months of turning 18 can now book their vaccine appointment</a:t>
            </a:r>
            <a:r>
              <a:rPr lang="en-GB" sz="2000" dirty="0">
                <a:effectLst/>
                <a:latin typeface="Arial" panose="020B0604020202020204" pitchFamily="34" charset="0"/>
                <a:ea typeface="Calibri" panose="020F0502020204030204" pitchFamily="34" charset="0"/>
              </a:rPr>
              <a:t> online through the </a:t>
            </a:r>
            <a:r>
              <a:rPr lang="en-GB" sz="2000" u="sng" dirty="0">
                <a:solidFill>
                  <a:srgbClr val="0563C1"/>
                </a:solidFill>
                <a:effectLst/>
                <a:latin typeface="Arial" panose="020B0604020202020204" pitchFamily="34" charset="0"/>
                <a:ea typeface="Calibri" panose="020F0502020204030204" pitchFamily="34" charset="0"/>
                <a:hlinkClick r:id="rId4"/>
              </a:rPr>
              <a:t>National Booking Service</a:t>
            </a:r>
            <a:r>
              <a:rPr lang="en-GB" sz="2000" dirty="0">
                <a:effectLst/>
                <a:latin typeface="Arial" panose="020B0604020202020204" pitchFamily="34" charset="0"/>
                <a:ea typeface="Calibri" panose="020F0502020204030204" pitchFamily="34" charset="0"/>
              </a:rPr>
              <a:t> or by calling 119.</a:t>
            </a:r>
            <a:endParaRPr lang="en-GB" sz="2000" dirty="0">
              <a:effectLst/>
              <a:latin typeface="Calibri" panose="020F0502020204030204" pitchFamily="34" charset="0"/>
              <a:ea typeface="Calibri" panose="020F0502020204030204" pitchFamily="34" charset="0"/>
            </a:endParaRPr>
          </a:p>
          <a:p>
            <a:pPr marL="0" indent="0">
              <a:buNone/>
            </a:pPr>
            <a:endParaRPr lang="en-GB" dirty="0"/>
          </a:p>
        </p:txBody>
      </p:sp>
    </p:spTree>
    <p:extLst>
      <p:ext uri="{BB962C8B-B14F-4D97-AF65-F5344CB8AC3E}">
        <p14:creationId xmlns:p14="http://schemas.microsoft.com/office/powerpoint/2010/main" val="29968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BE5C5-43A9-4294-B131-B8AF0F03EACD}"/>
              </a:ext>
            </a:extLst>
          </p:cNvPr>
          <p:cNvSpPr>
            <a:spLocks noGrp="1"/>
          </p:cNvSpPr>
          <p:nvPr>
            <p:ph type="title"/>
          </p:nvPr>
        </p:nvSpPr>
        <p:spPr/>
        <p:txBody>
          <a:bodyPr/>
          <a:lstStyle/>
          <a:p>
            <a:r>
              <a:rPr lang="en-GB" sz="2000" dirty="0"/>
              <a:t>Vaccination</a:t>
            </a:r>
          </a:p>
        </p:txBody>
      </p:sp>
      <p:sp>
        <p:nvSpPr>
          <p:cNvPr id="3" name="Content Placeholder 2">
            <a:extLst>
              <a:ext uri="{FF2B5EF4-FFF2-40B4-BE49-F238E27FC236}">
                <a16:creationId xmlns:a16="http://schemas.microsoft.com/office/drawing/2014/main" id="{51BF433A-95EE-4F0D-9BB4-3E2DA1667D5F}"/>
              </a:ext>
            </a:extLst>
          </p:cNvPr>
          <p:cNvSpPr>
            <a:spLocks noGrp="1"/>
          </p:cNvSpPr>
          <p:nvPr>
            <p:ph idx="1"/>
          </p:nvPr>
        </p:nvSpPr>
        <p:spPr/>
        <p:txBody>
          <a:bodyPr/>
          <a:lstStyle/>
          <a:p>
            <a:r>
              <a:rPr lang="en-GB" sz="2000" dirty="0">
                <a:effectLst/>
                <a:latin typeface="Arial" panose="020B0604020202020204" pitchFamily="34" charset="0"/>
                <a:ea typeface="Calibri" panose="020F0502020204030204" pitchFamily="34" charset="0"/>
              </a:rPr>
              <a:t>People aged 16 – 17 can find a nearby walk-in clinic via the national </a:t>
            </a:r>
            <a:r>
              <a:rPr lang="en-GB" sz="2000" u="sng" dirty="0">
                <a:solidFill>
                  <a:srgbClr val="FF0000"/>
                </a:solidFill>
                <a:effectLst/>
                <a:latin typeface="Arial" panose="020B0604020202020204" pitchFamily="34" charset="0"/>
                <a:ea typeface="Calibri" panose="020F0502020204030204" pitchFamily="34" charset="0"/>
                <a:hlinkClick r:id="rId2"/>
              </a:rPr>
              <a:t>grab a jab website</a:t>
            </a:r>
            <a:r>
              <a:rPr lang="en-GB" sz="2000" dirty="0">
                <a:solidFill>
                  <a:srgbClr val="FF0000"/>
                </a:solidFill>
                <a:effectLst/>
                <a:latin typeface="Arial" panose="020B0604020202020204" pitchFamily="34" charset="0"/>
                <a:ea typeface="Calibri" panose="020F0502020204030204" pitchFamily="34" charset="0"/>
              </a:rPr>
              <a:t>. </a:t>
            </a:r>
            <a:r>
              <a:rPr lang="en-GB" sz="2000" dirty="0">
                <a:effectLst/>
                <a:latin typeface="Arial" panose="020B0604020202020204" pitchFamily="34" charset="0"/>
                <a:ea typeface="Calibri" panose="020F0502020204030204" pitchFamily="34" charset="0"/>
              </a:rPr>
              <a:t>A list of North Central London walk-in clinics currently offering vaccinations to 16 and 17 year olds can also be found on the </a:t>
            </a:r>
            <a:r>
              <a:rPr lang="en-GB" sz="2000" u="sng" dirty="0">
                <a:solidFill>
                  <a:srgbClr val="0563C1"/>
                </a:solidFill>
                <a:effectLst/>
                <a:latin typeface="Arial" panose="020B0604020202020204" pitchFamily="34" charset="0"/>
                <a:ea typeface="Calibri" panose="020F0502020204030204" pitchFamily="34" charset="0"/>
                <a:hlinkClick r:id="rId3"/>
              </a:rPr>
              <a:t>CCG website</a:t>
            </a:r>
            <a:r>
              <a:rPr lang="en-GB" sz="2000" dirty="0">
                <a:effectLst/>
                <a:latin typeface="Arial" panose="020B0604020202020204" pitchFamily="34" charset="0"/>
                <a:ea typeface="Calibri" panose="020F0502020204030204" pitchFamily="34" charset="0"/>
              </a:rPr>
              <a:t>. We will continue to add to this list – and keep the grab a jab site up to date - as more sites becomes available. </a:t>
            </a:r>
          </a:p>
          <a:p>
            <a:pPr marL="0" indent="0">
              <a:buNone/>
            </a:pPr>
            <a:endParaRPr lang="en-GB" sz="2000" dirty="0">
              <a:effectLst/>
              <a:latin typeface="Calibri" panose="020F0502020204030204" pitchFamily="34" charset="0"/>
              <a:ea typeface="Calibri" panose="020F0502020204030204" pitchFamily="34" charset="0"/>
            </a:endParaRPr>
          </a:p>
          <a:p>
            <a:r>
              <a:rPr lang="en-GB" sz="2000" b="1" dirty="0">
                <a:effectLst/>
                <a:latin typeface="Arial" panose="020B0604020202020204" pitchFamily="34" charset="0"/>
                <a:ea typeface="Calibri" panose="020F0502020204030204" pitchFamily="34" charset="0"/>
              </a:rPr>
              <a:t>It’s important as many people in this age group as possible receive their vaccination before the school term begins. Please share this information widely with your networks and via your comms channels.</a:t>
            </a:r>
            <a:r>
              <a:rPr lang="en-GB" sz="2000" dirty="0">
                <a:effectLst/>
                <a:latin typeface="Arial" panose="020B0604020202020204" pitchFamily="34" charset="0"/>
                <a:ea typeface="Calibri" panose="020F0502020204030204" pitchFamily="34" charset="0"/>
              </a:rPr>
              <a:t> </a:t>
            </a:r>
            <a:endParaRPr lang="en-GB" sz="2000" dirty="0"/>
          </a:p>
        </p:txBody>
      </p:sp>
    </p:spTree>
    <p:extLst>
      <p:ext uri="{BB962C8B-B14F-4D97-AF65-F5344CB8AC3E}">
        <p14:creationId xmlns:p14="http://schemas.microsoft.com/office/powerpoint/2010/main" val="654544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1000" y="304800"/>
            <a:ext cx="8153400" cy="1143000"/>
          </a:xfrm>
        </p:spPr>
        <p:txBody>
          <a:bodyPr/>
          <a:lstStyle/>
          <a:p>
            <a:r>
              <a:rPr lang="en-GB" dirty="0"/>
              <a:t>			AGENDA</a:t>
            </a:r>
          </a:p>
        </p:txBody>
      </p:sp>
      <p:sp>
        <p:nvSpPr>
          <p:cNvPr id="7171" name="Rectangle 3"/>
          <p:cNvSpPr>
            <a:spLocks noGrp="1" noChangeArrowheads="1"/>
          </p:cNvSpPr>
          <p:nvPr>
            <p:ph type="body" idx="1"/>
          </p:nvPr>
        </p:nvSpPr>
        <p:spPr>
          <a:xfrm>
            <a:off x="381000" y="980728"/>
            <a:ext cx="8153400" cy="5572472"/>
          </a:xfrm>
        </p:spPr>
        <p:txBody>
          <a:bodyPr/>
          <a:lstStyle/>
          <a:p>
            <a:pPr marL="514350" indent="-514350">
              <a:buAutoNum type="arabicPeriod"/>
            </a:pPr>
            <a:r>
              <a:rPr lang="en-GB" sz="2400" dirty="0"/>
              <a:t>Welcome back</a:t>
            </a:r>
          </a:p>
          <a:p>
            <a:pPr marL="0" indent="0">
              <a:buNone/>
            </a:pPr>
            <a:r>
              <a:rPr lang="en-GB" sz="2400" dirty="0"/>
              <a:t>2.   Public Health update – COVID data update: Autumn   </a:t>
            </a:r>
          </a:p>
          <a:p>
            <a:pPr marL="0" indent="0">
              <a:buNone/>
            </a:pPr>
            <a:r>
              <a:rPr lang="en-GB" sz="2400" dirty="0"/>
              <a:t>      term, government asks, testing &amp; contingency       </a:t>
            </a:r>
          </a:p>
          <a:p>
            <a:pPr marL="0" indent="0">
              <a:buNone/>
            </a:pPr>
            <a:r>
              <a:rPr lang="en-GB" sz="2400" dirty="0"/>
              <a:t>      planning. Vaccinations update &amp; vaccine bus </a:t>
            </a:r>
          </a:p>
          <a:p>
            <a:pPr marL="457200" indent="-457200">
              <a:buAutoNum type="arabicPeriod" startAt="3"/>
            </a:pPr>
            <a:r>
              <a:rPr lang="en-GB" sz="2400" dirty="0"/>
              <a:t>Attendance form reporting requirements – 2019/20   </a:t>
            </a:r>
          </a:p>
          <a:p>
            <a:pPr marL="0" indent="0">
              <a:buNone/>
            </a:pPr>
            <a:r>
              <a:rPr lang="en-GB" sz="2400" dirty="0"/>
              <a:t>      official exclusions data</a:t>
            </a:r>
          </a:p>
          <a:p>
            <a:pPr marL="457200" indent="-457200">
              <a:buAutoNum type="arabicPeriod" startAt="4"/>
            </a:pPr>
            <a:r>
              <a:rPr lang="en-GB" sz="2400" dirty="0"/>
              <a:t>Mental Health Support Teams – possible expansion of </a:t>
            </a:r>
          </a:p>
          <a:p>
            <a:pPr marL="0" indent="0">
              <a:buNone/>
            </a:pPr>
            <a:r>
              <a:rPr lang="en-GB" sz="2400" dirty="0"/>
              <a:t>      provision to schools</a:t>
            </a:r>
          </a:p>
          <a:p>
            <a:pPr marL="457200" indent="-457200">
              <a:buAutoNum type="arabicPeriod" startAt="5"/>
            </a:pPr>
            <a:r>
              <a:rPr lang="en-GB" sz="2400" dirty="0"/>
              <a:t>Safer Schools, Safer Routes, Schools Watch – updates</a:t>
            </a:r>
          </a:p>
          <a:p>
            <a:pPr marL="457200" indent="-457200">
              <a:buAutoNum type="arabicPeriod" startAt="5"/>
            </a:pPr>
            <a:r>
              <a:rPr lang="en-GB" sz="2400" dirty="0"/>
              <a:t>Professional Development – Anti-Racism</a:t>
            </a:r>
          </a:p>
          <a:p>
            <a:pPr marL="457200" indent="-457200">
              <a:buAutoNum type="arabicPeriod" startAt="5"/>
            </a:pPr>
            <a:r>
              <a:rPr lang="en-GB" sz="2400" dirty="0"/>
              <a:t>Caretakers’ Houses</a:t>
            </a:r>
          </a:p>
          <a:p>
            <a:pPr marL="457200" indent="-457200">
              <a:buAutoNum type="arabicPeriod" startAt="5"/>
            </a:pPr>
            <a:r>
              <a:rPr lang="en-GB" sz="2400" dirty="0"/>
              <a:t>AOB</a:t>
            </a:r>
          </a:p>
          <a:p>
            <a:pPr marL="0" indent="0">
              <a:buNone/>
            </a:pP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73164C-0C36-4FE5-840A-B8132B080509}"/>
              </a:ext>
            </a:extLst>
          </p:cNvPr>
          <p:cNvSpPr>
            <a:spLocks noGrp="1"/>
          </p:cNvSpPr>
          <p:nvPr>
            <p:ph type="body" sz="quarter" idx="10"/>
          </p:nvPr>
        </p:nvSpPr>
        <p:spPr>
          <a:xfrm>
            <a:off x="3086696" y="998731"/>
            <a:ext cx="2970609" cy="918176"/>
          </a:xfrm>
        </p:spPr>
        <p:txBody>
          <a:bodyPr>
            <a:normAutofit/>
          </a:bodyPr>
          <a:lstStyle/>
          <a:p>
            <a:r>
              <a:rPr lang="en-GB" dirty="0"/>
              <a:t>Education Settings Status Form</a:t>
            </a:r>
          </a:p>
        </p:txBody>
      </p:sp>
      <p:sp>
        <p:nvSpPr>
          <p:cNvPr id="4" name="Content Placeholder 3">
            <a:extLst>
              <a:ext uri="{FF2B5EF4-FFF2-40B4-BE49-F238E27FC236}">
                <a16:creationId xmlns:a16="http://schemas.microsoft.com/office/drawing/2014/main" id="{BDC17483-0E52-4DC6-B81E-D4E1BC70C3B1}"/>
              </a:ext>
            </a:extLst>
          </p:cNvPr>
          <p:cNvSpPr>
            <a:spLocks noGrp="1"/>
          </p:cNvSpPr>
          <p:nvPr>
            <p:ph sz="quarter" idx="11"/>
          </p:nvPr>
        </p:nvSpPr>
        <p:spPr>
          <a:xfrm>
            <a:off x="692394" y="2367329"/>
            <a:ext cx="7504235" cy="3066318"/>
          </a:xfrm>
        </p:spPr>
        <p:txBody>
          <a:bodyPr>
            <a:normAutofit/>
          </a:bodyPr>
          <a:lstStyle/>
          <a:p>
            <a:pPr marL="0" indent="0">
              <a:buNone/>
            </a:pPr>
            <a:r>
              <a:rPr lang="en-GB" sz="1725" dirty="0"/>
              <a:t>DfE Update</a:t>
            </a:r>
          </a:p>
          <a:p>
            <a:r>
              <a:rPr lang="en-GB" sz="1725" dirty="0"/>
              <a:t>Confirmation that schools should continue to submit the Education Settings Status form</a:t>
            </a:r>
          </a:p>
          <a:p>
            <a:r>
              <a:rPr lang="en-GB" sz="1725" dirty="0"/>
              <a:t>Completion will change from daily to weekly from 1st October</a:t>
            </a:r>
          </a:p>
          <a:p>
            <a:r>
              <a:rPr lang="en-GB" sz="1725" dirty="0"/>
              <a:t>Software changes have been made to local management information systems to include further codes in relation to COVID-19 related absence</a:t>
            </a:r>
          </a:p>
          <a:p>
            <a:r>
              <a:rPr lang="en-GB" sz="1725" dirty="0"/>
              <a:t>A preview of the form as well as a list of the additional absence codes are on the GOV.UK website (link on the Hub)</a:t>
            </a:r>
          </a:p>
        </p:txBody>
      </p:sp>
    </p:spTree>
    <p:extLst>
      <p:ext uri="{BB962C8B-B14F-4D97-AF65-F5344CB8AC3E}">
        <p14:creationId xmlns:p14="http://schemas.microsoft.com/office/powerpoint/2010/main" val="3760425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4" name="Rectangle 36"/>
          <p:cNvSpPr>
            <a:spLocks noChangeArrowheads="1"/>
          </p:cNvSpPr>
          <p:nvPr/>
        </p:nvSpPr>
        <p:spPr bwMode="auto">
          <a:xfrm>
            <a:off x="8302625" y="58261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a:ea typeface="+mn-ea"/>
              <a:cs typeface="+mn-cs"/>
            </a:endParaRPr>
          </a:p>
        </p:txBody>
      </p:sp>
      <p:pic>
        <p:nvPicPr>
          <p:cNvPr id="2085" name="Picture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4000" cy="6850062"/>
          </a:xfrm>
          <a:prstGeom prst="rect">
            <a:avLst/>
          </a:prstGeom>
          <a:noFill/>
          <a:extLst>
            <a:ext uri="{909E8E84-426E-40DD-AFC4-6F175D3DCCD1}">
              <a14:hiddenFill xmlns:a14="http://schemas.microsoft.com/office/drawing/2010/main">
                <a:solidFill>
                  <a:srgbClr val="FFFFFF"/>
                </a:solidFill>
              </a14:hiddenFill>
            </a:ext>
          </a:extLst>
        </p:spPr>
      </p:pic>
      <p:sp>
        <p:nvSpPr>
          <p:cNvPr id="2086" name="Rectangle 38"/>
          <p:cNvSpPr>
            <a:spLocks noGrp="1" noChangeArrowheads="1"/>
          </p:cNvSpPr>
          <p:nvPr/>
        </p:nvSpPr>
        <p:spPr bwMode="auto">
          <a:xfrm>
            <a:off x="166980" y="1449387"/>
            <a:ext cx="851469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600" b="1" i="0" u="none" strike="noStrike" kern="1200" cap="none" spc="0" normalizeH="0" baseline="0" noProof="0" dirty="0">
                <a:ln>
                  <a:noFill/>
                </a:ln>
                <a:solidFill>
                  <a:srgbClr val="D52B1E"/>
                </a:solidFill>
                <a:effectLst/>
                <a:uLnTx/>
                <a:uFillTx/>
                <a:latin typeface="Arial" charset="0"/>
                <a:ea typeface="+mn-ea"/>
                <a:cs typeface="+mn-cs"/>
              </a:rPr>
              <a:t>Mental Health in Schools Briefing</a:t>
            </a:r>
            <a:endParaRPr kumimoji="0" lang="en-US" sz="4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087" name="Rectangle 39"/>
          <p:cNvSpPr>
            <a:spLocks noGrp="1" noChangeArrowheads="1"/>
          </p:cNvSpPr>
          <p:nvPr/>
        </p:nvSpPr>
        <p:spPr bwMode="auto">
          <a:xfrm>
            <a:off x="353654" y="3241950"/>
            <a:ext cx="7979097"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charset="0"/>
                <a:ea typeface="+mn-ea"/>
                <a:cs typeface="+mn-cs"/>
              </a:rPr>
              <a:t>Suzy Francis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charset="0"/>
                <a:ea typeface="+mn-ea"/>
                <a:cs typeface="+mn-cs"/>
              </a:rPr>
              <a:t>Principal EP/Strategic Lead for CYP Mental Health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charset="0"/>
                <a:ea typeface="+mn-ea"/>
                <a:cs typeface="+mn-cs"/>
              </a:rPr>
              <a:t>Dr Chantell Douglas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charset="0"/>
                <a:ea typeface="+mn-ea"/>
                <a:cs typeface="+mn-cs"/>
              </a:rPr>
              <a:t>Clinical Lead / Manager of the MHSTs</a:t>
            </a:r>
          </a:p>
        </p:txBody>
      </p:sp>
      <p:sp>
        <p:nvSpPr>
          <p:cNvPr id="2089" name="Rectangle 41"/>
          <p:cNvSpPr>
            <a:spLocks noChangeArrowheads="1"/>
          </p:cNvSpPr>
          <p:nvPr/>
        </p:nvSpPr>
        <p:spPr bwMode="auto">
          <a:xfrm>
            <a:off x="152400" y="6184900"/>
            <a:ext cx="2438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900" b="1" i="0" u="none" strike="noStrike" kern="1200" cap="none" spc="0" normalizeH="0" baseline="0" noProof="0">
                <a:ln>
                  <a:noFill/>
                </a:ln>
                <a:solidFill>
                  <a:srgbClr val="D52B1E"/>
                </a:solidFill>
                <a:effectLst/>
                <a:uLnTx/>
                <a:uFillTx/>
                <a:latin typeface="Arial" charset="0"/>
                <a:ea typeface="+mn-ea"/>
                <a:cs typeface="+mn-cs"/>
              </a:rPr>
              <a:t>www.enfield.gov.uk</a:t>
            </a:r>
          </a:p>
        </p:txBody>
      </p:sp>
      <p:sp>
        <p:nvSpPr>
          <p:cNvPr id="2090" name="Rectangle 42"/>
          <p:cNvSpPr>
            <a:spLocks noChangeArrowheads="1"/>
          </p:cNvSpPr>
          <p:nvPr/>
        </p:nvSpPr>
        <p:spPr bwMode="auto">
          <a:xfrm>
            <a:off x="3581400" y="5867400"/>
            <a:ext cx="19192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D52B1E"/>
                </a:solidFill>
                <a:effectLst/>
                <a:uLnTx/>
                <a:uFillTx/>
                <a:latin typeface="Arial" charset="0"/>
                <a:ea typeface="+mn-ea"/>
                <a:cs typeface="+mn-cs"/>
              </a:rPr>
              <a:t>Striving for excellence</a:t>
            </a:r>
          </a:p>
        </p:txBody>
      </p:sp>
      <p:pic>
        <p:nvPicPr>
          <p:cNvPr id="2091" name="Picture 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8888" y="6172200"/>
            <a:ext cx="1535112" cy="404813"/>
          </a:xfrm>
          <a:prstGeom prst="rect">
            <a:avLst/>
          </a:prstGeom>
          <a:noFill/>
          <a:extLst>
            <a:ext uri="{909E8E84-426E-40DD-AFC4-6F175D3DCCD1}">
              <a14:hiddenFill xmlns:a14="http://schemas.microsoft.com/office/drawing/2010/main">
                <a:solidFill>
                  <a:srgbClr val="FFFFFF"/>
                </a:solidFill>
              </a14:hiddenFill>
            </a:ext>
          </a:extLst>
        </p:spPr>
      </p:pic>
      <p:pic>
        <p:nvPicPr>
          <p:cNvPr id="2092" name="Picture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7225" y="5638800"/>
            <a:ext cx="2133600" cy="11763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62DE1106-C85B-46FC-AB6C-300276018C1E}"/>
              </a:ext>
            </a:extLst>
          </p:cNvPr>
          <p:cNvSpPr>
            <a:spLocks noGrp="1"/>
          </p:cNvSpPr>
          <p:nvPr>
            <p:ph type="title"/>
          </p:nvPr>
        </p:nvSpPr>
        <p:spPr>
          <a:xfrm>
            <a:off x="748959" y="5108183"/>
            <a:ext cx="7488832" cy="566738"/>
          </a:xfrm>
        </p:spPr>
        <p:txBody>
          <a:bodyPr/>
          <a:lstStyle/>
          <a:p>
            <a:r>
              <a:rPr lang="en-US" b="0" dirty="0">
                <a:solidFill>
                  <a:schemeClr val="tx1"/>
                </a:solidFill>
              </a:rPr>
              <a:t>This briefing provides an explanation of DfE announcements re Mental Health in schools and plans for Enfield </a:t>
            </a:r>
          </a:p>
        </p:txBody>
      </p:sp>
      <p:pic>
        <p:nvPicPr>
          <p:cNvPr id="4" name="Content Placeholder 3">
            <a:extLst>
              <a:ext uri="{FF2B5EF4-FFF2-40B4-BE49-F238E27FC236}">
                <a16:creationId xmlns:a16="http://schemas.microsoft.com/office/drawing/2014/main" id="{F1846C33-9BFF-4E0E-BBDA-7F42E6B1974D}"/>
              </a:ext>
            </a:extLst>
          </p:cNvPr>
          <p:cNvPicPr>
            <a:picLocks noGrp="1" noChangeAspect="1"/>
          </p:cNvPicPr>
          <p:nvPr>
            <p:ph type="pic" idx="1"/>
          </p:nvPr>
        </p:nvPicPr>
        <p:blipFill rotWithShape="1">
          <a:blip r:embed="rId2"/>
          <a:stretch/>
        </p:blipFill>
        <p:spPr>
          <a:xfrm>
            <a:off x="5076056" y="764704"/>
            <a:ext cx="2762535" cy="3850223"/>
          </a:xfrm>
          <a:prstGeom prst="rect">
            <a:avLst/>
          </a:prstGeom>
          <a:noFill/>
        </p:spPr>
      </p:pic>
      <p:sp>
        <p:nvSpPr>
          <p:cNvPr id="11" name="Content Placeholder 3">
            <a:extLst>
              <a:ext uri="{FF2B5EF4-FFF2-40B4-BE49-F238E27FC236}">
                <a16:creationId xmlns:a16="http://schemas.microsoft.com/office/drawing/2014/main" id="{A7804DA3-B7E7-41F1-AE3A-0148C7023330}"/>
              </a:ext>
            </a:extLst>
          </p:cNvPr>
          <p:cNvSpPr>
            <a:spLocks noGrp="1"/>
          </p:cNvSpPr>
          <p:nvPr>
            <p:ph type="body" sz="half" idx="2"/>
          </p:nvPr>
        </p:nvSpPr>
        <p:spPr>
          <a:xfrm>
            <a:off x="755576" y="5823416"/>
            <a:ext cx="6307088" cy="804862"/>
          </a:xfrm>
        </p:spPr>
        <p:txBody>
          <a:bodyPr wrap="square" anchor="t">
            <a:normAutofit/>
          </a:bodyPr>
          <a:lstStyle/>
          <a:p>
            <a:pPr marL="0" indent="0">
              <a:buNone/>
            </a:pPr>
            <a:r>
              <a:rPr lang="en-US" sz="1800" dirty="0">
                <a:hlinkClick r:id="rId3"/>
              </a:rPr>
              <a:t>Link to the Briefing</a:t>
            </a:r>
            <a:endParaRPr lang="en-US" sz="1800" dirty="0"/>
          </a:p>
        </p:txBody>
      </p:sp>
      <p:sp>
        <p:nvSpPr>
          <p:cNvPr id="10" name="Rectangle 2">
            <a:extLst>
              <a:ext uri="{FF2B5EF4-FFF2-40B4-BE49-F238E27FC236}">
                <a16:creationId xmlns:a16="http://schemas.microsoft.com/office/drawing/2014/main" id="{D71D0C95-8F23-4E89-8191-A27BC73AD39D}"/>
              </a:ext>
            </a:extLst>
          </p:cNvPr>
          <p:cNvSpPr txBox="1">
            <a:spLocks noChangeArrowheads="1"/>
          </p:cNvSpPr>
          <p:nvPr/>
        </p:nvSpPr>
        <p:spPr bwMode="auto">
          <a:xfrm>
            <a:off x="754378" y="846286"/>
            <a:ext cx="4026529" cy="2857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2000" b="1">
                <a:solidFill>
                  <a:srgbClr val="CD0921"/>
                </a:solidFill>
                <a:latin typeface="+mj-lt"/>
                <a:ea typeface="+mj-ea"/>
                <a:cs typeface="+mj-cs"/>
              </a:defRPr>
            </a:lvl1pPr>
            <a:lvl2pPr algn="l" rtl="0" eaLnBrk="1" fontAlgn="base" hangingPunct="1">
              <a:spcBef>
                <a:spcPct val="0"/>
              </a:spcBef>
              <a:spcAft>
                <a:spcPct val="0"/>
              </a:spcAft>
              <a:defRPr sz="3200" b="1">
                <a:solidFill>
                  <a:srgbClr val="CD0921"/>
                </a:solidFill>
                <a:latin typeface="Arial" charset="0"/>
              </a:defRPr>
            </a:lvl2pPr>
            <a:lvl3pPr algn="l" rtl="0" eaLnBrk="1" fontAlgn="base" hangingPunct="1">
              <a:spcBef>
                <a:spcPct val="0"/>
              </a:spcBef>
              <a:spcAft>
                <a:spcPct val="0"/>
              </a:spcAft>
              <a:defRPr sz="3200" b="1">
                <a:solidFill>
                  <a:srgbClr val="CD0921"/>
                </a:solidFill>
                <a:latin typeface="Arial" charset="0"/>
              </a:defRPr>
            </a:lvl3pPr>
            <a:lvl4pPr algn="l" rtl="0" eaLnBrk="1" fontAlgn="base" hangingPunct="1">
              <a:spcBef>
                <a:spcPct val="0"/>
              </a:spcBef>
              <a:spcAft>
                <a:spcPct val="0"/>
              </a:spcAft>
              <a:defRPr sz="3200" b="1">
                <a:solidFill>
                  <a:srgbClr val="CD0921"/>
                </a:solidFill>
                <a:latin typeface="Arial" charset="0"/>
              </a:defRPr>
            </a:lvl4pPr>
            <a:lvl5pPr algn="l" rtl="0" eaLnBrk="1" fontAlgn="base" hangingPunct="1">
              <a:spcBef>
                <a:spcPct val="0"/>
              </a:spcBef>
              <a:spcAft>
                <a:spcPct val="0"/>
              </a:spcAft>
              <a:defRPr sz="3200" b="1">
                <a:solidFill>
                  <a:srgbClr val="CD0921"/>
                </a:solidFill>
                <a:latin typeface="Arial" charset="0"/>
              </a:defRPr>
            </a:lvl5pPr>
            <a:lvl6pPr marL="457200" algn="l" rtl="0" eaLnBrk="1" fontAlgn="base" hangingPunct="1">
              <a:spcBef>
                <a:spcPct val="0"/>
              </a:spcBef>
              <a:spcAft>
                <a:spcPct val="0"/>
              </a:spcAft>
              <a:defRPr sz="3200" b="1">
                <a:solidFill>
                  <a:srgbClr val="CD0921"/>
                </a:solidFill>
                <a:latin typeface="Arial" charset="0"/>
              </a:defRPr>
            </a:lvl6pPr>
            <a:lvl7pPr marL="914400" algn="l" rtl="0" eaLnBrk="1" fontAlgn="base" hangingPunct="1">
              <a:spcBef>
                <a:spcPct val="0"/>
              </a:spcBef>
              <a:spcAft>
                <a:spcPct val="0"/>
              </a:spcAft>
              <a:defRPr sz="3200" b="1">
                <a:solidFill>
                  <a:srgbClr val="CD0921"/>
                </a:solidFill>
                <a:latin typeface="Arial" charset="0"/>
              </a:defRPr>
            </a:lvl7pPr>
            <a:lvl8pPr marL="1371600" algn="l" rtl="0" eaLnBrk="1" fontAlgn="base" hangingPunct="1">
              <a:spcBef>
                <a:spcPct val="0"/>
              </a:spcBef>
              <a:spcAft>
                <a:spcPct val="0"/>
              </a:spcAft>
              <a:defRPr sz="3200" b="1">
                <a:solidFill>
                  <a:srgbClr val="CD0921"/>
                </a:solidFill>
                <a:latin typeface="Arial" charset="0"/>
              </a:defRPr>
            </a:lvl8pPr>
            <a:lvl9pPr marL="1828800" algn="l" rtl="0" eaLnBrk="1" fontAlgn="base" hangingPunct="1">
              <a:spcBef>
                <a:spcPct val="0"/>
              </a:spcBef>
              <a:spcAft>
                <a:spcPct val="0"/>
              </a:spcAft>
              <a:defRPr sz="3200" b="1">
                <a:solidFill>
                  <a:srgbClr val="CD092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0" cap="none" spc="0" normalizeH="0" baseline="0" noProof="0" dirty="0">
                <a:ln>
                  <a:noFill/>
                </a:ln>
                <a:solidFill>
                  <a:srgbClr val="CD0921"/>
                </a:solidFill>
                <a:effectLst/>
                <a:uLnTx/>
                <a:uFillTx/>
                <a:latin typeface="Arial"/>
                <a:ea typeface="+mj-ea"/>
                <a:cs typeface="+mj-cs"/>
              </a:rPr>
              <a:t>Emotional Wellbeing and Mental Health Update for Enfield Schools and Colleges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1" i="0" u="none" strike="noStrike" kern="0" cap="none" spc="0" normalizeH="0" baseline="0" noProof="0" dirty="0">
              <a:ln>
                <a:noFill/>
              </a:ln>
              <a:solidFill>
                <a:srgbClr val="CD0921"/>
              </a:solidFill>
              <a:effectLst/>
              <a:uLnTx/>
              <a:uFillTx/>
              <a:latin typeface="Arial"/>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0" cap="none" spc="0" normalizeH="0" baseline="0" noProof="0" dirty="0">
                <a:ln>
                  <a:noFill/>
                </a:ln>
                <a:solidFill>
                  <a:srgbClr val="CD0921"/>
                </a:solidFill>
                <a:effectLst/>
                <a:uLnTx/>
                <a:uFillTx/>
                <a:latin typeface="Arial"/>
                <a:ea typeface="+mj-ea"/>
                <a:cs typeface="+mj-cs"/>
              </a:rPr>
              <a:t>July 2021</a:t>
            </a:r>
          </a:p>
        </p:txBody>
      </p:sp>
    </p:spTree>
    <p:extLst>
      <p:ext uri="{BB962C8B-B14F-4D97-AF65-F5344CB8AC3E}">
        <p14:creationId xmlns:p14="http://schemas.microsoft.com/office/powerpoint/2010/main" val="3260406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57439" y="231572"/>
            <a:ext cx="8153400" cy="1143000"/>
          </a:xfrm>
        </p:spPr>
        <p:txBody>
          <a:bodyPr/>
          <a:lstStyle/>
          <a:p>
            <a:r>
              <a:rPr lang="en-GB" dirty="0"/>
              <a:t>Mental Health Support Teams</a:t>
            </a:r>
          </a:p>
        </p:txBody>
      </p:sp>
      <p:sp>
        <p:nvSpPr>
          <p:cNvPr id="7171" name="Rectangle 3"/>
          <p:cNvSpPr>
            <a:spLocks noGrp="1" noChangeArrowheads="1"/>
          </p:cNvSpPr>
          <p:nvPr>
            <p:ph type="body" idx="1"/>
          </p:nvPr>
        </p:nvSpPr>
        <p:spPr>
          <a:xfrm>
            <a:off x="381000" y="1124744"/>
            <a:ext cx="3470920" cy="4590256"/>
          </a:xfrm>
        </p:spPr>
        <p:txBody>
          <a:bodyPr/>
          <a:lstStyle/>
          <a:p>
            <a:pPr marL="0" indent="0">
              <a:buNone/>
            </a:pPr>
            <a:r>
              <a:rPr lang="en-GB" dirty="0"/>
              <a:t>What are MHSTs?</a:t>
            </a:r>
          </a:p>
          <a:p>
            <a:r>
              <a:rPr lang="en-GB" sz="1400" dirty="0"/>
              <a:t>Major expansion in the CYP mental health workforce funded by NHS England and Health Education England</a:t>
            </a:r>
          </a:p>
          <a:p>
            <a:pPr marL="0" indent="0">
              <a:buNone/>
            </a:pPr>
            <a:r>
              <a:rPr lang="en-GB" sz="1400" dirty="0"/>
              <a:t> </a:t>
            </a:r>
          </a:p>
          <a:p>
            <a:r>
              <a:rPr lang="en-GB" sz="1400" dirty="0"/>
              <a:t>Education Mental Health Practitioners (EMHPs) represent most of the MHST workforce with 4 EMHPs in each team.</a:t>
            </a:r>
          </a:p>
          <a:p>
            <a:pPr marL="0" indent="0">
              <a:buNone/>
            </a:pPr>
            <a:endParaRPr lang="en-GB" sz="1400" dirty="0"/>
          </a:p>
          <a:p>
            <a:r>
              <a:rPr lang="en-GB" sz="1400" dirty="0"/>
              <a:t>Enfield’s MHST launched in October 2019 and currently has the equivalent of two MHSTs and the team is known locally as </a:t>
            </a:r>
            <a:r>
              <a:rPr lang="en-GB" sz="1400" b="1" i="1" dirty="0">
                <a:solidFill>
                  <a:schemeClr val="accent5">
                    <a:lumMod val="50000"/>
                  </a:schemeClr>
                </a:solidFill>
              </a:rPr>
              <a:t>‘My Young Mind Enfield’. </a:t>
            </a:r>
            <a:r>
              <a:rPr lang="en-GB" sz="1400" dirty="0"/>
              <a:t>CAMHS is the main provider with EPS input</a:t>
            </a:r>
          </a:p>
          <a:p>
            <a:endParaRPr lang="en-GB" sz="1400" dirty="0"/>
          </a:p>
          <a:p>
            <a:r>
              <a:rPr lang="en-GB" sz="1400" dirty="0"/>
              <a:t>Currently funded to work with </a:t>
            </a:r>
            <a:r>
              <a:rPr lang="en-GB" sz="1400" b="1" dirty="0"/>
              <a:t>37 </a:t>
            </a:r>
            <a:r>
              <a:rPr lang="en-GB" sz="1400" dirty="0"/>
              <a:t>educational settings in Enfield and are part of the broader offer of support in schools.   </a:t>
            </a:r>
            <a:endParaRPr lang="en-GB" dirty="0"/>
          </a:p>
        </p:txBody>
      </p:sp>
      <p:sp>
        <p:nvSpPr>
          <p:cNvPr id="4" name="Rectangle 3">
            <a:extLst>
              <a:ext uri="{FF2B5EF4-FFF2-40B4-BE49-F238E27FC236}">
                <a16:creationId xmlns:a16="http://schemas.microsoft.com/office/drawing/2014/main" id="{252E5F4B-1CA6-4C8D-99FB-1ECA80B8F4D1}"/>
              </a:ext>
            </a:extLst>
          </p:cNvPr>
          <p:cNvSpPr txBox="1">
            <a:spLocks noChangeArrowheads="1"/>
          </p:cNvSpPr>
          <p:nvPr/>
        </p:nvSpPr>
        <p:spPr bwMode="auto">
          <a:xfrm>
            <a:off x="4860032" y="1124744"/>
            <a:ext cx="3470920" cy="4590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800" b="0" i="0" u="none" strike="noStrike" kern="0" cap="none" spc="0" normalizeH="0" baseline="0" noProof="0" dirty="0">
                <a:ln>
                  <a:noFill/>
                </a:ln>
                <a:solidFill>
                  <a:srgbClr val="000000"/>
                </a:solidFill>
                <a:effectLst/>
                <a:uLnTx/>
                <a:uFillTx/>
                <a:latin typeface="Arial"/>
                <a:ea typeface="+mn-ea"/>
                <a:cs typeface="+mn-cs"/>
              </a:rPr>
              <a:t>Purpose:</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MHSTs are commissioned to deliver three core functions:</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mj-lt"/>
              <a:buAutoNum type="arabicPeriod"/>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Deliver evidence-based interventions for mild to moderate mental health and emotional wellbeing needs</a:t>
            </a:r>
          </a:p>
          <a:p>
            <a:pPr marL="342900" marR="0" lvl="0" indent="-342900" algn="l" defTabSz="914400" rtl="0" eaLnBrk="1" fontAlgn="base" latinLnBrk="0" hangingPunct="1">
              <a:lnSpc>
                <a:spcPct val="100000"/>
              </a:lnSpc>
              <a:spcBef>
                <a:spcPct val="20000"/>
              </a:spcBef>
              <a:spcAft>
                <a:spcPct val="0"/>
              </a:spcAft>
              <a:buClrTx/>
              <a:buSzTx/>
              <a:buFont typeface="+mj-lt"/>
              <a:buAutoNum type="arabicPeriod"/>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mj-lt"/>
              <a:buAutoNum type="arabicPeriod"/>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Support senior mental health leads in education settings to develop and introduce their whole-school or whole college approach to mental health and emotional wellbeing</a:t>
            </a:r>
          </a:p>
          <a:p>
            <a:pPr marL="342900" marR="0" lvl="0" indent="-342900" algn="l" defTabSz="914400" rtl="0" eaLnBrk="1" fontAlgn="base" latinLnBrk="0" hangingPunct="1">
              <a:lnSpc>
                <a:spcPct val="100000"/>
              </a:lnSpc>
              <a:spcBef>
                <a:spcPct val="20000"/>
              </a:spcBef>
              <a:spcAft>
                <a:spcPct val="0"/>
              </a:spcAft>
              <a:buClrTx/>
              <a:buSzTx/>
              <a:buFont typeface="+mj-lt"/>
              <a:buAutoNum type="arabicPeriod"/>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mj-lt"/>
              <a:buAutoNum type="arabicPeriod"/>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Providing timely advice to staff and liaising with external specialist services so that children and young people can get the right support and remain in education.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GB" sz="28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GB" sz="2800" b="0" i="0" u="none" strike="noStrike" kern="0" cap="none" spc="0" normalizeH="0" baseline="0" noProof="0" dirty="0">
              <a:ln>
                <a:noFill/>
              </a:ln>
              <a:solidFill>
                <a:srgbClr val="000000"/>
              </a:solidFill>
              <a:effectLst/>
              <a:uLnTx/>
              <a:uFillTx/>
              <a:latin typeface="Arial"/>
              <a:ea typeface="+mn-ea"/>
              <a:cs typeface="+mn-cs"/>
            </a:endParaRPr>
          </a:p>
        </p:txBody>
      </p:sp>
      <p:pic>
        <p:nvPicPr>
          <p:cNvPr id="2" name="Picture 1">
            <a:extLst>
              <a:ext uri="{FF2B5EF4-FFF2-40B4-BE49-F238E27FC236}">
                <a16:creationId xmlns:a16="http://schemas.microsoft.com/office/drawing/2014/main" id="{20E5593B-DF9C-4B92-9204-A7CF3BED3E14}"/>
              </a:ext>
            </a:extLst>
          </p:cNvPr>
          <p:cNvPicPr>
            <a:picLocks noChangeAspect="1"/>
          </p:cNvPicPr>
          <p:nvPr/>
        </p:nvPicPr>
        <p:blipFill>
          <a:blip r:embed="rId3"/>
          <a:stretch>
            <a:fillRect/>
          </a:stretch>
        </p:blipFill>
        <p:spPr>
          <a:xfrm>
            <a:off x="6372200" y="117740"/>
            <a:ext cx="2547738" cy="1236279"/>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60C93-58BD-43D9-9AA4-2F1A8DB4A701}"/>
              </a:ext>
            </a:extLst>
          </p:cNvPr>
          <p:cNvSpPr>
            <a:spLocks noGrp="1"/>
          </p:cNvSpPr>
          <p:nvPr>
            <p:ph type="title"/>
          </p:nvPr>
        </p:nvSpPr>
        <p:spPr>
          <a:xfrm>
            <a:off x="251520" y="358552"/>
            <a:ext cx="8892480" cy="838200"/>
          </a:xfrm>
        </p:spPr>
        <p:txBody>
          <a:bodyPr/>
          <a:lstStyle/>
          <a:p>
            <a:r>
              <a:rPr lang="en-GB" dirty="0"/>
              <a:t>Expanding the Mental Health Support Teams</a:t>
            </a:r>
          </a:p>
        </p:txBody>
      </p:sp>
      <p:sp>
        <p:nvSpPr>
          <p:cNvPr id="3" name="Content Placeholder 2">
            <a:extLst>
              <a:ext uri="{FF2B5EF4-FFF2-40B4-BE49-F238E27FC236}">
                <a16:creationId xmlns:a16="http://schemas.microsoft.com/office/drawing/2014/main" id="{5CD01EEE-2A82-44F8-A9F6-BA549C7EF0A2}"/>
              </a:ext>
            </a:extLst>
          </p:cNvPr>
          <p:cNvSpPr>
            <a:spLocks noGrp="1"/>
          </p:cNvSpPr>
          <p:nvPr>
            <p:ph idx="1"/>
          </p:nvPr>
        </p:nvSpPr>
        <p:spPr>
          <a:xfrm>
            <a:off x="495300" y="1124744"/>
            <a:ext cx="4750296" cy="3827968"/>
          </a:xfrm>
        </p:spPr>
        <p:txBody>
          <a:bodyPr/>
          <a:lstStyle/>
          <a:p>
            <a:pPr marL="0" indent="0">
              <a:buNone/>
            </a:pPr>
            <a:r>
              <a:rPr lang="en-GB" sz="2000" b="1" dirty="0"/>
              <a:t>Enfield has been funded to expand the current team and train a further 4 EHMPs. </a:t>
            </a:r>
          </a:p>
          <a:p>
            <a:pPr marL="0" indent="0">
              <a:buNone/>
            </a:pPr>
            <a:endParaRPr lang="en-GB" sz="1800" dirty="0"/>
          </a:p>
          <a:p>
            <a:r>
              <a:rPr lang="en-GB" sz="1800" dirty="0"/>
              <a:t>We are currently seeking between 8-10 primary and secondary settings to be training placements for the coming year (starting January 22).  We will plan to extend the reach to more schools after this next year.</a:t>
            </a:r>
          </a:p>
          <a:p>
            <a:endParaRPr lang="en-GB" sz="1800" dirty="0"/>
          </a:p>
          <a:p>
            <a:r>
              <a:rPr lang="en-GB" sz="1800" dirty="0"/>
              <a:t>A letter providing more information and the EOI form will be coming out to schools this week.  </a:t>
            </a:r>
          </a:p>
          <a:p>
            <a:endParaRPr lang="en-GB" sz="1800" dirty="0"/>
          </a:p>
          <a:p>
            <a:r>
              <a:rPr lang="en-GB" sz="1800" dirty="0"/>
              <a:t>We need to hear back from interested schools by 30</a:t>
            </a:r>
            <a:r>
              <a:rPr lang="en-GB" sz="1800" baseline="30000" dirty="0"/>
              <a:t>th</a:t>
            </a:r>
            <a:r>
              <a:rPr lang="en-GB" sz="1800" dirty="0"/>
              <a:t> September.</a:t>
            </a:r>
          </a:p>
          <a:p>
            <a:pPr marL="0" indent="0">
              <a:buNone/>
            </a:pPr>
            <a:endParaRPr lang="en-GB" dirty="0"/>
          </a:p>
        </p:txBody>
      </p:sp>
      <p:pic>
        <p:nvPicPr>
          <p:cNvPr id="5" name="Picture 4">
            <a:extLst>
              <a:ext uri="{FF2B5EF4-FFF2-40B4-BE49-F238E27FC236}">
                <a16:creationId xmlns:a16="http://schemas.microsoft.com/office/drawing/2014/main" id="{6949F17C-12DF-40FF-87B3-F6738E0FE27C}"/>
              </a:ext>
            </a:extLst>
          </p:cNvPr>
          <p:cNvPicPr>
            <a:picLocks noChangeAspect="1"/>
          </p:cNvPicPr>
          <p:nvPr/>
        </p:nvPicPr>
        <p:blipFill rotWithShape="1">
          <a:blip r:embed="rId2"/>
          <a:srcRect l="10262" b="24913"/>
          <a:stretch/>
        </p:blipFill>
        <p:spPr>
          <a:xfrm>
            <a:off x="5580112" y="1340768"/>
            <a:ext cx="2917047" cy="3467928"/>
          </a:xfrm>
          <a:prstGeom prst="ellipse">
            <a:avLst/>
          </a:prstGeom>
        </p:spPr>
      </p:pic>
    </p:spTree>
    <p:extLst>
      <p:ext uri="{BB962C8B-B14F-4D97-AF65-F5344CB8AC3E}">
        <p14:creationId xmlns:p14="http://schemas.microsoft.com/office/powerpoint/2010/main" val="11111538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E827D-30C0-4883-9FF5-722DB97CEFEA}"/>
              </a:ext>
            </a:extLst>
          </p:cNvPr>
          <p:cNvSpPr>
            <a:spLocks noGrp="1"/>
          </p:cNvSpPr>
          <p:nvPr>
            <p:ph type="title"/>
          </p:nvPr>
        </p:nvSpPr>
        <p:spPr>
          <a:xfrm>
            <a:off x="251520" y="304800"/>
            <a:ext cx="8587680" cy="1143000"/>
          </a:xfrm>
        </p:spPr>
        <p:txBody>
          <a:bodyPr/>
          <a:lstStyle/>
          <a:p>
            <a:r>
              <a:rPr lang="en-GB" dirty="0"/>
              <a:t>Senior Mental Health Lead role</a:t>
            </a:r>
          </a:p>
        </p:txBody>
      </p:sp>
      <p:sp>
        <p:nvSpPr>
          <p:cNvPr id="3" name="Content Placeholder 2">
            <a:extLst>
              <a:ext uri="{FF2B5EF4-FFF2-40B4-BE49-F238E27FC236}">
                <a16:creationId xmlns:a16="http://schemas.microsoft.com/office/drawing/2014/main" id="{C2ECBFF2-99CD-4D25-A76E-C541594DEC8D}"/>
              </a:ext>
            </a:extLst>
          </p:cNvPr>
          <p:cNvSpPr>
            <a:spLocks noGrp="1"/>
          </p:cNvSpPr>
          <p:nvPr>
            <p:ph idx="1"/>
          </p:nvPr>
        </p:nvSpPr>
        <p:spPr>
          <a:xfrm>
            <a:off x="685800" y="908720"/>
            <a:ext cx="3742184" cy="5544616"/>
          </a:xfrm>
        </p:spPr>
        <p:txBody>
          <a:bodyPr/>
          <a:lstStyle/>
          <a:p>
            <a:r>
              <a:rPr lang="en-GB" sz="1800" dirty="0"/>
              <a:t>Government aim:  all MH Leads in schools to receive approved training by 2025. </a:t>
            </a:r>
          </a:p>
          <a:p>
            <a:pPr marL="0" indent="0">
              <a:buNone/>
            </a:pPr>
            <a:endParaRPr lang="en-GB" sz="1800" dirty="0"/>
          </a:p>
          <a:p>
            <a:r>
              <a:rPr lang="en-GB" sz="1800" dirty="0"/>
              <a:t>Training will be accessed via DfE ‘Training Provider Market Place’</a:t>
            </a:r>
          </a:p>
          <a:p>
            <a:pPr marL="0" indent="0">
              <a:buNone/>
            </a:pPr>
            <a:endParaRPr lang="en-GB" sz="1800" dirty="0"/>
          </a:p>
          <a:p>
            <a:r>
              <a:rPr lang="en-GB" sz="1800" dirty="0"/>
              <a:t>Grant @ £1,200 per school.  </a:t>
            </a:r>
          </a:p>
          <a:p>
            <a:pPr marL="0" indent="0">
              <a:buNone/>
            </a:pPr>
            <a:endParaRPr lang="en-GB" sz="1800" dirty="0"/>
          </a:p>
          <a:p>
            <a:r>
              <a:rPr lang="en-GB" sz="1800" dirty="0"/>
              <a:t>DfE will ask about training needs and learning preferences when schools apply for the grant. </a:t>
            </a:r>
          </a:p>
          <a:p>
            <a:pPr marL="0" indent="0">
              <a:buNone/>
            </a:pPr>
            <a:endParaRPr lang="en-GB" sz="1800" dirty="0"/>
          </a:p>
          <a:p>
            <a:r>
              <a:rPr lang="en-GB" sz="1800" dirty="0"/>
              <a:t>Can be integrated with existing training and resources. </a:t>
            </a:r>
          </a:p>
          <a:p>
            <a:r>
              <a:rPr lang="en-GB" sz="1800" dirty="0">
                <a:hlinkClick r:id="rId2"/>
              </a:rPr>
              <a:t>Link to DfE page</a:t>
            </a:r>
            <a:endParaRPr lang="en-GB" sz="1800" dirty="0"/>
          </a:p>
          <a:p>
            <a:pPr marL="0" indent="0">
              <a:buNone/>
            </a:pPr>
            <a:endParaRPr lang="en-GB" dirty="0"/>
          </a:p>
        </p:txBody>
      </p:sp>
      <p:sp>
        <p:nvSpPr>
          <p:cNvPr id="4" name="Content Placeholder 2">
            <a:extLst>
              <a:ext uri="{FF2B5EF4-FFF2-40B4-BE49-F238E27FC236}">
                <a16:creationId xmlns:a16="http://schemas.microsoft.com/office/drawing/2014/main" id="{C95E8E54-6B17-4CF4-9E87-34ECA07B11EC}"/>
              </a:ext>
            </a:extLst>
          </p:cNvPr>
          <p:cNvSpPr txBox="1">
            <a:spLocks/>
          </p:cNvSpPr>
          <p:nvPr/>
        </p:nvSpPr>
        <p:spPr bwMode="auto">
          <a:xfrm>
            <a:off x="5081168" y="1988840"/>
            <a:ext cx="3063532"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400" b="1" i="0" u="none" strike="noStrike" kern="0" cap="none" spc="0" normalizeH="0" baseline="0" noProof="0" dirty="0">
                <a:ln>
                  <a:noFill/>
                </a:ln>
                <a:solidFill>
                  <a:srgbClr val="000000"/>
                </a:solidFill>
                <a:effectLst/>
                <a:uLnTx/>
                <a:uFillTx/>
                <a:latin typeface="Arial"/>
                <a:ea typeface="+mn-ea"/>
                <a:cs typeface="+mn-cs"/>
              </a:rPr>
              <a:t>To support the development of this emerging role, Enfield MH Partnership are setting up a Mental Health Leads Network – more details will follow</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GB" sz="2800" b="0" i="0" u="none" strike="noStrike" kern="0" cap="none" spc="0" normalizeH="0" baseline="0" noProof="0" dirty="0">
              <a:ln>
                <a:noFill/>
              </a:ln>
              <a:solidFill>
                <a:srgbClr val="000000"/>
              </a:solidFill>
              <a:effectLst/>
              <a:uLnTx/>
              <a:uFillTx/>
              <a:latin typeface="Arial"/>
              <a:ea typeface="+mn-ea"/>
              <a:cs typeface="+mn-cs"/>
            </a:endParaRPr>
          </a:p>
        </p:txBody>
      </p:sp>
      <p:pic>
        <p:nvPicPr>
          <p:cNvPr id="5" name="Picture 4">
            <a:extLst>
              <a:ext uri="{FF2B5EF4-FFF2-40B4-BE49-F238E27FC236}">
                <a16:creationId xmlns:a16="http://schemas.microsoft.com/office/drawing/2014/main" id="{47713478-1F97-4D0B-8F5C-E1E7E46DDFE5}"/>
              </a:ext>
            </a:extLst>
          </p:cNvPr>
          <p:cNvPicPr>
            <a:picLocks noChangeAspect="1"/>
          </p:cNvPicPr>
          <p:nvPr/>
        </p:nvPicPr>
        <p:blipFill rotWithShape="1">
          <a:blip r:embed="rId3"/>
          <a:srcRect b="9711"/>
          <a:stretch/>
        </p:blipFill>
        <p:spPr>
          <a:xfrm>
            <a:off x="7532870" y="227961"/>
            <a:ext cx="1193774" cy="1832888"/>
          </a:xfrm>
          <a:prstGeom prst="ellipse">
            <a:avLst/>
          </a:prstGeom>
          <a:ln>
            <a:noFill/>
          </a:ln>
        </p:spPr>
      </p:pic>
    </p:spTree>
    <p:extLst>
      <p:ext uri="{BB962C8B-B14F-4D97-AF65-F5344CB8AC3E}">
        <p14:creationId xmlns:p14="http://schemas.microsoft.com/office/powerpoint/2010/main" val="2470414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2ECF3-546E-459A-9D2C-9EA6B16B1CD1}"/>
              </a:ext>
            </a:extLst>
          </p:cNvPr>
          <p:cNvSpPr>
            <a:spLocks noGrp="1"/>
          </p:cNvSpPr>
          <p:nvPr>
            <p:ph type="title"/>
          </p:nvPr>
        </p:nvSpPr>
        <p:spPr>
          <a:xfrm>
            <a:off x="323528" y="332656"/>
            <a:ext cx="8515672" cy="1143000"/>
          </a:xfrm>
        </p:spPr>
        <p:txBody>
          <a:bodyPr wrap="square" anchor="t">
            <a:normAutofit/>
          </a:bodyPr>
          <a:lstStyle/>
          <a:p>
            <a:r>
              <a:rPr lang="en-GB" dirty="0"/>
              <a:t>Health and Wellbeing </a:t>
            </a:r>
            <a:br>
              <a:rPr lang="en-GB" dirty="0"/>
            </a:br>
            <a:r>
              <a:rPr lang="en-GB" dirty="0"/>
              <a:t>Schools &amp; College Survey</a:t>
            </a:r>
          </a:p>
        </p:txBody>
      </p:sp>
      <p:sp>
        <p:nvSpPr>
          <p:cNvPr id="3" name="Content Placeholder 2">
            <a:extLst>
              <a:ext uri="{FF2B5EF4-FFF2-40B4-BE49-F238E27FC236}">
                <a16:creationId xmlns:a16="http://schemas.microsoft.com/office/drawing/2014/main" id="{9F2E585A-8264-4AB5-8399-E270E3043FAF}"/>
              </a:ext>
            </a:extLst>
          </p:cNvPr>
          <p:cNvSpPr>
            <a:spLocks noGrp="1"/>
          </p:cNvSpPr>
          <p:nvPr>
            <p:ph sz="half" idx="2"/>
          </p:nvPr>
        </p:nvSpPr>
        <p:spPr>
          <a:xfrm>
            <a:off x="3563888" y="1601096"/>
            <a:ext cx="5275312" cy="5140272"/>
          </a:xfrm>
        </p:spPr>
        <p:txBody>
          <a:bodyPr wrap="square" anchor="t">
            <a:normAutofit/>
          </a:bodyPr>
          <a:lstStyle/>
          <a:p>
            <a:pPr marL="0" indent="0">
              <a:lnSpc>
                <a:spcPct val="90000"/>
              </a:lnSpc>
              <a:buNone/>
            </a:pPr>
            <a:r>
              <a:rPr lang="en-GB" sz="1400" dirty="0"/>
              <a:t>Why are we doing this:</a:t>
            </a:r>
          </a:p>
          <a:p>
            <a:pPr marL="0" indent="0">
              <a:lnSpc>
                <a:spcPct val="90000"/>
              </a:lnSpc>
              <a:buNone/>
            </a:pPr>
            <a:endParaRPr lang="en-GB" sz="1400" dirty="0"/>
          </a:p>
          <a:p>
            <a:pPr marL="0" indent="0">
              <a:lnSpc>
                <a:spcPct val="90000"/>
              </a:lnSpc>
              <a:buNone/>
            </a:pPr>
            <a:r>
              <a:rPr lang="en-GB" sz="1400" dirty="0"/>
              <a:t>The health and wellbeing for all of our school communities has never been so important.  </a:t>
            </a:r>
          </a:p>
          <a:p>
            <a:pPr marL="0" indent="0">
              <a:lnSpc>
                <a:spcPct val="90000"/>
              </a:lnSpc>
              <a:buNone/>
            </a:pPr>
            <a:endParaRPr lang="en-GB" sz="1400" dirty="0"/>
          </a:p>
          <a:p>
            <a:pPr marL="0" indent="0">
              <a:lnSpc>
                <a:spcPct val="90000"/>
              </a:lnSpc>
              <a:buNone/>
            </a:pPr>
            <a:r>
              <a:rPr lang="en-GB" sz="1400" dirty="0"/>
              <a:t>This has been brought into a sharp focus as we recover from the impact of the pandemic.</a:t>
            </a:r>
          </a:p>
          <a:p>
            <a:pPr>
              <a:lnSpc>
                <a:spcPct val="90000"/>
              </a:lnSpc>
            </a:pPr>
            <a:endParaRPr lang="en-GB" sz="1400" dirty="0"/>
          </a:p>
          <a:p>
            <a:pPr>
              <a:lnSpc>
                <a:spcPct val="90000"/>
              </a:lnSpc>
            </a:pPr>
            <a:r>
              <a:rPr lang="en-GB" sz="1400" dirty="0"/>
              <a:t>We are keen to understand the needs of schools and provision, to help us plan as a partnership how to best provide additional help and guidance.</a:t>
            </a:r>
          </a:p>
          <a:p>
            <a:pPr marL="0" indent="0">
              <a:lnSpc>
                <a:spcPct val="90000"/>
              </a:lnSpc>
              <a:buNone/>
            </a:pPr>
            <a:endParaRPr lang="en-GB" sz="1400" dirty="0"/>
          </a:p>
          <a:p>
            <a:pPr>
              <a:lnSpc>
                <a:spcPct val="90000"/>
              </a:lnSpc>
            </a:pPr>
            <a:r>
              <a:rPr lang="en-GB" sz="1400" dirty="0"/>
              <a:t>We are particularly focussing on supporting the role of the Senior Mental Health Lead in schools &amp; colleges in light of the recent government announcement of Senior Mental Health Lead training and support.</a:t>
            </a:r>
          </a:p>
          <a:p>
            <a:pPr marL="0" indent="0">
              <a:lnSpc>
                <a:spcPct val="90000"/>
              </a:lnSpc>
              <a:buNone/>
            </a:pPr>
            <a:endParaRPr lang="en-GB" sz="1400" dirty="0"/>
          </a:p>
          <a:p>
            <a:pPr marL="0" indent="0">
              <a:lnSpc>
                <a:spcPct val="90000"/>
              </a:lnSpc>
              <a:buNone/>
            </a:pPr>
            <a:r>
              <a:rPr lang="en-GB" sz="1400" dirty="0"/>
              <a:t>Thanks for your help with this:</a:t>
            </a:r>
          </a:p>
          <a:p>
            <a:pPr marL="0" indent="0">
              <a:lnSpc>
                <a:spcPct val="90000"/>
              </a:lnSpc>
              <a:buNone/>
            </a:pPr>
            <a:endParaRPr lang="en-GB" sz="1400" dirty="0"/>
          </a:p>
          <a:p>
            <a:pPr marL="0" indent="0">
              <a:lnSpc>
                <a:spcPct val="90000"/>
              </a:lnSpc>
              <a:buNone/>
            </a:pPr>
            <a:r>
              <a:rPr lang="en-GB" sz="2000" dirty="0">
                <a:hlinkClick r:id="rId2"/>
              </a:rPr>
              <a:t>Link to the Survey</a:t>
            </a:r>
            <a:endParaRPr lang="en-GB" sz="2000" dirty="0"/>
          </a:p>
          <a:p>
            <a:pPr>
              <a:lnSpc>
                <a:spcPct val="90000"/>
              </a:lnSpc>
            </a:pPr>
            <a:endParaRPr lang="en-GB" sz="1800" dirty="0"/>
          </a:p>
        </p:txBody>
      </p:sp>
      <p:pic>
        <p:nvPicPr>
          <p:cNvPr id="6" name="Picture 5">
            <a:extLst>
              <a:ext uri="{FF2B5EF4-FFF2-40B4-BE49-F238E27FC236}">
                <a16:creationId xmlns:a16="http://schemas.microsoft.com/office/drawing/2014/main" id="{6FBDFD97-9B21-4EAF-97D4-7DE1B8BA86EE}"/>
              </a:ext>
            </a:extLst>
          </p:cNvPr>
          <p:cNvPicPr>
            <a:picLocks noChangeAspect="1"/>
          </p:cNvPicPr>
          <p:nvPr/>
        </p:nvPicPr>
        <p:blipFill>
          <a:blip r:embed="rId3"/>
          <a:stretch>
            <a:fillRect/>
          </a:stretch>
        </p:blipFill>
        <p:spPr>
          <a:xfrm>
            <a:off x="611560" y="1601096"/>
            <a:ext cx="2342819" cy="4590256"/>
          </a:xfrm>
          <a:prstGeom prst="rect">
            <a:avLst/>
          </a:prstGeom>
        </p:spPr>
      </p:pic>
      <p:pic>
        <p:nvPicPr>
          <p:cNvPr id="7" name="Picture 6">
            <a:extLst>
              <a:ext uri="{FF2B5EF4-FFF2-40B4-BE49-F238E27FC236}">
                <a16:creationId xmlns:a16="http://schemas.microsoft.com/office/drawing/2014/main" id="{D8DA528C-0243-40A8-AFB0-E5955D948C87}"/>
              </a:ext>
            </a:extLst>
          </p:cNvPr>
          <p:cNvPicPr>
            <a:picLocks noChangeAspect="1"/>
          </p:cNvPicPr>
          <p:nvPr/>
        </p:nvPicPr>
        <p:blipFill>
          <a:blip r:embed="rId4"/>
          <a:stretch>
            <a:fillRect/>
          </a:stretch>
        </p:blipFill>
        <p:spPr>
          <a:xfrm>
            <a:off x="7380312" y="116632"/>
            <a:ext cx="1194920" cy="1835055"/>
          </a:xfrm>
          <a:prstGeom prst="rect">
            <a:avLst/>
          </a:prstGeom>
        </p:spPr>
      </p:pic>
    </p:spTree>
    <p:extLst>
      <p:ext uri="{BB962C8B-B14F-4D97-AF65-F5344CB8AC3E}">
        <p14:creationId xmlns:p14="http://schemas.microsoft.com/office/powerpoint/2010/main" val="1901535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OTAL, NEW CASES, RECENT COVID DEATHS*, INFECTION RATE PER 100,000*, INFECTION RATE RANK*, Enfield COVID-19 Dashboard &#10;(18- 24 Aug 21), TESTS*, VACCINATIONS, CARE SETTINGS, SCHOOLS/ EARLY YEARS AFFECTED, WARDS WITH HIGHEST INFECTION RATES*, textbox, basicShape, basicShape, textbox, textbox, textbox, textbox, basicShape, image, image, image, textbox, textbox, image, textbox, textbox, textbox, textbox, basicShape, basicShape, basicShape, image, textbox, textbox, basicShape, basicShape, basicShape, basicShape, basicShape. Please refer to the notes on this slide for details.">
            <a:hlinkClick r:id="rId3"/>
          </p:cNvPr>
          <p:cNvPicPr>
            <a:picLocks noChangeAspect="1"/>
          </p:cNvPicPr>
          <p:nvPr/>
        </p:nvPicPr>
        <p:blipFill>
          <a:blip r:embed="rId4"/>
          <a:stretch>
            <a:fillRect/>
          </a:stretch>
        </p:blipFill>
        <p:spPr>
          <a:xfrm>
            <a:off x="128587" y="857250"/>
            <a:ext cx="9015413" cy="5143500"/>
          </a:xfrm>
          <a:prstGeom prst="rect">
            <a:avLst/>
          </a:prstGeom>
          <a:noFill/>
        </p:spPr>
      </p:pic>
      <p:sp>
        <p:nvSpPr>
          <p:cNvPr id="4" name="Title" hidden="1"/>
          <p:cNvSpPr>
            <a:spLocks noGrp="1"/>
          </p:cNvSpPr>
          <p:nvPr>
            <p:ph type="title"/>
          </p:nvPr>
        </p:nvSpPr>
        <p:spPr/>
        <p:txBody>
          <a:bodyPr/>
          <a:lstStyle/>
          <a:p>
            <a:r>
              <a:t>Data Summary</a:t>
            </a:r>
          </a:p>
        </p:txBody>
      </p:sp>
      <p:sp>
        <p:nvSpPr>
          <p:cNvPr id="2" name="TextBox 1">
            <a:extLst>
              <a:ext uri="{FF2B5EF4-FFF2-40B4-BE49-F238E27FC236}">
                <a16:creationId xmlns:a16="http://schemas.microsoft.com/office/drawing/2014/main" id="{44FD376F-128B-479E-B9DF-A9EFAE545186}"/>
              </a:ext>
            </a:extLst>
          </p:cNvPr>
          <p:cNvSpPr txBox="1"/>
          <p:nvPr/>
        </p:nvSpPr>
        <p:spPr>
          <a:xfrm>
            <a:off x="356449" y="1392101"/>
            <a:ext cx="1643399" cy="323165"/>
          </a:xfrm>
          <a:prstGeom prst="rect">
            <a:avLst/>
          </a:prstGeom>
          <a:solidFill>
            <a:schemeClr val="bg1"/>
          </a:solidFill>
        </p:spPr>
        <p:txBody>
          <a:bodyPr wrap="none" rtlCol="0">
            <a:spAutoFit/>
          </a:bodyPr>
          <a:lstStyle/>
          <a:p>
            <a:pPr algn="ctr" defTabSz="685800" eaLnBrk="1" fontAlgn="auto" hangingPunct="1">
              <a:spcBef>
                <a:spcPts val="0"/>
              </a:spcBef>
              <a:spcAft>
                <a:spcPts val="0"/>
              </a:spcAft>
            </a:pPr>
            <a:r>
              <a:rPr lang="en-GB" sz="750" dirty="0">
                <a:solidFill>
                  <a:prstClr val="black">
                    <a:lumMod val="50000"/>
                    <a:lumOff val="50000"/>
                  </a:prstClr>
                </a:solidFill>
                <a:latin typeface="Segoe UI" panose="020B0502040204020203" pitchFamily="34" charset="0"/>
                <a:cs typeface="Segoe UI" panose="020B0502040204020203" pitchFamily="34" charset="0"/>
              </a:rPr>
              <a:t>CASES = 06 Mar 20 - 25 Aug 21</a:t>
            </a:r>
            <a:br>
              <a:rPr lang="en-GB" sz="750" dirty="0">
                <a:solidFill>
                  <a:prstClr val="black">
                    <a:lumMod val="50000"/>
                    <a:lumOff val="50000"/>
                  </a:prstClr>
                </a:solidFill>
                <a:latin typeface="Segoe UI" panose="020B0502040204020203" pitchFamily="34" charset="0"/>
                <a:cs typeface="Segoe UI" panose="020B0502040204020203" pitchFamily="34" charset="0"/>
              </a:rPr>
            </a:br>
            <a:r>
              <a:rPr lang="en-GB" sz="750" dirty="0">
                <a:solidFill>
                  <a:prstClr val="black">
                    <a:lumMod val="50000"/>
                    <a:lumOff val="50000"/>
                  </a:prstClr>
                </a:solidFill>
                <a:latin typeface="Segoe UI" panose="020B0502040204020203" pitchFamily="34" charset="0"/>
                <a:cs typeface="Segoe UI" panose="020B0502040204020203" pitchFamily="34" charset="0"/>
              </a:rPr>
              <a:t>DEATHS = 30 March 20 - 5 Aug 21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4" name="Rectangle 36"/>
          <p:cNvSpPr>
            <a:spLocks noChangeArrowheads="1"/>
          </p:cNvSpPr>
          <p:nvPr/>
        </p:nvSpPr>
        <p:spPr bwMode="auto">
          <a:xfrm>
            <a:off x="8302625" y="58261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a:ea typeface="+mn-ea"/>
              <a:cs typeface="+mn-cs"/>
            </a:endParaRPr>
          </a:p>
        </p:txBody>
      </p:sp>
      <p:pic>
        <p:nvPicPr>
          <p:cNvPr id="2085" name="Picture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4000" cy="6850062"/>
          </a:xfrm>
          <a:prstGeom prst="rect">
            <a:avLst/>
          </a:prstGeom>
          <a:noFill/>
          <a:extLst>
            <a:ext uri="{909E8E84-426E-40DD-AFC4-6F175D3DCCD1}">
              <a14:hiddenFill xmlns:a14="http://schemas.microsoft.com/office/drawing/2010/main">
                <a:solidFill>
                  <a:srgbClr val="FFFFFF"/>
                </a:solidFill>
              </a14:hiddenFill>
            </a:ext>
          </a:extLst>
        </p:spPr>
      </p:pic>
      <p:sp>
        <p:nvSpPr>
          <p:cNvPr id="2086" name="Rectangle 38"/>
          <p:cNvSpPr>
            <a:spLocks noGrp="1" noChangeArrowheads="1"/>
          </p:cNvSpPr>
          <p:nvPr/>
        </p:nvSpPr>
        <p:spPr bwMode="auto">
          <a:xfrm>
            <a:off x="685800" y="1676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600" b="1" i="0" u="none" strike="noStrike" kern="1200" cap="none" spc="0" normalizeH="0" baseline="0" noProof="0" dirty="0">
                <a:ln>
                  <a:noFill/>
                </a:ln>
                <a:solidFill>
                  <a:srgbClr val="D52B1E"/>
                </a:solidFill>
                <a:effectLst/>
                <a:uLnTx/>
                <a:uFillTx/>
                <a:latin typeface="Arial" charset="0"/>
                <a:ea typeface="+mn-ea"/>
                <a:cs typeface="+mn-cs"/>
              </a:rPr>
              <a:t>Head Teachers Briefing </a:t>
            </a:r>
            <a:endParaRPr kumimoji="0" lang="en-US" sz="4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087" name="Rectangle 39"/>
          <p:cNvSpPr>
            <a:spLocks noGrp="1" noChangeArrowheads="1"/>
          </p:cNvSpPr>
          <p:nvPr/>
        </p:nvSpPr>
        <p:spPr bwMode="auto">
          <a:xfrm>
            <a:off x="1371600" y="3124200"/>
            <a:ext cx="64008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charset="0"/>
                <a:ea typeface="+mn-ea"/>
                <a:cs typeface="+mn-cs"/>
              </a:rPr>
              <a:t>31.8.21</a:t>
            </a:r>
          </a:p>
        </p:txBody>
      </p:sp>
      <p:sp>
        <p:nvSpPr>
          <p:cNvPr id="2089" name="Rectangle 41"/>
          <p:cNvSpPr>
            <a:spLocks noChangeArrowheads="1"/>
          </p:cNvSpPr>
          <p:nvPr/>
        </p:nvSpPr>
        <p:spPr bwMode="auto">
          <a:xfrm>
            <a:off x="152400" y="6184900"/>
            <a:ext cx="2438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900" b="1" i="0" u="none" strike="noStrike" kern="1200" cap="none" spc="0" normalizeH="0" baseline="0" noProof="0">
                <a:ln>
                  <a:noFill/>
                </a:ln>
                <a:solidFill>
                  <a:srgbClr val="D52B1E"/>
                </a:solidFill>
                <a:effectLst/>
                <a:uLnTx/>
                <a:uFillTx/>
                <a:latin typeface="Arial" charset="0"/>
                <a:ea typeface="+mn-ea"/>
                <a:cs typeface="+mn-cs"/>
              </a:rPr>
              <a:t>www.enfield.gov.uk</a:t>
            </a:r>
          </a:p>
        </p:txBody>
      </p:sp>
      <p:sp>
        <p:nvSpPr>
          <p:cNvPr id="2090" name="Rectangle 42"/>
          <p:cNvSpPr>
            <a:spLocks noChangeArrowheads="1"/>
          </p:cNvSpPr>
          <p:nvPr/>
        </p:nvSpPr>
        <p:spPr bwMode="auto">
          <a:xfrm>
            <a:off x="3581400" y="5867400"/>
            <a:ext cx="19192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D52B1E"/>
                </a:solidFill>
                <a:effectLst/>
                <a:uLnTx/>
                <a:uFillTx/>
                <a:latin typeface="Arial" charset="0"/>
                <a:ea typeface="+mn-ea"/>
                <a:cs typeface="+mn-cs"/>
              </a:rPr>
              <a:t>Striving for excellence</a:t>
            </a:r>
          </a:p>
        </p:txBody>
      </p:sp>
      <p:pic>
        <p:nvPicPr>
          <p:cNvPr id="2091" name="Picture 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8888" y="6172200"/>
            <a:ext cx="1535112" cy="404813"/>
          </a:xfrm>
          <a:prstGeom prst="rect">
            <a:avLst/>
          </a:prstGeom>
          <a:noFill/>
          <a:extLst>
            <a:ext uri="{909E8E84-426E-40DD-AFC4-6F175D3DCCD1}">
              <a14:hiddenFill xmlns:a14="http://schemas.microsoft.com/office/drawing/2010/main">
                <a:solidFill>
                  <a:srgbClr val="FFFFFF"/>
                </a:solidFill>
              </a14:hiddenFill>
            </a:ext>
          </a:extLst>
        </p:spPr>
      </p:pic>
      <p:pic>
        <p:nvPicPr>
          <p:cNvPr id="2092" name="Picture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7225" y="5638800"/>
            <a:ext cx="2133600" cy="11763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1000" y="304800"/>
            <a:ext cx="8153400" cy="1143000"/>
          </a:xfrm>
        </p:spPr>
        <p:txBody>
          <a:bodyPr/>
          <a:lstStyle/>
          <a:p>
            <a:r>
              <a:rPr lang="en-GB" sz="2000" dirty="0"/>
              <a:t>New PHE guidance</a:t>
            </a:r>
            <a:br>
              <a:rPr lang="en-GB" sz="2000" dirty="0"/>
            </a:br>
            <a:r>
              <a:rPr lang="en-GB" sz="1400" dirty="0">
                <a:hlinkClick r:id="rId3"/>
              </a:rPr>
              <a:t>https://www.gov.uk/government/publications/actions-for-schools-during-the-coronavirus-outbreak/schools-covid-19-operational-guidance</a:t>
            </a:r>
            <a:r>
              <a:rPr lang="en-GB" sz="1400" dirty="0"/>
              <a:t> </a:t>
            </a:r>
          </a:p>
        </p:txBody>
      </p:sp>
      <p:sp>
        <p:nvSpPr>
          <p:cNvPr id="7171" name="Rectangle 3"/>
          <p:cNvSpPr>
            <a:spLocks noGrp="1" noChangeArrowheads="1"/>
          </p:cNvSpPr>
          <p:nvPr>
            <p:ph type="body" idx="1"/>
          </p:nvPr>
        </p:nvSpPr>
        <p:spPr>
          <a:xfrm>
            <a:off x="381000" y="1524000"/>
            <a:ext cx="8153400" cy="4191000"/>
          </a:xfrm>
        </p:spPr>
        <p:txBody>
          <a:bodyPr/>
          <a:lstStyle/>
          <a:p>
            <a:pPr marL="0" indent="0">
              <a:buNone/>
            </a:pPr>
            <a:r>
              <a:rPr lang="en-GB" sz="2000" dirty="0"/>
              <a:t>Covers primary, secondary, special &amp; post 16 providers</a:t>
            </a:r>
          </a:p>
          <a:p>
            <a:pPr marL="0" indent="0">
              <a:buNone/>
            </a:pPr>
            <a:r>
              <a:rPr lang="en-GB" sz="2000" b="1" dirty="0">
                <a:solidFill>
                  <a:srgbClr val="FF0000"/>
                </a:solidFill>
              </a:rPr>
              <a:t>Key messages;</a:t>
            </a:r>
          </a:p>
          <a:p>
            <a:r>
              <a:rPr lang="en-GB" sz="2000" b="1" dirty="0"/>
              <a:t>Keep some control measures in place </a:t>
            </a:r>
            <a:r>
              <a:rPr lang="en-GB" sz="2000" dirty="0"/>
              <a:t>– hand washing, cleaning, ventilation, follow advice on testing, self-isolation, managing cases</a:t>
            </a:r>
            <a:endParaRPr lang="en-GB" sz="2000" b="1" dirty="0"/>
          </a:p>
          <a:p>
            <a:r>
              <a:rPr lang="en-GB" sz="2000" b="1" dirty="0"/>
              <a:t>Testing </a:t>
            </a:r>
            <a:r>
              <a:rPr lang="en-GB" sz="2000" dirty="0"/>
              <a:t>– two LFTs at start of term (all staff &amp; secondary school pupils), followed by home testing.</a:t>
            </a:r>
            <a:endParaRPr lang="en-GB" sz="2000" b="1" dirty="0"/>
          </a:p>
          <a:p>
            <a:r>
              <a:rPr lang="en-GB" sz="2000" b="1" dirty="0"/>
              <a:t>Contact tracing </a:t>
            </a:r>
            <a:r>
              <a:rPr lang="en-GB" sz="2000" dirty="0"/>
              <a:t>– close contacts will be identified by NHS Test and Trace. </a:t>
            </a:r>
            <a:endParaRPr lang="en-GB" sz="2000" b="1" dirty="0"/>
          </a:p>
          <a:p>
            <a:r>
              <a:rPr lang="en-GB" sz="2000" b="1" dirty="0"/>
              <a:t>Bubbles</a:t>
            </a:r>
            <a:r>
              <a:rPr lang="en-GB" sz="2000" dirty="0"/>
              <a:t> – no longer required to keep children in bubbles</a:t>
            </a:r>
          </a:p>
          <a:p>
            <a:r>
              <a:rPr lang="en-GB" sz="2000" b="1" dirty="0"/>
              <a:t>Face coverings </a:t>
            </a:r>
            <a:r>
              <a:rPr lang="en-GB" sz="2000" dirty="0"/>
              <a:t>– no longer advised for pupils/ staff in class or communal areas but still required on public transport / dedicated school transport.</a:t>
            </a:r>
          </a:p>
          <a:p>
            <a:r>
              <a:rPr lang="en-GB" sz="2000" b="1" dirty="0"/>
              <a:t>Stepping up measures </a:t>
            </a:r>
            <a:r>
              <a:rPr lang="en-GB" sz="2000" dirty="0"/>
              <a:t>– in case of outbreak</a:t>
            </a:r>
            <a:endParaRPr lang="en-GB" sz="20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BEB88-647F-4679-8E96-74B6E3EE1052}"/>
              </a:ext>
            </a:extLst>
          </p:cNvPr>
          <p:cNvSpPr>
            <a:spLocks noGrp="1"/>
          </p:cNvSpPr>
          <p:nvPr>
            <p:ph type="title"/>
          </p:nvPr>
        </p:nvSpPr>
        <p:spPr>
          <a:xfrm>
            <a:off x="685800" y="304800"/>
            <a:ext cx="8153400" cy="1143000"/>
          </a:xfrm>
        </p:spPr>
        <p:txBody>
          <a:bodyPr wrap="square" anchor="t">
            <a:normAutofit/>
          </a:bodyPr>
          <a:lstStyle/>
          <a:p>
            <a:r>
              <a:rPr lang="en-GB" sz="2000" dirty="0"/>
              <a:t>Change to control measures</a:t>
            </a:r>
          </a:p>
        </p:txBody>
      </p:sp>
      <p:pic>
        <p:nvPicPr>
          <p:cNvPr id="5" name="Content Placeholder 4">
            <a:extLst>
              <a:ext uri="{FF2B5EF4-FFF2-40B4-BE49-F238E27FC236}">
                <a16:creationId xmlns:a16="http://schemas.microsoft.com/office/drawing/2014/main" id="{BAABD8F9-08B2-40C3-BE18-0DB265D72A0B}"/>
              </a:ext>
            </a:extLst>
          </p:cNvPr>
          <p:cNvPicPr>
            <a:picLocks noGrp="1" noChangeAspect="1"/>
          </p:cNvPicPr>
          <p:nvPr>
            <p:ph idx="1"/>
          </p:nvPr>
        </p:nvPicPr>
        <p:blipFill>
          <a:blip r:embed="rId3"/>
          <a:stretch>
            <a:fillRect/>
          </a:stretch>
        </p:blipFill>
        <p:spPr>
          <a:xfrm>
            <a:off x="863895" y="1524000"/>
            <a:ext cx="7797209" cy="4191000"/>
          </a:xfrm>
          <a:noFill/>
        </p:spPr>
      </p:pic>
    </p:spTree>
    <p:extLst>
      <p:ext uri="{BB962C8B-B14F-4D97-AF65-F5344CB8AC3E}">
        <p14:creationId xmlns:p14="http://schemas.microsoft.com/office/powerpoint/2010/main" val="622857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DE325-3117-40AB-9A70-1E826AD55B24}"/>
              </a:ext>
            </a:extLst>
          </p:cNvPr>
          <p:cNvSpPr>
            <a:spLocks noGrp="1"/>
          </p:cNvSpPr>
          <p:nvPr>
            <p:ph type="title"/>
          </p:nvPr>
        </p:nvSpPr>
        <p:spPr/>
        <p:txBody>
          <a:bodyPr/>
          <a:lstStyle/>
          <a:p>
            <a:r>
              <a:rPr lang="en-GB" sz="2000" dirty="0"/>
              <a:t>Testing</a:t>
            </a:r>
          </a:p>
        </p:txBody>
      </p:sp>
      <p:sp>
        <p:nvSpPr>
          <p:cNvPr id="3" name="Content Placeholder 2">
            <a:extLst>
              <a:ext uri="{FF2B5EF4-FFF2-40B4-BE49-F238E27FC236}">
                <a16:creationId xmlns:a16="http://schemas.microsoft.com/office/drawing/2014/main" id="{B5A4CD81-8EB1-4D1E-83AD-05B7BDDA54F9}"/>
              </a:ext>
            </a:extLst>
          </p:cNvPr>
          <p:cNvSpPr>
            <a:spLocks noGrp="1"/>
          </p:cNvSpPr>
          <p:nvPr>
            <p:ph idx="1"/>
          </p:nvPr>
        </p:nvSpPr>
        <p:spPr>
          <a:xfrm>
            <a:off x="495300" y="1333500"/>
            <a:ext cx="8153400" cy="4191000"/>
          </a:xfrm>
        </p:spPr>
        <p:txBody>
          <a:bodyPr/>
          <a:lstStyle/>
          <a:p>
            <a:pPr marL="0" indent="0">
              <a:buNone/>
            </a:pPr>
            <a:r>
              <a:rPr lang="en-GB" sz="2000" b="1" dirty="0"/>
              <a:t>Secondary</a:t>
            </a:r>
          </a:p>
          <a:p>
            <a:r>
              <a:rPr lang="en-GB" sz="2000" dirty="0"/>
              <a:t>All secondary school pupils should conduct 2 on site LFDs 3-5 days apart at start of term.</a:t>
            </a:r>
          </a:p>
          <a:p>
            <a:pPr lvl="1"/>
            <a:r>
              <a:rPr lang="en-GB" sz="2000" dirty="0"/>
              <a:t>Settings can start 3 working days prior to start of term</a:t>
            </a:r>
          </a:p>
          <a:p>
            <a:pPr lvl="1"/>
            <a:r>
              <a:rPr lang="en-GB" sz="2000" dirty="0"/>
              <a:t>Can stagger the return of pupils to manage this</a:t>
            </a:r>
          </a:p>
          <a:p>
            <a:r>
              <a:rPr lang="en-GB" sz="2000" dirty="0"/>
              <a:t>Secondary schools should retain small testing capacity on site until further notice to offer testing to pupils who are unable to test themselves at home</a:t>
            </a:r>
          </a:p>
          <a:p>
            <a:r>
              <a:rPr lang="en-GB" sz="2000" dirty="0"/>
              <a:t>Pupils/ staff should then test twice weekly at home until end Sept (when this will be reviewed)</a:t>
            </a:r>
          </a:p>
          <a:p>
            <a:pPr marL="457200" lvl="1" indent="0">
              <a:buNone/>
            </a:pPr>
            <a:endParaRPr lang="en-GB" dirty="0"/>
          </a:p>
        </p:txBody>
      </p:sp>
    </p:spTree>
    <p:extLst>
      <p:ext uri="{BB962C8B-B14F-4D97-AF65-F5344CB8AC3E}">
        <p14:creationId xmlns:p14="http://schemas.microsoft.com/office/powerpoint/2010/main" val="3025967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53732-CF73-475B-BEA6-410D9AF50510}"/>
              </a:ext>
            </a:extLst>
          </p:cNvPr>
          <p:cNvSpPr>
            <a:spLocks noGrp="1"/>
          </p:cNvSpPr>
          <p:nvPr>
            <p:ph type="title"/>
          </p:nvPr>
        </p:nvSpPr>
        <p:spPr/>
        <p:txBody>
          <a:bodyPr/>
          <a:lstStyle/>
          <a:p>
            <a:r>
              <a:rPr lang="en-GB" sz="2000" dirty="0"/>
              <a:t>Testing</a:t>
            </a:r>
          </a:p>
        </p:txBody>
      </p:sp>
      <p:sp>
        <p:nvSpPr>
          <p:cNvPr id="3" name="Content Placeholder 2">
            <a:extLst>
              <a:ext uri="{FF2B5EF4-FFF2-40B4-BE49-F238E27FC236}">
                <a16:creationId xmlns:a16="http://schemas.microsoft.com/office/drawing/2014/main" id="{7C5ACCCC-3B8A-4101-8D17-8ACF015436FE}"/>
              </a:ext>
            </a:extLst>
          </p:cNvPr>
          <p:cNvSpPr>
            <a:spLocks noGrp="1"/>
          </p:cNvSpPr>
          <p:nvPr>
            <p:ph idx="1"/>
          </p:nvPr>
        </p:nvSpPr>
        <p:spPr/>
        <p:txBody>
          <a:bodyPr/>
          <a:lstStyle/>
          <a:p>
            <a:pPr marL="0" indent="0">
              <a:buNone/>
            </a:pPr>
            <a:r>
              <a:rPr lang="en-GB" sz="2000" b="1" dirty="0"/>
              <a:t>Primaries</a:t>
            </a:r>
          </a:p>
          <a:p>
            <a:r>
              <a:rPr lang="en-GB" sz="2000" dirty="0"/>
              <a:t>Staff should test twice weekly at home</a:t>
            </a:r>
          </a:p>
          <a:p>
            <a:r>
              <a:rPr lang="en-GB" sz="2000" dirty="0"/>
              <a:t>No requirement to </a:t>
            </a:r>
            <a:r>
              <a:rPr lang="en-GB" sz="2000"/>
              <a:t>test pupils.</a:t>
            </a:r>
            <a:endParaRPr lang="en-GB" sz="2000" dirty="0"/>
          </a:p>
          <a:p>
            <a:pPr marL="0" indent="0">
              <a:buNone/>
            </a:pPr>
            <a:endParaRPr lang="en-GB" sz="2000" dirty="0"/>
          </a:p>
          <a:p>
            <a:pPr marL="0" indent="0">
              <a:buNone/>
            </a:pPr>
            <a:r>
              <a:rPr lang="en-GB" sz="2000" dirty="0">
                <a:solidFill>
                  <a:srgbClr val="FF0000"/>
                </a:solidFill>
              </a:rPr>
              <a:t>PCR tests should not be carried out for people who have had a + test in last 90 days (unless new symptoms)</a:t>
            </a:r>
          </a:p>
        </p:txBody>
      </p:sp>
    </p:spTree>
    <p:extLst>
      <p:ext uri="{BB962C8B-B14F-4D97-AF65-F5344CB8AC3E}">
        <p14:creationId xmlns:p14="http://schemas.microsoft.com/office/powerpoint/2010/main" val="3737850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AAD73-5B3F-47B5-A849-39D5205760B1}"/>
              </a:ext>
            </a:extLst>
          </p:cNvPr>
          <p:cNvSpPr>
            <a:spLocks noGrp="1"/>
          </p:cNvSpPr>
          <p:nvPr>
            <p:ph type="title"/>
          </p:nvPr>
        </p:nvSpPr>
        <p:spPr/>
        <p:txBody>
          <a:bodyPr/>
          <a:lstStyle/>
          <a:p>
            <a:r>
              <a:rPr lang="en-GB" dirty="0"/>
              <a:t>Testing for a symptomatic or COVID + person</a:t>
            </a:r>
          </a:p>
        </p:txBody>
      </p:sp>
      <p:graphicFrame>
        <p:nvGraphicFramePr>
          <p:cNvPr id="4" name="Content Placeholder 3">
            <a:extLst>
              <a:ext uri="{FF2B5EF4-FFF2-40B4-BE49-F238E27FC236}">
                <a16:creationId xmlns:a16="http://schemas.microsoft.com/office/drawing/2014/main" id="{7375F205-106A-4AF0-8311-579198DF6FD3}"/>
              </a:ext>
            </a:extLst>
          </p:cNvPr>
          <p:cNvGraphicFramePr>
            <a:graphicFrameLocks noGrp="1"/>
          </p:cNvGraphicFramePr>
          <p:nvPr>
            <p:ph idx="1"/>
          </p:nvPr>
        </p:nvGraphicFramePr>
        <p:xfrm>
          <a:off x="589280" y="1524000"/>
          <a:ext cx="824992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368431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nfield Template">
  <a:themeElements>
    <a:clrScheme name="Enfield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field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Enfield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field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field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field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field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field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field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field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field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field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field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field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A2FE7AED4FED42A6326289E9FF5A1F" ma:contentTypeVersion="12" ma:contentTypeDescription="Create a new document." ma:contentTypeScope="" ma:versionID="34782752e0ea414c47b5b3d4640301d0">
  <xsd:schema xmlns:xsd="http://www.w3.org/2001/XMLSchema" xmlns:xs="http://www.w3.org/2001/XMLSchema" xmlns:p="http://schemas.microsoft.com/office/2006/metadata/properties" xmlns:ns3="6649f600-f785-41e7-9ecb-f132ec9254ee" xmlns:ns4="7795bdcd-3134-4ec3-b0a1-16c782ffe0ac" targetNamespace="http://schemas.microsoft.com/office/2006/metadata/properties" ma:root="true" ma:fieldsID="ac9327b0a129ae1674f5f01c6489105a" ns3:_="" ns4:_="">
    <xsd:import namespace="6649f600-f785-41e7-9ecb-f132ec9254ee"/>
    <xsd:import namespace="7795bdcd-3134-4ec3-b0a1-16c782ffe0a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49f600-f785-41e7-9ecb-f132ec9254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95bdcd-3134-4ec3-b0a1-16c782ffe0a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A4B2C0-C911-4DD2-B777-E9FCE34F20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49f600-f785-41e7-9ecb-f132ec9254ee"/>
    <ds:schemaRef ds:uri="7795bdcd-3134-4ec3-b0a1-16c782ffe0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258252A-4664-47E6-B54F-9933E5B1198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D62F2C4-17BA-4EA2-919B-C67ECE49B4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14603</TotalTime>
  <Words>2231</Words>
  <Application>Microsoft Office PowerPoint</Application>
  <PresentationFormat>On-screen Show (4:3)</PresentationFormat>
  <Paragraphs>315</Paragraphs>
  <Slides>26</Slides>
  <Notes>10</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26</vt:i4>
      </vt:variant>
    </vt:vector>
  </HeadingPairs>
  <TitlesOfParts>
    <vt:vector size="37" baseType="lpstr">
      <vt:lpstr>Arial</vt:lpstr>
      <vt:lpstr>Calibri</vt:lpstr>
      <vt:lpstr>Calibri Light</vt:lpstr>
      <vt:lpstr>Segoe UI</vt:lpstr>
      <vt:lpstr>Times</vt:lpstr>
      <vt:lpstr>Custom Design</vt:lpstr>
      <vt:lpstr>Enfield Template</vt:lpstr>
      <vt:lpstr>1_Custom Design</vt:lpstr>
      <vt:lpstr>2_Custom Design</vt:lpstr>
      <vt:lpstr>3_Custom Design</vt:lpstr>
      <vt:lpstr>1_Office Theme</vt:lpstr>
      <vt:lpstr>PowerPoint Presentation</vt:lpstr>
      <vt:lpstr>   AGENDA</vt:lpstr>
      <vt:lpstr>Data Summary</vt:lpstr>
      <vt:lpstr>PowerPoint Presentation</vt:lpstr>
      <vt:lpstr>New PHE guidance https://www.gov.uk/government/publications/actions-for-schools-during-the-coronavirus-outbreak/schools-covid-19-operational-guidance </vt:lpstr>
      <vt:lpstr>Change to control measures</vt:lpstr>
      <vt:lpstr>Testing</vt:lpstr>
      <vt:lpstr>Testing</vt:lpstr>
      <vt:lpstr>Testing for a symptomatic or COVID + person</vt:lpstr>
      <vt:lpstr>Contact tracing </vt:lpstr>
      <vt:lpstr>Bubbles</vt:lpstr>
      <vt:lpstr>Face coverings</vt:lpstr>
      <vt:lpstr>If/ when a school has multiple cases</vt:lpstr>
      <vt:lpstr>Cases among staff </vt:lpstr>
      <vt:lpstr>Stepping up and down measures https://www.gov.uk/government/publications/coronavirus-covid-19-local-restrictions-in-education-and-childcare-settings </vt:lpstr>
      <vt:lpstr>Actions that may be advised</vt:lpstr>
      <vt:lpstr>What do we want you to do</vt:lpstr>
      <vt:lpstr>Vaccination </vt:lpstr>
      <vt:lpstr>Vaccination</vt:lpstr>
      <vt:lpstr>PowerPoint Presentation</vt:lpstr>
      <vt:lpstr>PowerPoint Presentation</vt:lpstr>
      <vt:lpstr>This briefing provides an explanation of DfE announcements re Mental Health in schools and plans for Enfield </vt:lpstr>
      <vt:lpstr>Mental Health Support Teams</vt:lpstr>
      <vt:lpstr>Expanding the Mental Health Support Teams</vt:lpstr>
      <vt:lpstr>Senior Mental Health Lead role</vt:lpstr>
      <vt:lpstr>Health and Wellbeing  Schools &amp; College Survey</vt:lpstr>
    </vt:vector>
  </TitlesOfParts>
  <Company>뿿</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Tahira Anwar</dc:creator>
  <cp:lastModifiedBy>Peter Nathan</cp:lastModifiedBy>
  <cp:revision>12</cp:revision>
  <cp:lastPrinted>2021-01-06T13:09:06Z</cp:lastPrinted>
  <dcterms:created xsi:type="dcterms:W3CDTF">2020-06-11T14:08:29Z</dcterms:created>
  <dcterms:modified xsi:type="dcterms:W3CDTF">2021-09-01T16:22:40Z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M_SecurityClassification">
    <vt:lpwstr>UNCLASSIFIED</vt:lpwstr>
  </property>
  <property fmtid="{D5CDD505-2E9C-101B-9397-08002B2CF9AE}" pid="3" name="PM_Qualifier">
    <vt:lpwstr/>
  </property>
  <property fmtid="{D5CDD505-2E9C-101B-9397-08002B2CF9AE}" pid="4" name="PM_DisplayValueSecClassificationWithQualifier">
    <vt:lpwstr>UNCLASSIFIED</vt:lpwstr>
  </property>
  <property fmtid="{D5CDD505-2E9C-101B-9397-08002B2CF9AE}" pid="5" name="PM_InsertionValue">
    <vt:lpwstr>Classification: UNCLASSIFIED</vt:lpwstr>
  </property>
  <property fmtid="{D5CDD505-2E9C-101B-9397-08002B2CF9AE}" pid="6" name="PM_Originator_Hash_SHA1">
    <vt:lpwstr>CD5BE0D6C20E853F0684852AC34AF174B2D753ED</vt:lpwstr>
  </property>
  <property fmtid="{D5CDD505-2E9C-101B-9397-08002B2CF9AE}" pid="7" name="PM_Hash_Version">
    <vt:lpwstr>2012.2</vt:lpwstr>
  </property>
  <property fmtid="{D5CDD505-2E9C-101B-9397-08002B2CF9AE}" pid="8" name="PM_Hash_Salt">
    <vt:lpwstr>2117AE6AF45399BFE0F273B2BCA542F0</vt:lpwstr>
  </property>
  <property fmtid="{D5CDD505-2E9C-101B-9397-08002B2CF9AE}" pid="9" name="PM_Hash_SHA1">
    <vt:lpwstr>2D58336EAE1515FB91C562A2023C9E172553E4A3</vt:lpwstr>
  </property>
  <property fmtid="{D5CDD505-2E9C-101B-9397-08002B2CF9AE}" pid="10" name="PM_LastInsertion">
    <vt:lpwstr>UNCLASSIFIED</vt:lpwstr>
  </property>
  <property fmtid="{D5CDD505-2E9C-101B-9397-08002B2CF9AE}" pid="11" name="ContentTypeId">
    <vt:lpwstr>0x010100E9A2FE7AED4FED42A6326289E9FF5A1F</vt:lpwstr>
  </property>
</Properties>
</file>