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722" r:id="rId5"/>
    <p:sldId id="723" r:id="rId6"/>
    <p:sldId id="720" r:id="rId7"/>
    <p:sldId id="724" r:id="rId8"/>
    <p:sldId id="718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7" autoAdjust="0"/>
    <p:restoredTop sz="94660"/>
  </p:normalViewPr>
  <p:slideViewPr>
    <p:cSldViewPr snapToGrid="0">
      <p:cViewPr varScale="1">
        <p:scale>
          <a:sx n="81" d="100"/>
          <a:sy n="81" d="100"/>
        </p:scale>
        <p:origin x="120" y="6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E9E347-B67B-CD4C-A48F-27E140AA5B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F707961-018C-7841-8E4F-B4661BCBFCF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502F88-83BE-4E43-898A-75323CA5CF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B6F2A-5F51-2948-ADC7-FE2936C56F6E}" type="datetimeFigureOut">
              <a:rPr lang="en-US" smtClean="0"/>
              <a:t>9/21/2021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755CB8-FD5C-8742-8F0E-DC6B3C9482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EA8F4A-2B72-E742-A35E-9C72EC131C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49B00-26E8-344C-882B-691C98D46C5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34864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A858F9-0888-3E46-AD88-1CBA3707BB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E53223E-E700-8147-BE09-3CA05E6573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47FD8A-7CAB-5742-8B9F-E628142025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B6F2A-5F51-2948-ADC7-FE2936C56F6E}" type="datetimeFigureOut">
              <a:rPr lang="en-US" smtClean="0"/>
              <a:t>9/21/2021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A21622-9725-2E41-BED2-FB249BD720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CE4A24-B512-974E-B4A8-1356D8349D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49B00-26E8-344C-882B-691C98D46C5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93166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26D7E3D-0F37-5345-B4FE-56ACDA20FBA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6137456-2C2F-8F45-8651-723DB34F88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6F4165-C0BC-9E4C-9A83-7490F608D5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B6F2A-5F51-2948-ADC7-FE2936C56F6E}" type="datetimeFigureOut">
              <a:rPr lang="en-US" smtClean="0"/>
              <a:t>9/21/2021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155DA8-4D84-1F4F-B7C4-516763908C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4FC3D4-438E-8D4C-B76D-25D3CC7A20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49B00-26E8-344C-882B-691C98D46C5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49669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2 column">
  <p:cSld name="2 column">
    <p:bg>
      <p:bgPr>
        <a:solidFill>
          <a:srgbClr val="FFFFFF"/>
        </a:solidFill>
        <a:effectLst/>
      </p:bgPr>
    </p:bg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" name="Google Shape;58;p14" descr="DfE logo b&amp;w.pdf"/>
          <p:cNvPicPr preferRelativeResize="0"/>
          <p:nvPr/>
        </p:nvPicPr>
        <p:blipFill rotWithShape="1">
          <a:blip r:embed="rId2">
            <a:alphaModFix/>
          </a:blip>
          <a:srcRect l="6533" t="4950" b="52810"/>
          <a:stretch/>
        </p:blipFill>
        <p:spPr>
          <a:xfrm>
            <a:off x="90092" y="6258560"/>
            <a:ext cx="751608" cy="492427"/>
          </a:xfrm>
          <a:prstGeom prst="rect">
            <a:avLst/>
          </a:prstGeom>
          <a:noFill/>
          <a:ln>
            <a:noFill/>
          </a:ln>
        </p:spPr>
      </p:pic>
      <p:sp>
        <p:nvSpPr>
          <p:cNvPr id="59" name="Google Shape;59;p14"/>
          <p:cNvSpPr txBox="1">
            <a:spLocks noGrp="1"/>
          </p:cNvSpPr>
          <p:nvPr>
            <p:ph type="body" idx="1"/>
          </p:nvPr>
        </p:nvSpPr>
        <p:spPr>
          <a:xfrm>
            <a:off x="521894" y="470263"/>
            <a:ext cx="5443919" cy="6668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70276" marR="0" lvl="0" indent="-23513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D3D3D"/>
              </a:buClr>
              <a:buSzPts val="2800"/>
              <a:buFont typeface="Helvetica Neue"/>
              <a:buNone/>
              <a:defRPr sz="2880" i="0" u="none" strike="noStrike" cap="none">
                <a:solidFill>
                  <a:srgbClr val="3D3D3D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940552" marR="0" lvl="1" indent="-23513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Helvetica Neue"/>
              <a:buNone/>
              <a:defRPr sz="1029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410828" marR="0" lvl="2" indent="-23513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Helvetica Neue"/>
              <a:buNone/>
              <a:defRPr sz="1029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881104" marR="0" lvl="3" indent="-23513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Helvetica Neue"/>
              <a:buNone/>
              <a:defRPr sz="1029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351380" marR="0" lvl="4" indent="-23513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Helvetica Neue"/>
              <a:buNone/>
              <a:defRPr sz="1029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821656" marR="0" lvl="5" indent="-23513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Helvetica Neue"/>
              <a:buNone/>
              <a:defRPr sz="1029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3291931" marR="0" lvl="6" indent="-23513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Helvetica Neue"/>
              <a:buNone/>
              <a:defRPr sz="1029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3762207" marR="0" lvl="7" indent="-23513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Helvetica Neue"/>
              <a:buNone/>
              <a:defRPr sz="1029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4232483" marR="0" lvl="8" indent="-23513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Helvetica Neue"/>
              <a:buNone/>
              <a:defRPr sz="1029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  <p:sp>
        <p:nvSpPr>
          <p:cNvPr id="60" name="Google Shape;60;p14"/>
          <p:cNvSpPr txBox="1">
            <a:spLocks noGrp="1"/>
          </p:cNvSpPr>
          <p:nvPr>
            <p:ph type="body" idx="2"/>
          </p:nvPr>
        </p:nvSpPr>
        <p:spPr>
          <a:xfrm>
            <a:off x="404040" y="2435340"/>
            <a:ext cx="9246136" cy="8152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70276" marR="0" lvl="0" indent="-235138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D3D3D"/>
              </a:buClr>
              <a:buSzPts val="1500"/>
              <a:buFont typeface="Helvetica Neue"/>
              <a:buNone/>
              <a:defRPr sz="1543" i="0" u="none" strike="noStrike" cap="none">
                <a:solidFill>
                  <a:srgbClr val="3D3D3D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940552" marR="0" lvl="1" indent="-23513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Helvetica Neue"/>
              <a:buNone/>
              <a:defRPr sz="1543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410828" marR="0" lvl="2" indent="-23513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Helvetica Neue"/>
              <a:buNone/>
              <a:defRPr sz="1543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881104" marR="0" lvl="3" indent="-23513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Helvetica Neue"/>
              <a:buNone/>
              <a:defRPr sz="1543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351380" marR="0" lvl="4" indent="-23513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Helvetica Neue"/>
              <a:buNone/>
              <a:defRPr sz="1543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821656" marR="0" lvl="5" indent="-23513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Helvetica Neue"/>
              <a:buNone/>
              <a:defRPr sz="1543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3291931" marR="0" lvl="6" indent="-23513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Helvetica Neue"/>
              <a:buNone/>
              <a:defRPr sz="1543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3762207" marR="0" lvl="7" indent="-23513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Helvetica Neue"/>
              <a:buNone/>
              <a:defRPr sz="1543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4232483" marR="0" lvl="8" indent="-23513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Helvetica Neue"/>
              <a:buNone/>
              <a:defRPr sz="1543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  <p:sp>
        <p:nvSpPr>
          <p:cNvPr id="61" name="Google Shape;61;p14"/>
          <p:cNvSpPr txBox="1">
            <a:spLocks noGrp="1"/>
          </p:cNvSpPr>
          <p:nvPr>
            <p:ph type="sldNum" idx="12"/>
          </p:nvPr>
        </p:nvSpPr>
        <p:spPr>
          <a:xfrm>
            <a:off x="5965865" y="6536530"/>
            <a:ext cx="255125" cy="1913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800" tIns="34800" rIns="34800" bIns="34800" anchor="t" anchorCtr="0">
            <a:noAutofit/>
          </a:bodyPr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Helvetica Neue"/>
              <a:buNone/>
              <a:defRPr sz="1029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Helvetica Neue"/>
              <a:buNone/>
              <a:defRPr sz="1029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Helvetica Neue"/>
              <a:buNone/>
              <a:defRPr sz="1029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Helvetica Neue"/>
              <a:buNone/>
              <a:defRPr sz="1029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Helvetica Neue"/>
              <a:buNone/>
              <a:defRPr sz="1029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Helvetica Neue"/>
              <a:buNone/>
              <a:defRPr sz="1029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Helvetica Neue"/>
              <a:buNone/>
              <a:defRPr sz="1029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Helvetica Neue"/>
              <a:buNone/>
              <a:defRPr sz="1029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Helvetica Neue"/>
              <a:buNone/>
              <a:defRPr sz="1029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209579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">
          <p15:clr>
            <a:srgbClr val="F9AD4C"/>
          </p15:clr>
        </p15:guide>
        <p15:guide id="2" pos="288">
          <p15:clr>
            <a:srgbClr val="F9AD4C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1906FA-AA6D-264F-B680-A58C5557DB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036E80-2E43-1D4E-A69E-D378D36CBD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596FA8-6B74-B04D-A7E7-6175507FA0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B6F2A-5F51-2948-ADC7-FE2936C56F6E}" type="datetimeFigureOut">
              <a:rPr lang="en-US" smtClean="0"/>
              <a:t>9/21/2021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8BD129-9DC7-934B-8966-0EC940E87C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00E9C7-FA0D-544A-AEE3-B1A671B8C0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49B00-26E8-344C-882B-691C98D46C5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06256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C838BC-453A-6844-8B2A-2C61DBC431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61135D-97E7-204F-BA5D-5F8A59584E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14B258-0B9B-2341-87A2-3736C74B2D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B6F2A-5F51-2948-ADC7-FE2936C56F6E}" type="datetimeFigureOut">
              <a:rPr lang="en-US" smtClean="0"/>
              <a:t>9/21/2021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A1D3F9-A92B-044B-9E4C-92C3795A19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D5695E-7659-5E44-86B6-46C059BD01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49B00-26E8-344C-882B-691C98D46C5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46345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922AB2-4037-5644-85E0-D4A28F35FD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3EB49B-F5A3-6F44-9F41-CDCA4F906B6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CEA9DE4-D47B-EE4D-8C70-844D698D7F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1D7481-2B0C-B94B-9A09-149A657DB1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B6F2A-5F51-2948-ADC7-FE2936C56F6E}" type="datetimeFigureOut">
              <a:rPr lang="en-US" smtClean="0"/>
              <a:t>9/21/2021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67DD334-BDB1-E941-8535-A3A031AAEC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42C808E-2B8B-4D43-B2FD-60F1C8E504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49B00-26E8-344C-882B-691C98D46C5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96085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A3A237-3306-6246-A3E7-92A36EC7AF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2E5C26-53EC-C64E-83D9-E7B10E8753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AA989C3-39B2-8548-84E9-3E96D8AF13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C73054F-24B2-A84B-9210-0792380B2A4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940ABAF-F73C-0D44-843E-EB2689506C2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86E2FEF-8E5F-4644-B7BC-95A09CCE2B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B6F2A-5F51-2948-ADC7-FE2936C56F6E}" type="datetimeFigureOut">
              <a:rPr lang="en-US" smtClean="0"/>
              <a:t>9/21/2021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FFF88E2-DFA1-D542-941B-FFA032C57C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8C8FF24-BB45-A944-BB0E-40644377B2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49B00-26E8-344C-882B-691C98D46C5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48025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834535-6BE2-864A-99BB-F69E785BFC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E909DAB-2DD9-1045-AE91-B281134CFC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B6F2A-5F51-2948-ADC7-FE2936C56F6E}" type="datetimeFigureOut">
              <a:rPr lang="en-US" smtClean="0"/>
              <a:t>9/21/2021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C505E6F-E25F-9343-BAA9-CB3FA0929B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EDC4ED6-2F3D-5048-94B0-28FC53A75D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49B00-26E8-344C-882B-691C98D46C5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47820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152D9A5-BED6-3240-B225-88F657D19B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B6F2A-5F51-2948-ADC7-FE2936C56F6E}" type="datetimeFigureOut">
              <a:rPr lang="en-US" smtClean="0"/>
              <a:t>9/21/2021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F969C72-E08F-7D4E-9357-2CFD24B7C5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DE579FE-E387-5844-842C-A80695B9BE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49B00-26E8-344C-882B-691C98D46C5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9945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5DD2F7-ED07-1C47-BEAB-3B6F408A50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5F8438-E251-F046-BE04-4A95545C36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99BB324-0524-2345-BBEC-927B41C85D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E34730-DC1E-6749-8EE6-74E5AC5AE6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B6F2A-5F51-2948-ADC7-FE2936C56F6E}" type="datetimeFigureOut">
              <a:rPr lang="en-US" smtClean="0"/>
              <a:t>9/21/2021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869E50-06E0-5B41-93D5-6D23B6CFD5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BE9C4F-4CD4-7F47-B378-69AB47F692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49B00-26E8-344C-882B-691C98D46C5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49082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03452-646D-A24A-A380-F8D513E619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D7ECBA8-10F7-C74E-83F6-5659DF70610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E6B6CDB-62E8-ED46-8E57-63B0D68810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5800F33-3809-4846-85FE-856D99A9E4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B6F2A-5F51-2948-ADC7-FE2936C56F6E}" type="datetimeFigureOut">
              <a:rPr lang="en-US" smtClean="0"/>
              <a:t>9/21/2021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B4156B-0158-894B-9D15-F946821D39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D85A3B-099C-854C-8EC0-902EB98554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49B00-26E8-344C-882B-691C98D46C5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43810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E36B0BD-286A-AC4C-9BF5-3974F499E1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A337A3-003D-234C-9A2F-C01FA00454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56A49B-6F8D-7246-B14D-041A36183B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BB6F2A-5F51-2948-ADC7-FE2936C56F6E}" type="datetimeFigureOut">
              <a:rPr lang="en-US" smtClean="0"/>
              <a:t>9/21/2021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A725A8-1BB1-7047-B0D3-1B04BC9DB8B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29E2CB-41FA-DE48-85E5-EA4796045FD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D49B00-26E8-344C-882B-691C98D46C5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99822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TSH@whtc.co.uk" TargetMode="External"/><Relationship Id="rId2" Type="http://schemas.openxmlformats.org/officeDocument/2006/relationships/hyperlink" Target="https://forms.office.com/r/8iQqF6Gsw3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hyperlink" Target="https://www.whtc.co.uk/3616/national-professional-qualifications-npq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1" name="Rectangle 120">
            <a:extLst>
              <a:ext uri="{FF2B5EF4-FFF2-40B4-BE49-F238E27FC236}">
                <a16:creationId xmlns:a16="http://schemas.microsoft.com/office/drawing/2014/main" id="{2EA73A68-63F4-4DB1-9407-CF5566EBB9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3" name="Rectangle 122">
            <a:extLst>
              <a:ext uri="{FF2B5EF4-FFF2-40B4-BE49-F238E27FC236}">
                <a16:creationId xmlns:a16="http://schemas.microsoft.com/office/drawing/2014/main" id="{201871FA-D1AD-45C5-A92E-2CD8A14CB3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4676" y="370764"/>
            <a:ext cx="734141" cy="734141"/>
          </a:xfrm>
          <a:prstGeom prst="rect">
            <a:avLst/>
          </a:prstGeom>
          <a:noFill/>
          <a:ln w="127000">
            <a:solidFill>
              <a:schemeClr val="accent6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5" name="Arc 124">
            <a:extLst>
              <a:ext uri="{FF2B5EF4-FFF2-40B4-BE49-F238E27FC236}">
                <a16:creationId xmlns:a16="http://schemas.microsoft.com/office/drawing/2014/main" id="{4F0934E6-E033-40C5-9710-CBBE8BE391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60343" y="1935050"/>
            <a:ext cx="2987899" cy="2987899"/>
          </a:xfrm>
          <a:prstGeom prst="arc">
            <a:avLst>
              <a:gd name="adj1" fmla="val 14441841"/>
              <a:gd name="adj2" fmla="val 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Title 1">
            <a:extLst>
              <a:ext uri="{FF2B5EF4-FFF2-40B4-BE49-F238E27FC236}">
                <a16:creationId xmlns:a16="http://schemas.microsoft.com/office/drawing/2014/main" id="{34F838D5-F389-AC45-BE60-500C681EEE5B}"/>
              </a:ext>
            </a:extLst>
          </p:cNvPr>
          <p:cNvSpPr txBox="1">
            <a:spLocks/>
          </p:cNvSpPr>
          <p:nvPr/>
        </p:nvSpPr>
        <p:spPr>
          <a:xfrm>
            <a:off x="0" y="1935050"/>
            <a:ext cx="3664238" cy="12687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 </a:t>
            </a:r>
            <a:br>
              <a:rPr kumimoji="0" lang="en-US" sz="5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endParaRPr kumimoji="0" lang="en-US" sz="51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E4179B4-2566-4D63-883E-83D9DB2DA109}"/>
              </a:ext>
            </a:extLst>
          </p:cNvPr>
          <p:cNvSpPr txBox="1"/>
          <p:nvPr/>
        </p:nvSpPr>
        <p:spPr>
          <a:xfrm>
            <a:off x="3593378" y="1193344"/>
            <a:ext cx="8430554" cy="212365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ldine401 BT" panose="02020602060306020A03" pitchFamily="18" charset="0"/>
                <a:ea typeface="Calibri" panose="020F0502020204030204" pitchFamily="34" charset="0"/>
              </a:rPr>
              <a:t>NPQ</a:t>
            </a:r>
            <a:r>
              <a:rPr kumimoji="0" lang="en-GB" sz="4400" b="1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ldine401 BT" panose="02020602060306020A03" pitchFamily="18" charset="0"/>
                <a:ea typeface="Calibri" panose="020F0502020204030204" pitchFamily="34" charset="0"/>
              </a:rPr>
              <a:t> Courses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3600" b="1" i="0" u="none" strike="noStrike" kern="1200" cap="none" spc="0" normalizeH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ldine401 BT" panose="02020602060306020A03" pitchFamily="18" charset="0"/>
              <a:ea typeface="Calibri" panose="020F050202020403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3200" b="1" i="1" dirty="0">
                <a:solidFill>
                  <a:prstClr val="black"/>
                </a:solidFill>
                <a:latin typeface="Aldine401 BT" panose="02020602060306020A03" pitchFamily="18" charset="0"/>
                <a:ea typeface="Calibri" panose="020F0502020204030204" pitchFamily="34" charset="0"/>
              </a:rPr>
              <a:t>N</a:t>
            </a:r>
            <a:r>
              <a:rPr kumimoji="0" lang="en-GB" sz="3200" b="1" i="1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ldine401 BT" panose="02020602060306020A03" pitchFamily="18" charset="0"/>
                <a:ea typeface="Calibri" panose="020F0502020204030204" pitchFamily="34" charset="0"/>
              </a:rPr>
              <a:t>umbers across the Hub so far are as follows</a:t>
            </a:r>
            <a:r>
              <a:rPr lang="en-GB" sz="3200" b="1" i="1" dirty="0">
                <a:solidFill>
                  <a:prstClr val="black"/>
                </a:solidFill>
                <a:latin typeface="Aldine401 BT" panose="02020602060306020A03" pitchFamily="18" charset="0"/>
                <a:ea typeface="Calibri" panose="020F0502020204030204" pitchFamily="34" charset="0"/>
              </a:rPr>
              <a:t>:</a:t>
            </a:r>
            <a:endParaRPr kumimoji="0" lang="en-GB" sz="3200" b="1" i="1" u="none" strike="noStrike" kern="1200" cap="none" spc="0" normalizeH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ldine401 BT" panose="02020602060306020A03" pitchFamily="18" charset="0"/>
              <a:ea typeface="Calibri" panose="020F0502020204030204" pitchFamily="34" charset="0"/>
            </a:endParaRPr>
          </a:p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+mn-cs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676" y="507075"/>
            <a:ext cx="3038702" cy="1681351"/>
          </a:xfrm>
          <a:prstGeom prst="rect">
            <a:avLst/>
          </a:prstGeom>
        </p:spPr>
      </p:pic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1175336"/>
              </p:ext>
            </p:extLst>
          </p:nvPr>
        </p:nvGraphicFramePr>
        <p:xfrm>
          <a:off x="794761" y="3534567"/>
          <a:ext cx="11229171" cy="292279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87621">
                  <a:extLst>
                    <a:ext uri="{9D8B030D-6E8A-4147-A177-3AD203B41FA5}">
                      <a16:colId xmlns:a16="http://schemas.microsoft.com/office/drawing/2014/main" val="3060133482"/>
                    </a:ext>
                  </a:extLst>
                </a:gridCol>
                <a:gridCol w="1752530">
                  <a:extLst>
                    <a:ext uri="{9D8B030D-6E8A-4147-A177-3AD203B41FA5}">
                      <a16:colId xmlns:a16="http://schemas.microsoft.com/office/drawing/2014/main" val="4011017809"/>
                    </a:ext>
                  </a:extLst>
                </a:gridCol>
                <a:gridCol w="1557804">
                  <a:extLst>
                    <a:ext uri="{9D8B030D-6E8A-4147-A177-3AD203B41FA5}">
                      <a16:colId xmlns:a16="http://schemas.microsoft.com/office/drawing/2014/main" val="2199918046"/>
                    </a:ext>
                  </a:extLst>
                </a:gridCol>
                <a:gridCol w="1557804">
                  <a:extLst>
                    <a:ext uri="{9D8B030D-6E8A-4147-A177-3AD203B41FA5}">
                      <a16:colId xmlns:a16="http://schemas.microsoft.com/office/drawing/2014/main" val="257291902"/>
                    </a:ext>
                  </a:extLst>
                </a:gridCol>
                <a:gridCol w="1557804">
                  <a:extLst>
                    <a:ext uri="{9D8B030D-6E8A-4147-A177-3AD203B41FA5}">
                      <a16:colId xmlns:a16="http://schemas.microsoft.com/office/drawing/2014/main" val="3191181285"/>
                    </a:ext>
                  </a:extLst>
                </a:gridCol>
                <a:gridCol w="1557804">
                  <a:extLst>
                    <a:ext uri="{9D8B030D-6E8A-4147-A177-3AD203B41FA5}">
                      <a16:colId xmlns:a16="http://schemas.microsoft.com/office/drawing/2014/main" val="2539199169"/>
                    </a:ext>
                  </a:extLst>
                </a:gridCol>
                <a:gridCol w="1557804">
                  <a:extLst>
                    <a:ext uri="{9D8B030D-6E8A-4147-A177-3AD203B41FA5}">
                      <a16:colId xmlns:a16="http://schemas.microsoft.com/office/drawing/2014/main" val="553753142"/>
                    </a:ext>
                  </a:extLst>
                </a:gridCol>
              </a:tblGrid>
              <a:tr h="2254920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u="none" strike="noStrike" dirty="0">
                          <a:effectLst/>
                          <a:latin typeface="Aldine401 BT" panose="02020602060306020A03" pitchFamily="18" charset="0"/>
                        </a:rPr>
                        <a:t>NPQ for Leading Teacher Development (NPQLTD) </a:t>
                      </a:r>
                      <a:endParaRPr lang="en-GB" sz="2000" b="1" i="0" u="none" strike="noStrike" dirty="0">
                        <a:solidFill>
                          <a:srgbClr val="000000"/>
                        </a:solidFill>
                        <a:effectLst/>
                        <a:latin typeface="Aldine401 BT" panose="02020602060306020A03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u="none" strike="noStrike" dirty="0">
                          <a:effectLst/>
                          <a:latin typeface="Aldine401 BT" panose="02020602060306020A03" pitchFamily="18" charset="0"/>
                        </a:rPr>
                        <a:t>NPQ for Leading Teaching </a:t>
                      </a:r>
                      <a:br>
                        <a:rPr lang="en-GB" sz="2000" u="none" strike="noStrike" dirty="0">
                          <a:effectLst/>
                          <a:latin typeface="Aldine401 BT" panose="02020602060306020A03" pitchFamily="18" charset="0"/>
                        </a:rPr>
                      </a:br>
                      <a:r>
                        <a:rPr lang="en-GB" sz="2000" u="none" strike="noStrike" dirty="0">
                          <a:effectLst/>
                          <a:latin typeface="Aldine401 BT" panose="02020602060306020A03" pitchFamily="18" charset="0"/>
                        </a:rPr>
                        <a:t>(NPQLT) </a:t>
                      </a:r>
                      <a:endParaRPr lang="en-GB" sz="2000" b="1" i="0" u="none" strike="noStrike" dirty="0">
                        <a:solidFill>
                          <a:srgbClr val="000000"/>
                        </a:solidFill>
                        <a:effectLst/>
                        <a:latin typeface="Aldine401 BT" panose="02020602060306020A03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u="none" strike="noStrike" dirty="0">
                          <a:effectLst/>
                          <a:latin typeface="Aldine401 BT" panose="02020602060306020A03" pitchFamily="18" charset="0"/>
                        </a:rPr>
                        <a:t>NPQ for Leading Behaviour and Culture (NPQLBC)</a:t>
                      </a:r>
                      <a:endParaRPr lang="en-GB" sz="2000" b="1" i="0" u="none" strike="noStrike" dirty="0">
                        <a:solidFill>
                          <a:srgbClr val="000000"/>
                        </a:solidFill>
                        <a:effectLst/>
                        <a:latin typeface="Aldine401 BT" panose="02020602060306020A03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u="none" strike="noStrike" dirty="0">
                          <a:effectLst/>
                          <a:latin typeface="Aldine401 BT" panose="02020602060306020A03" pitchFamily="18" charset="0"/>
                        </a:rPr>
                        <a:t>NPQ for Senior Leadership </a:t>
                      </a:r>
                      <a:br>
                        <a:rPr lang="en-GB" sz="2000" u="none" strike="noStrike" dirty="0">
                          <a:effectLst/>
                          <a:latin typeface="Aldine401 BT" panose="02020602060306020A03" pitchFamily="18" charset="0"/>
                        </a:rPr>
                      </a:br>
                      <a:r>
                        <a:rPr lang="en-GB" sz="2000" u="none" strike="noStrike" dirty="0">
                          <a:effectLst/>
                          <a:latin typeface="Aldine401 BT" panose="02020602060306020A03" pitchFamily="18" charset="0"/>
                        </a:rPr>
                        <a:t>(NPQSL)</a:t>
                      </a:r>
                      <a:endParaRPr lang="en-GB" sz="2000" b="1" i="0" u="none" strike="noStrike" dirty="0">
                        <a:solidFill>
                          <a:srgbClr val="000000"/>
                        </a:solidFill>
                        <a:effectLst/>
                        <a:latin typeface="Aldine401 BT" panose="02020602060306020A03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u="none" strike="noStrike" dirty="0">
                          <a:effectLst/>
                          <a:latin typeface="Aldine401 BT" panose="02020602060306020A03" pitchFamily="18" charset="0"/>
                        </a:rPr>
                        <a:t>NPQ for Headship (NPQH)</a:t>
                      </a:r>
                      <a:endParaRPr lang="en-GB" sz="2000" b="1" i="0" u="none" strike="noStrike" dirty="0">
                        <a:solidFill>
                          <a:srgbClr val="000000"/>
                        </a:solidFill>
                        <a:effectLst/>
                        <a:latin typeface="Aldine401 BT" panose="02020602060306020A03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u="none" strike="noStrike" dirty="0">
                          <a:effectLst/>
                          <a:latin typeface="Aldine401 BT" panose="02020602060306020A03" pitchFamily="18" charset="0"/>
                        </a:rPr>
                        <a:t>NEW HEADS - additional support offer</a:t>
                      </a:r>
                      <a:endParaRPr lang="en-GB" sz="2000" b="1" i="0" u="none" strike="noStrike" dirty="0">
                        <a:solidFill>
                          <a:srgbClr val="000000"/>
                        </a:solidFill>
                        <a:effectLst/>
                        <a:latin typeface="Aldine401 BT" panose="02020602060306020A03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u="none" strike="noStrike" dirty="0">
                          <a:effectLst/>
                          <a:latin typeface="Aldine401 BT" panose="02020602060306020A03" pitchFamily="18" charset="0"/>
                        </a:rPr>
                        <a:t>NPQ for Executive Leadership </a:t>
                      </a:r>
                      <a:br>
                        <a:rPr lang="en-GB" sz="2000" u="none" strike="noStrike" dirty="0">
                          <a:effectLst/>
                          <a:latin typeface="Aldine401 BT" panose="02020602060306020A03" pitchFamily="18" charset="0"/>
                        </a:rPr>
                      </a:br>
                      <a:r>
                        <a:rPr lang="en-GB" sz="2000" u="none" strike="noStrike" dirty="0">
                          <a:effectLst/>
                          <a:latin typeface="Aldine401 BT" panose="02020602060306020A03" pitchFamily="18" charset="0"/>
                        </a:rPr>
                        <a:t>(NPQEL)</a:t>
                      </a:r>
                      <a:endParaRPr lang="en-GB" sz="2000" b="1" i="0" u="none" strike="noStrike" dirty="0">
                        <a:solidFill>
                          <a:srgbClr val="000000"/>
                        </a:solidFill>
                        <a:effectLst/>
                        <a:latin typeface="Aldine401 BT" panose="02020602060306020A03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0435703"/>
                  </a:ext>
                </a:extLst>
              </a:tr>
              <a:tr h="667873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0" u="none" strike="noStrike" dirty="0">
                          <a:effectLst/>
                          <a:latin typeface="Aldine401 BT" panose="02020602060306020A03" pitchFamily="18" charset="0"/>
                        </a:rPr>
                        <a:t>51</a:t>
                      </a:r>
                      <a:endParaRPr lang="en-GB" sz="4000" b="1" i="0" u="none" strike="noStrike" dirty="0">
                        <a:solidFill>
                          <a:srgbClr val="000000"/>
                        </a:solidFill>
                        <a:effectLst/>
                        <a:latin typeface="Aldine401 BT" panose="02020602060306020A03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0" u="none" strike="noStrike" dirty="0">
                          <a:effectLst/>
                          <a:latin typeface="Aldine401 BT" panose="02020602060306020A03" pitchFamily="18" charset="0"/>
                        </a:rPr>
                        <a:t>57</a:t>
                      </a:r>
                      <a:endParaRPr lang="en-GB" sz="4000" b="1" i="0" u="none" strike="noStrike" dirty="0">
                        <a:solidFill>
                          <a:srgbClr val="000000"/>
                        </a:solidFill>
                        <a:effectLst/>
                        <a:latin typeface="Aldine401 BT" panose="02020602060306020A03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0" u="none" strike="noStrike" dirty="0">
                          <a:effectLst/>
                          <a:latin typeface="Aldine401 BT" panose="02020602060306020A03" pitchFamily="18" charset="0"/>
                        </a:rPr>
                        <a:t>28</a:t>
                      </a:r>
                      <a:endParaRPr lang="en-GB" sz="4000" b="1" i="0" u="none" strike="noStrike" dirty="0">
                        <a:solidFill>
                          <a:srgbClr val="000000"/>
                        </a:solidFill>
                        <a:effectLst/>
                        <a:latin typeface="Aldine401 BT" panose="02020602060306020A03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0" u="none" strike="noStrike" dirty="0">
                          <a:effectLst/>
                          <a:latin typeface="Aldine401 BT" panose="02020602060306020A03" pitchFamily="18" charset="0"/>
                        </a:rPr>
                        <a:t>55</a:t>
                      </a:r>
                      <a:endParaRPr lang="en-GB" sz="4000" b="1" i="0" u="none" strike="noStrike" dirty="0">
                        <a:solidFill>
                          <a:srgbClr val="000000"/>
                        </a:solidFill>
                        <a:effectLst/>
                        <a:latin typeface="Aldine401 BT" panose="02020602060306020A03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0" u="none" strike="noStrike" dirty="0">
                          <a:effectLst/>
                          <a:latin typeface="Aldine401 BT" panose="02020602060306020A03" pitchFamily="18" charset="0"/>
                        </a:rPr>
                        <a:t>36</a:t>
                      </a:r>
                      <a:endParaRPr lang="en-GB" sz="4000" b="1" i="0" u="none" strike="noStrike" dirty="0">
                        <a:solidFill>
                          <a:srgbClr val="000000"/>
                        </a:solidFill>
                        <a:effectLst/>
                        <a:latin typeface="Aldine401 BT" panose="02020602060306020A03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0" u="none" strike="noStrike" dirty="0">
                          <a:effectLst/>
                          <a:latin typeface="Aldine401 BT" panose="02020602060306020A03" pitchFamily="18" charset="0"/>
                        </a:rPr>
                        <a:t>2</a:t>
                      </a:r>
                      <a:endParaRPr lang="en-GB" sz="4000" b="1" i="0" u="none" strike="noStrike" dirty="0">
                        <a:solidFill>
                          <a:srgbClr val="000000"/>
                        </a:solidFill>
                        <a:effectLst/>
                        <a:latin typeface="Aldine401 BT" panose="02020602060306020A03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0" u="none" strike="noStrike" dirty="0">
                          <a:effectLst/>
                          <a:latin typeface="Aldine401 BT" panose="02020602060306020A03" pitchFamily="18" charset="0"/>
                        </a:rPr>
                        <a:t>12</a:t>
                      </a:r>
                      <a:endParaRPr lang="en-GB" sz="4000" b="1" i="0" u="none" strike="noStrike" dirty="0">
                        <a:solidFill>
                          <a:srgbClr val="000000"/>
                        </a:solidFill>
                        <a:effectLst/>
                        <a:latin typeface="Aldine401 BT" panose="02020602060306020A03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2760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487427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1" name="Rectangle 120">
            <a:extLst>
              <a:ext uri="{FF2B5EF4-FFF2-40B4-BE49-F238E27FC236}">
                <a16:creationId xmlns:a16="http://schemas.microsoft.com/office/drawing/2014/main" id="{2EA73A68-63F4-4DB1-9407-CF5566EBB9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3" name="Rectangle 122">
            <a:extLst>
              <a:ext uri="{FF2B5EF4-FFF2-40B4-BE49-F238E27FC236}">
                <a16:creationId xmlns:a16="http://schemas.microsoft.com/office/drawing/2014/main" id="{201871FA-D1AD-45C5-A92E-2CD8A14CB3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4676" y="370764"/>
            <a:ext cx="734141" cy="734141"/>
          </a:xfrm>
          <a:prstGeom prst="rect">
            <a:avLst/>
          </a:prstGeom>
          <a:noFill/>
          <a:ln w="127000">
            <a:solidFill>
              <a:schemeClr val="accent6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5" name="Arc 124">
            <a:extLst>
              <a:ext uri="{FF2B5EF4-FFF2-40B4-BE49-F238E27FC236}">
                <a16:creationId xmlns:a16="http://schemas.microsoft.com/office/drawing/2014/main" id="{4F0934E6-E033-40C5-9710-CBBE8BE391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60343" y="1935050"/>
            <a:ext cx="2987899" cy="2987899"/>
          </a:xfrm>
          <a:prstGeom prst="arc">
            <a:avLst>
              <a:gd name="adj1" fmla="val 14441841"/>
              <a:gd name="adj2" fmla="val 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Title 1">
            <a:extLst>
              <a:ext uri="{FF2B5EF4-FFF2-40B4-BE49-F238E27FC236}">
                <a16:creationId xmlns:a16="http://schemas.microsoft.com/office/drawing/2014/main" id="{34F838D5-F389-AC45-BE60-500C681EEE5B}"/>
              </a:ext>
            </a:extLst>
          </p:cNvPr>
          <p:cNvSpPr txBox="1">
            <a:spLocks/>
          </p:cNvSpPr>
          <p:nvPr/>
        </p:nvSpPr>
        <p:spPr>
          <a:xfrm>
            <a:off x="0" y="1935050"/>
            <a:ext cx="3664238" cy="12687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 </a:t>
            </a:r>
            <a:br>
              <a:rPr kumimoji="0" lang="en-US" sz="5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endParaRPr kumimoji="0" lang="en-US" sz="51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E4179B4-2566-4D63-883E-83D9DB2DA109}"/>
              </a:ext>
            </a:extLst>
          </p:cNvPr>
          <p:cNvSpPr txBox="1"/>
          <p:nvPr/>
        </p:nvSpPr>
        <p:spPr>
          <a:xfrm>
            <a:off x="3974032" y="370764"/>
            <a:ext cx="7979034" cy="598625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3600" b="1" dirty="0">
              <a:solidFill>
                <a:prstClr val="black"/>
              </a:solidFill>
              <a:latin typeface="Aldine401 BT" panose="02020602060306020A03" pitchFamily="18" charset="0"/>
              <a:ea typeface="Calibri" panose="020F0502020204030204" pitchFamily="34" charset="0"/>
            </a:endParaRPr>
          </a:p>
          <a:p>
            <a:pPr marL="571500" marR="0" lvl="0" indent="-571500" algn="l" defTabSz="457200" rtl="0" eaLnBrk="1" fontAlgn="auto" latinLnBrk="0" hangingPunct="1">
              <a:spcBef>
                <a:spcPts val="0"/>
              </a:spcBef>
              <a:spcAft>
                <a:spcPts val="3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2400" b="1" dirty="0">
                <a:solidFill>
                  <a:prstClr val="black"/>
                </a:solidFill>
                <a:latin typeface="Aldine401 BT" panose="02020602060306020A03" pitchFamily="18" charset="0"/>
                <a:ea typeface="Calibri" panose="020F0502020204030204" pitchFamily="34" charset="0"/>
              </a:rPr>
              <a:t>Reminder that all the </a:t>
            </a:r>
            <a:r>
              <a:rPr lang="en-GB" sz="2400" b="1" u="sng" dirty="0">
                <a:solidFill>
                  <a:prstClr val="black"/>
                </a:solidFill>
                <a:latin typeface="Aldine401 BT" panose="02020602060306020A03" pitchFamily="18" charset="0"/>
                <a:ea typeface="Calibri" panose="020F0502020204030204" pitchFamily="34" charset="0"/>
              </a:rPr>
              <a:t>eligible schools </a:t>
            </a:r>
            <a:r>
              <a:rPr lang="en-GB" sz="2400" b="1" dirty="0">
                <a:solidFill>
                  <a:prstClr val="black"/>
                </a:solidFill>
                <a:latin typeface="Aldine401 BT" panose="02020602060306020A03" pitchFamily="18" charset="0"/>
                <a:ea typeface="Calibri" panose="020F0502020204030204" pitchFamily="34" charset="0"/>
              </a:rPr>
              <a:t>can enrol any number of staff </a:t>
            </a:r>
            <a:r>
              <a:rPr lang="en-GB" sz="2400" b="1" u="sng" dirty="0">
                <a:solidFill>
                  <a:prstClr val="black"/>
                </a:solidFill>
                <a:latin typeface="Aldine401 BT" panose="02020602060306020A03" pitchFamily="18" charset="0"/>
                <a:ea typeface="Calibri" panose="020F0502020204030204" pitchFamily="34" charset="0"/>
              </a:rPr>
              <a:t>absolutely free</a:t>
            </a:r>
            <a:r>
              <a:rPr lang="en-GB" sz="2400" b="1" dirty="0">
                <a:solidFill>
                  <a:prstClr val="black"/>
                </a:solidFill>
                <a:latin typeface="Aldine401 BT" panose="02020602060306020A03" pitchFamily="18" charset="0"/>
                <a:ea typeface="Calibri" panose="020F0502020204030204" pitchFamily="34" charset="0"/>
              </a:rPr>
              <a:t>.</a:t>
            </a:r>
          </a:p>
          <a:p>
            <a:pPr marL="571500" marR="0" lvl="0" indent="-571500" algn="l" defTabSz="457200" rtl="0" eaLnBrk="1" fontAlgn="auto" latinLnBrk="0" hangingPunct="1">
              <a:spcBef>
                <a:spcPts val="0"/>
              </a:spcBef>
              <a:spcAft>
                <a:spcPts val="3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2400" b="1" dirty="0">
                <a:solidFill>
                  <a:prstClr val="black"/>
                </a:solidFill>
                <a:latin typeface="Aldine401 BT" panose="02020602060306020A03" pitchFamily="18" charset="0"/>
                <a:ea typeface="Calibri" panose="020F0502020204030204" pitchFamily="34" charset="0"/>
              </a:rPr>
              <a:t>For all other schools, NPQLTD (Leading Teacher Development) is free, as is the NPQH for headteacher or head of school within the last 2 years.</a:t>
            </a:r>
          </a:p>
          <a:p>
            <a:pPr marL="571500" marR="0" lvl="0" indent="-571500" algn="l" defTabSz="457200" rtl="0" eaLnBrk="1" fontAlgn="auto" latinLnBrk="0" hangingPunct="1">
              <a:spcBef>
                <a:spcPts val="0"/>
              </a:spcBef>
              <a:spcAft>
                <a:spcPts val="3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2400" b="1" dirty="0">
                <a:solidFill>
                  <a:prstClr val="black"/>
                </a:solidFill>
                <a:latin typeface="Aldine401 BT" panose="02020602060306020A03" pitchFamily="18" charset="0"/>
                <a:ea typeface="Calibri" panose="020F0502020204030204" pitchFamily="34" charset="0"/>
              </a:rPr>
              <a:t>The commitment from schools is minimal – 1 day for NPQLBC, NPQLTD, NPQLT. Rest is all self-study online, 1-2 hour virtual meetings after school.</a:t>
            </a:r>
          </a:p>
          <a:p>
            <a:pPr marL="571500" marR="0" lvl="0" indent="-571500" algn="l" defTabSz="457200" rtl="0" eaLnBrk="1" fontAlgn="auto" latinLnBrk="0" hangingPunct="1">
              <a:spcBef>
                <a:spcPts val="0"/>
              </a:spcBef>
              <a:spcAft>
                <a:spcPts val="3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2400" b="1" dirty="0">
                <a:solidFill>
                  <a:prstClr val="black"/>
                </a:solidFill>
                <a:latin typeface="Aldine401 BT" panose="02020602060306020A03" pitchFamily="18" charset="0"/>
                <a:ea typeface="Calibri" panose="020F0502020204030204" pitchFamily="34" charset="0"/>
              </a:rPr>
              <a:t>A great way of retaining staff.</a:t>
            </a:r>
          </a:p>
          <a:p>
            <a:pPr marL="571500" marR="0" lvl="0" indent="-571500" algn="l" defTabSz="457200" rtl="0" eaLnBrk="1" fontAlgn="auto" latinLnBrk="0" hangingPunct="1">
              <a:spcBef>
                <a:spcPts val="0"/>
              </a:spcBef>
              <a:spcAft>
                <a:spcPts val="3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2400" b="1" dirty="0">
                <a:solidFill>
                  <a:prstClr val="black"/>
                </a:solidFill>
                <a:latin typeface="Aldine401 BT" panose="02020602060306020A03" pitchFamily="18" charset="0"/>
                <a:ea typeface="Calibri" panose="020F0502020204030204" pitchFamily="34" charset="0"/>
              </a:rPr>
              <a:t>Cost £900 (NPQLBC, NPQLT), £1,140 (NPQSL), £1,980 (NPQH).</a:t>
            </a:r>
          </a:p>
          <a:p>
            <a:pPr marL="571500" marR="0" lvl="0" indent="-571500" algn="l" defTabSz="457200" rtl="0" eaLnBrk="1" fontAlgn="auto" latinLnBrk="0" hangingPunct="1">
              <a:spcBef>
                <a:spcPts val="0"/>
              </a:spcBef>
              <a:spcAft>
                <a:spcPts val="3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2400" b="1" dirty="0">
                <a:solidFill>
                  <a:prstClr val="black"/>
                </a:solidFill>
                <a:latin typeface="Aldine401 BT" panose="02020602060306020A03" pitchFamily="18" charset="0"/>
                <a:ea typeface="Calibri" panose="020F0502020204030204" pitchFamily="34" charset="0"/>
              </a:rPr>
              <a:t>These are national professional qualifications and have high currency.</a:t>
            </a:r>
          </a:p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+mn-cs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676" y="508922"/>
            <a:ext cx="3038702" cy="1681351"/>
          </a:xfrm>
          <a:prstGeom prst="rect">
            <a:avLst/>
          </a:prstGeom>
        </p:spPr>
      </p:pic>
      <p:sp>
        <p:nvSpPr>
          <p:cNvPr id="9" name="Title 1">
            <a:extLst>
              <a:ext uri="{FF2B5EF4-FFF2-40B4-BE49-F238E27FC236}">
                <a16:creationId xmlns:a16="http://schemas.microsoft.com/office/drawing/2014/main" id="{34F838D5-F389-AC45-BE60-500C681EEE5B}"/>
              </a:ext>
            </a:extLst>
          </p:cNvPr>
          <p:cNvSpPr txBox="1">
            <a:spLocks/>
          </p:cNvSpPr>
          <p:nvPr/>
        </p:nvSpPr>
        <p:spPr>
          <a:xfrm>
            <a:off x="7387" y="2614095"/>
            <a:ext cx="3664238" cy="12687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 </a:t>
            </a:r>
            <a:br>
              <a:rPr kumimoji="0" lang="en-US" sz="5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US" sz="5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ldine401 BT" panose="02020602060306020A03" pitchFamily="18" charset="0"/>
              </a:rPr>
              <a:t>NPQs Update</a:t>
            </a:r>
          </a:p>
        </p:txBody>
      </p:sp>
    </p:spTree>
    <p:extLst>
      <p:ext uri="{BB962C8B-B14F-4D97-AF65-F5344CB8AC3E}">
        <p14:creationId xmlns:p14="http://schemas.microsoft.com/office/powerpoint/2010/main" val="10999965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1" name="Rectangle 120">
            <a:extLst>
              <a:ext uri="{FF2B5EF4-FFF2-40B4-BE49-F238E27FC236}">
                <a16:creationId xmlns:a16="http://schemas.microsoft.com/office/drawing/2014/main" id="{2EA73A68-63F4-4DB1-9407-CF5566EBB9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3" name="Rectangle 122">
            <a:extLst>
              <a:ext uri="{FF2B5EF4-FFF2-40B4-BE49-F238E27FC236}">
                <a16:creationId xmlns:a16="http://schemas.microsoft.com/office/drawing/2014/main" id="{201871FA-D1AD-45C5-A92E-2CD8A14CB3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4676" y="370764"/>
            <a:ext cx="734141" cy="734141"/>
          </a:xfrm>
          <a:prstGeom prst="rect">
            <a:avLst/>
          </a:prstGeom>
          <a:noFill/>
          <a:ln w="127000">
            <a:solidFill>
              <a:schemeClr val="accent6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5" name="Arc 124">
            <a:extLst>
              <a:ext uri="{FF2B5EF4-FFF2-40B4-BE49-F238E27FC236}">
                <a16:creationId xmlns:a16="http://schemas.microsoft.com/office/drawing/2014/main" id="{4F0934E6-E033-40C5-9710-CBBE8BE391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60343" y="1935050"/>
            <a:ext cx="2987899" cy="2987899"/>
          </a:xfrm>
          <a:prstGeom prst="arc">
            <a:avLst>
              <a:gd name="adj1" fmla="val 14441841"/>
              <a:gd name="adj2" fmla="val 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E4179B4-2566-4D63-883E-83D9DB2DA109}"/>
              </a:ext>
            </a:extLst>
          </p:cNvPr>
          <p:cNvSpPr txBox="1"/>
          <p:nvPr/>
        </p:nvSpPr>
        <p:spPr>
          <a:xfrm>
            <a:off x="3733016" y="878655"/>
            <a:ext cx="8182464" cy="169277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ldine401 BT" panose="02020602060306020A03" pitchFamily="18" charset="0"/>
                <a:ea typeface="Calibri" panose="020F0502020204030204" pitchFamily="34" charset="0"/>
              </a:rPr>
              <a:t>List of school</a:t>
            </a:r>
            <a:r>
              <a:rPr lang="en-GB" sz="3200" b="1" dirty="0">
                <a:solidFill>
                  <a:prstClr val="black"/>
                </a:solidFill>
                <a:latin typeface="Aldine401 BT" panose="02020602060306020A03" pitchFamily="18" charset="0"/>
                <a:ea typeface="Calibri" panose="020F0502020204030204" pitchFamily="34" charset="0"/>
              </a:rPr>
              <a:t>s in Enfield eligible for NPQ scholarship: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+mn-cs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676" y="507075"/>
            <a:ext cx="3038702" cy="1681351"/>
          </a:xfrm>
          <a:prstGeom prst="rect">
            <a:avLst/>
          </a:prstGeom>
        </p:spPr>
      </p:pic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520990"/>
              </p:ext>
            </p:extLst>
          </p:nvPr>
        </p:nvGraphicFramePr>
        <p:xfrm>
          <a:off x="226244" y="2300141"/>
          <a:ext cx="3318235" cy="434575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24672">
                  <a:extLst>
                    <a:ext uri="{9D8B030D-6E8A-4147-A177-3AD203B41FA5}">
                      <a16:colId xmlns:a16="http://schemas.microsoft.com/office/drawing/2014/main" val="971305846"/>
                    </a:ext>
                  </a:extLst>
                </a:gridCol>
                <a:gridCol w="2593563">
                  <a:extLst>
                    <a:ext uri="{9D8B030D-6E8A-4147-A177-3AD203B41FA5}">
                      <a16:colId xmlns:a16="http://schemas.microsoft.com/office/drawing/2014/main" val="1582405842"/>
                    </a:ext>
                  </a:extLst>
                </a:gridCol>
              </a:tblGrid>
              <a:tr h="286636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u="sng" strike="noStrike" dirty="0">
                          <a:solidFill>
                            <a:schemeClr val="bg1"/>
                          </a:solidFill>
                          <a:effectLst/>
                          <a:latin typeface="Aldine401 BT" panose="02020602060306020A03" pitchFamily="18" charset="0"/>
                        </a:rPr>
                        <a:t>URN</a:t>
                      </a:r>
                      <a:endParaRPr lang="en-GB" sz="1400" b="1" i="0" u="sng" strike="noStrike" dirty="0">
                        <a:solidFill>
                          <a:schemeClr val="bg1"/>
                        </a:solidFill>
                        <a:effectLst/>
                        <a:latin typeface="Aldine401 BT" panose="02020602060306020A03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u="sng" strike="noStrike" dirty="0">
                          <a:solidFill>
                            <a:schemeClr val="bg1"/>
                          </a:solidFill>
                          <a:effectLst/>
                          <a:latin typeface="Aldine401 BT" panose="02020602060306020A03" pitchFamily="18" charset="0"/>
                        </a:rPr>
                        <a:t>Establishment Name</a:t>
                      </a:r>
                      <a:endParaRPr lang="en-GB" sz="1400" b="1" i="0" u="sng" strike="noStrike" dirty="0">
                        <a:solidFill>
                          <a:schemeClr val="bg1"/>
                        </a:solidFill>
                        <a:effectLst/>
                        <a:latin typeface="Aldine401 BT" panose="02020602060306020A03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4796473"/>
                  </a:ext>
                </a:extLst>
              </a:tr>
              <a:tr h="270608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u="none" strike="noStrike" dirty="0">
                          <a:effectLst/>
                          <a:latin typeface="Aldine401 BT" panose="02020602060306020A03" pitchFamily="18" charset="0"/>
                        </a:rPr>
                        <a:t>147536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Aldine401 BT" panose="02020602060306020A03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1" u="none" strike="noStrike" dirty="0">
                          <a:effectLst/>
                          <a:latin typeface="Aldine401 BT" panose="02020602060306020A03" pitchFamily="18" charset="0"/>
                        </a:rPr>
                        <a:t>AIM Academy North London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Aldine401 BT" panose="02020602060306020A03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8095590"/>
                  </a:ext>
                </a:extLst>
              </a:tr>
              <a:tr h="270608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u="none" strike="noStrike" dirty="0">
                          <a:effectLst/>
                          <a:latin typeface="Aldine401 BT" panose="02020602060306020A03" pitchFamily="18" charset="0"/>
                        </a:rPr>
                        <a:t>145984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Aldine401 BT" panose="02020602060306020A03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1" u="none" strike="noStrike" dirty="0">
                          <a:effectLst/>
                          <a:latin typeface="Aldine401 BT" panose="02020602060306020A03" pitchFamily="18" charset="0"/>
                        </a:rPr>
                        <a:t>Alma Primary School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Aldine401 BT" panose="02020602060306020A03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8040880"/>
                  </a:ext>
                </a:extLst>
              </a:tr>
              <a:tr h="270608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u="none" strike="noStrike" dirty="0">
                          <a:effectLst/>
                          <a:latin typeface="Aldine401 BT" panose="02020602060306020A03" pitchFamily="18" charset="0"/>
                        </a:rPr>
                        <a:t>139815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Aldine401 BT" panose="02020602060306020A03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1" u="none" strike="noStrike" dirty="0">
                          <a:effectLst/>
                          <a:latin typeface="Aldine401 BT" panose="02020602060306020A03" pitchFamily="18" charset="0"/>
                        </a:rPr>
                        <a:t>Ark John Keats Academy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Aldine401 BT" panose="02020602060306020A03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4653509"/>
                  </a:ext>
                </a:extLst>
              </a:tr>
              <a:tr h="270608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u="none" strike="noStrike" dirty="0">
                          <a:effectLst/>
                          <a:latin typeface="Aldine401 BT" panose="02020602060306020A03" pitchFamily="18" charset="0"/>
                        </a:rPr>
                        <a:t>136147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Aldine401 BT" panose="02020602060306020A03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1" u="none" strike="noStrike" dirty="0">
                          <a:effectLst/>
                          <a:latin typeface="Aldine401 BT" panose="02020602060306020A03" pitchFamily="18" charset="0"/>
                        </a:rPr>
                        <a:t>Aylward Academy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Aldine401 BT" panose="02020602060306020A03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6524786"/>
                  </a:ext>
                </a:extLst>
              </a:tr>
              <a:tr h="270608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u="none" strike="noStrike" dirty="0">
                          <a:effectLst/>
                          <a:latin typeface="Aldine401 BT" panose="02020602060306020A03" pitchFamily="18" charset="0"/>
                        </a:rPr>
                        <a:t>102052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Aldine401 BT" panose="02020602060306020A03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1" u="none" strike="noStrike" dirty="0">
                          <a:effectLst/>
                          <a:latin typeface="Aldine401 BT" panose="02020602060306020A03" pitchFamily="18" charset="0"/>
                        </a:rPr>
                        <a:t>Bishop Stopford's School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Aldine401 BT" panose="02020602060306020A03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5448831"/>
                  </a:ext>
                </a:extLst>
              </a:tr>
              <a:tr h="270608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u="none" strike="noStrike" dirty="0">
                          <a:effectLst/>
                          <a:latin typeface="Aldine401 BT" panose="02020602060306020A03" pitchFamily="18" charset="0"/>
                        </a:rPr>
                        <a:t>146946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Aldine401 BT" panose="02020602060306020A03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1" u="none" strike="noStrike" dirty="0">
                          <a:effectLst/>
                          <a:latin typeface="Aldine401 BT" panose="02020602060306020A03" pitchFamily="18" charset="0"/>
                        </a:rPr>
                        <a:t>Brettenham Primary School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Aldine401 BT" panose="02020602060306020A03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4111720"/>
                  </a:ext>
                </a:extLst>
              </a:tr>
              <a:tr h="270608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u="none" strike="noStrike" dirty="0">
                          <a:effectLst/>
                          <a:latin typeface="Aldine401 BT" panose="02020602060306020A03" pitchFamily="18" charset="0"/>
                        </a:rPr>
                        <a:t>143202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Aldine401 BT" panose="02020602060306020A03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1" u="none" strike="noStrike" dirty="0">
                          <a:effectLst/>
                          <a:latin typeface="Aldine401 BT" panose="02020602060306020A03" pitchFamily="18" charset="0"/>
                        </a:rPr>
                        <a:t>Brimsdown Primary School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Aldine401 BT" panose="02020602060306020A03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4352231"/>
                  </a:ext>
                </a:extLst>
              </a:tr>
              <a:tr h="270608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u="none" strike="noStrike" dirty="0">
                          <a:effectLst/>
                          <a:latin typeface="Aldine401 BT" panose="02020602060306020A03" pitchFamily="18" charset="0"/>
                        </a:rPr>
                        <a:t>102056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Aldine401 BT" panose="02020602060306020A03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1" u="none" strike="noStrike" dirty="0">
                          <a:effectLst/>
                          <a:latin typeface="Aldine401 BT" panose="02020602060306020A03" pitchFamily="18" charset="0"/>
                        </a:rPr>
                        <a:t>Broomfield School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Aldine401 BT" panose="02020602060306020A03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0172032"/>
                  </a:ext>
                </a:extLst>
              </a:tr>
              <a:tr h="270608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u="none" strike="noStrike" dirty="0">
                          <a:effectLst/>
                          <a:latin typeface="Aldine401 BT" panose="02020602060306020A03" pitchFamily="18" charset="0"/>
                        </a:rPr>
                        <a:t>102024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Aldine401 BT" panose="02020602060306020A03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1" u="none" strike="noStrike" dirty="0">
                          <a:effectLst/>
                          <a:latin typeface="Aldine401 BT" panose="02020602060306020A03" pitchFamily="18" charset="0"/>
                        </a:rPr>
                        <a:t>Bush Hill Park Primary School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Aldine401 BT" panose="02020602060306020A03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0542308"/>
                  </a:ext>
                </a:extLst>
              </a:tr>
              <a:tr h="270608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u="none" strike="noStrike" dirty="0">
                          <a:effectLst/>
                          <a:latin typeface="Aldine401 BT" panose="02020602060306020A03" pitchFamily="18" charset="0"/>
                        </a:rPr>
                        <a:t>101981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Aldine401 BT" panose="02020602060306020A03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1" u="none" strike="noStrike" dirty="0">
                          <a:effectLst/>
                          <a:latin typeface="Aldine401 BT" panose="02020602060306020A03" pitchFamily="18" charset="0"/>
                        </a:rPr>
                        <a:t>Capel Manor Primary School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Aldine401 BT" panose="02020602060306020A03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0352021"/>
                  </a:ext>
                </a:extLst>
              </a:tr>
              <a:tr h="270608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u="none" strike="noStrike" dirty="0">
                          <a:effectLst/>
                          <a:latin typeface="Aldine401 BT" panose="02020602060306020A03" pitchFamily="18" charset="0"/>
                        </a:rPr>
                        <a:t>101983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Aldine401 BT" panose="02020602060306020A03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1" u="none" strike="noStrike" dirty="0">
                          <a:effectLst/>
                          <a:latin typeface="Aldine401 BT" panose="02020602060306020A03" pitchFamily="18" charset="0"/>
                        </a:rPr>
                        <a:t>Carterhatch Infant School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Aldine401 BT" panose="02020602060306020A03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735780"/>
                  </a:ext>
                </a:extLst>
              </a:tr>
              <a:tr h="270608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u="none" strike="noStrike" dirty="0">
                          <a:effectLst/>
                          <a:latin typeface="Aldine401 BT" panose="02020602060306020A03" pitchFamily="18" charset="0"/>
                        </a:rPr>
                        <a:t>145201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Aldine401 BT" panose="02020602060306020A03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1" u="none" strike="noStrike" dirty="0">
                          <a:effectLst/>
                          <a:latin typeface="Aldine401 BT" panose="02020602060306020A03" pitchFamily="18" charset="0"/>
                        </a:rPr>
                        <a:t>Carterhatch Junior School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Aldine401 BT" panose="02020602060306020A03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6636537"/>
                  </a:ext>
                </a:extLst>
              </a:tr>
              <a:tr h="270608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u="none" strike="noStrike" dirty="0">
                          <a:effectLst/>
                          <a:latin typeface="Aldine401 BT" panose="02020602060306020A03" pitchFamily="18" charset="0"/>
                        </a:rPr>
                        <a:t>102049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Aldine401 BT" panose="02020602060306020A03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1" u="none" strike="noStrike" dirty="0">
                          <a:effectLst/>
                          <a:latin typeface="Aldine401 BT" panose="02020602060306020A03" pitchFamily="18" charset="0"/>
                        </a:rPr>
                        <a:t>Chace Community School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Aldine401 BT" panose="02020602060306020A03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1133721"/>
                  </a:ext>
                </a:extLst>
              </a:tr>
              <a:tr h="270608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u="none" strike="noStrike" dirty="0">
                          <a:effectLst/>
                          <a:latin typeface="Aldine401 BT" panose="02020602060306020A03" pitchFamily="18" charset="0"/>
                        </a:rPr>
                        <a:t>143200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Aldine401 BT" panose="02020602060306020A03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1" u="none" strike="noStrike" dirty="0">
                          <a:effectLst/>
                          <a:latin typeface="Aldine401 BT" panose="02020602060306020A03" pitchFamily="18" charset="0"/>
                        </a:rPr>
                        <a:t>Chesterfield Primary School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Aldine401 BT" panose="02020602060306020A03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8875461"/>
                  </a:ext>
                </a:extLst>
              </a:tr>
              <a:tr h="270608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u="none" strike="noStrike" dirty="0">
                          <a:effectLst/>
                          <a:latin typeface="Aldine401 BT" panose="02020602060306020A03" pitchFamily="18" charset="0"/>
                        </a:rPr>
                        <a:t>145522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Aldine401 BT" panose="02020602060306020A03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1" u="none" strike="noStrike" dirty="0">
                          <a:effectLst/>
                          <a:latin typeface="Aldine401 BT" panose="02020602060306020A03" pitchFamily="18" charset="0"/>
                        </a:rPr>
                        <a:t>Churchfield Primary School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Aldine401 BT" panose="02020602060306020A03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9395650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5125087"/>
              </p:ext>
            </p:extLst>
          </p:nvPr>
        </p:nvGraphicFramePr>
        <p:xfrm>
          <a:off x="3733016" y="2290714"/>
          <a:ext cx="3799000" cy="435518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85114">
                  <a:extLst>
                    <a:ext uri="{9D8B030D-6E8A-4147-A177-3AD203B41FA5}">
                      <a16:colId xmlns:a16="http://schemas.microsoft.com/office/drawing/2014/main" val="2992598197"/>
                    </a:ext>
                  </a:extLst>
                </a:gridCol>
                <a:gridCol w="2913886">
                  <a:extLst>
                    <a:ext uri="{9D8B030D-6E8A-4147-A177-3AD203B41FA5}">
                      <a16:colId xmlns:a16="http://schemas.microsoft.com/office/drawing/2014/main" val="2384409918"/>
                    </a:ext>
                  </a:extLst>
                </a:gridCol>
              </a:tblGrid>
              <a:tr h="280145"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u="sng" strike="noStrike" dirty="0">
                          <a:solidFill>
                            <a:schemeClr val="bg1"/>
                          </a:solidFill>
                          <a:effectLst/>
                          <a:latin typeface="Aldine401 BT" panose="02020602060306020A03" pitchFamily="18" charset="0"/>
                        </a:rPr>
                        <a:t>URN</a:t>
                      </a:r>
                      <a:endParaRPr lang="en-GB" sz="1400" b="1" i="0" u="sng" strike="noStrike" dirty="0">
                        <a:solidFill>
                          <a:schemeClr val="bg1"/>
                        </a:solidFill>
                        <a:effectLst/>
                        <a:latin typeface="Aldine401 BT" panose="02020602060306020A03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u="sng" strike="noStrike" dirty="0">
                          <a:solidFill>
                            <a:schemeClr val="bg1"/>
                          </a:solidFill>
                          <a:effectLst/>
                          <a:latin typeface="Aldine401 BT" panose="02020602060306020A03" pitchFamily="18" charset="0"/>
                        </a:rPr>
                        <a:t>Establishment Name</a:t>
                      </a:r>
                      <a:endParaRPr lang="en-GB" sz="1400" b="1" i="0" u="sng" strike="noStrike" dirty="0">
                        <a:solidFill>
                          <a:schemeClr val="bg1"/>
                        </a:solidFill>
                        <a:effectLst/>
                        <a:latin typeface="Aldine401 BT" panose="02020602060306020A03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1843873"/>
                  </a:ext>
                </a:extLst>
              </a:tr>
              <a:tr h="25469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u="none" strike="noStrike" dirty="0">
                          <a:effectLst/>
                          <a:latin typeface="Aldine401 BT" panose="02020602060306020A03" pitchFamily="18" charset="0"/>
                        </a:rPr>
                        <a:t>145955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Aldine401 BT" panose="02020602060306020A03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1" u="none" strike="noStrike" dirty="0">
                          <a:effectLst/>
                          <a:latin typeface="Aldine401 BT" panose="02020602060306020A03" pitchFamily="18" charset="0"/>
                        </a:rPr>
                        <a:t>Delta Primary School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Aldine401 BT" panose="02020602060306020A03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5826964"/>
                  </a:ext>
                </a:extLst>
              </a:tr>
              <a:tr h="25469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u="none" strike="noStrike" dirty="0">
                          <a:effectLst/>
                          <a:latin typeface="Aldine401 BT" panose="02020602060306020A03" pitchFamily="18" charset="0"/>
                        </a:rPr>
                        <a:t>102066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Aldine401 BT" panose="02020602060306020A03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1" u="none" strike="noStrike" dirty="0">
                          <a:effectLst/>
                          <a:latin typeface="Aldine401 BT" panose="02020602060306020A03" pitchFamily="18" charset="0"/>
                        </a:rPr>
                        <a:t>Durants School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Aldine401 BT" panose="02020602060306020A03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1813813"/>
                  </a:ext>
                </a:extLst>
              </a:tr>
              <a:tr h="25469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u="none" strike="noStrike" dirty="0">
                          <a:effectLst/>
                          <a:latin typeface="Aldine401 BT" panose="02020602060306020A03" pitchFamily="18" charset="0"/>
                        </a:rPr>
                        <a:t>145968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Aldine401 BT" panose="02020602060306020A03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1" u="none" strike="noStrike" dirty="0">
                          <a:effectLst/>
                          <a:latin typeface="Aldine401 BT" panose="02020602060306020A03" pitchFamily="18" charset="0"/>
                        </a:rPr>
                        <a:t>Eastfield Primary School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Aldine401 BT" panose="02020602060306020A03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9512930"/>
                  </a:ext>
                </a:extLst>
              </a:tr>
              <a:tr h="25469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u="none" strike="noStrike" dirty="0">
                          <a:effectLst/>
                          <a:latin typeface="Aldine401 BT" panose="02020602060306020A03" pitchFamily="18" charset="0"/>
                        </a:rPr>
                        <a:t>143197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Aldine401 BT" panose="02020602060306020A03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1" u="none" strike="noStrike" dirty="0">
                          <a:effectLst/>
                          <a:latin typeface="Aldine401 BT" panose="02020602060306020A03" pitchFamily="18" charset="0"/>
                        </a:rPr>
                        <a:t>Edmonton County School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Aldine401 BT" panose="02020602060306020A03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2206044"/>
                  </a:ext>
                </a:extLst>
              </a:tr>
              <a:tr h="25469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u="none" strike="noStrike" dirty="0">
                          <a:effectLst/>
                          <a:latin typeface="Aldine401 BT" panose="02020602060306020A03" pitchFamily="18" charset="0"/>
                        </a:rPr>
                        <a:t>138381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Aldine401 BT" panose="02020602060306020A03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1" u="none" strike="noStrike" dirty="0">
                          <a:effectLst/>
                          <a:latin typeface="Aldine401 BT" panose="02020602060306020A03" pitchFamily="18" charset="0"/>
                        </a:rPr>
                        <a:t>Enfield Heights Academy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Aldine401 BT" panose="02020602060306020A03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0721562"/>
                  </a:ext>
                </a:extLst>
              </a:tr>
              <a:tr h="25469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u="none" strike="noStrike" dirty="0">
                          <a:effectLst/>
                          <a:latin typeface="Aldine401 BT" panose="02020602060306020A03" pitchFamily="18" charset="0"/>
                        </a:rPr>
                        <a:t>145232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Aldine401 BT" panose="02020602060306020A03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1" u="none" strike="noStrike" dirty="0">
                          <a:effectLst/>
                          <a:latin typeface="Aldine401 BT" panose="02020602060306020A03" pitchFamily="18" charset="0"/>
                        </a:rPr>
                        <a:t>Fern House School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Aldine401 BT" panose="02020602060306020A03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3678065"/>
                  </a:ext>
                </a:extLst>
              </a:tr>
              <a:tr h="25469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u="none" strike="noStrike" dirty="0">
                          <a:effectLst/>
                          <a:latin typeface="Aldine401 BT" panose="02020602060306020A03" pitchFamily="18" charset="0"/>
                        </a:rPr>
                        <a:t>146935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Aldine401 BT" panose="02020602060306020A03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1" u="none" strike="noStrike" dirty="0">
                          <a:effectLst/>
                          <a:latin typeface="Aldine401 BT" panose="02020602060306020A03" pitchFamily="18" charset="0"/>
                        </a:rPr>
                        <a:t>Fleecefield Primary School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Aldine401 BT" panose="02020602060306020A03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6310750"/>
                  </a:ext>
                </a:extLst>
              </a:tr>
              <a:tr h="25469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u="none" strike="noStrike" dirty="0">
                          <a:effectLst/>
                          <a:latin typeface="Aldine401 BT" panose="02020602060306020A03" pitchFamily="18" charset="0"/>
                        </a:rPr>
                        <a:t>146862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Aldine401 BT" panose="02020602060306020A03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1" u="none" strike="noStrike" dirty="0">
                          <a:effectLst/>
                          <a:latin typeface="Aldine401 BT" panose="02020602060306020A03" pitchFamily="18" charset="0"/>
                        </a:rPr>
                        <a:t>Galliard Primary School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Aldine401 BT" panose="02020602060306020A03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6720786"/>
                  </a:ext>
                </a:extLst>
              </a:tr>
              <a:tr h="25469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u="none" strike="noStrike" dirty="0">
                          <a:effectLst/>
                          <a:latin typeface="Aldine401 BT" panose="02020602060306020A03" pitchFamily="18" charset="0"/>
                        </a:rPr>
                        <a:t>101992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Aldine401 BT" panose="02020602060306020A03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1" u="none" strike="noStrike" dirty="0">
                          <a:effectLst/>
                          <a:latin typeface="Aldine401 BT" panose="02020602060306020A03" pitchFamily="18" charset="0"/>
                        </a:rPr>
                        <a:t>Garfield Primary School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Aldine401 BT" panose="02020602060306020A03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1306766"/>
                  </a:ext>
                </a:extLst>
              </a:tr>
              <a:tr h="25469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u="none" strike="noStrike" dirty="0">
                          <a:effectLst/>
                          <a:latin typeface="Aldine401 BT" panose="02020602060306020A03" pitchFamily="18" charset="0"/>
                        </a:rPr>
                        <a:t>143198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Aldine401 BT" panose="02020602060306020A03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1" u="none" strike="noStrike" dirty="0">
                          <a:effectLst/>
                          <a:latin typeface="Aldine401 BT" panose="02020602060306020A03" pitchFamily="18" charset="0"/>
                        </a:rPr>
                        <a:t>Hazelbury Primary School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Aldine401 BT" panose="02020602060306020A03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1716175"/>
                  </a:ext>
                </a:extLst>
              </a:tr>
              <a:tr h="25469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u="none" strike="noStrike" dirty="0">
                          <a:effectLst/>
                          <a:latin typeface="Aldine401 BT" panose="02020602060306020A03" pitchFamily="18" charset="0"/>
                        </a:rPr>
                        <a:t>139599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Aldine401 BT" panose="02020602060306020A03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1" u="none" strike="noStrike" dirty="0">
                          <a:effectLst/>
                          <a:latin typeface="Aldine401 BT" panose="02020602060306020A03" pitchFamily="18" charset="0"/>
                        </a:rPr>
                        <a:t>Heron Hall Academy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Aldine401 BT" panose="02020602060306020A03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4637282"/>
                  </a:ext>
                </a:extLst>
              </a:tr>
              <a:tr h="25469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u="none" strike="noStrike" dirty="0">
                          <a:effectLst/>
                          <a:latin typeface="Aldine401 BT" panose="02020602060306020A03" pitchFamily="18" charset="0"/>
                        </a:rPr>
                        <a:t>101998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Aldine401 BT" panose="02020602060306020A03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1" u="none" strike="noStrike" dirty="0">
                          <a:effectLst/>
                          <a:latin typeface="Aldine401 BT" panose="02020602060306020A03" pitchFamily="18" charset="0"/>
                        </a:rPr>
                        <a:t>Honilands Primary School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Aldine401 BT" panose="02020602060306020A03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6775748"/>
                  </a:ext>
                </a:extLst>
              </a:tr>
              <a:tr h="25469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u="none" strike="noStrike" dirty="0">
                          <a:effectLst/>
                          <a:latin typeface="Aldine401 BT" panose="02020602060306020A03" pitchFamily="18" charset="0"/>
                        </a:rPr>
                        <a:t>146728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Aldine401 BT" panose="02020602060306020A03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1" u="none" strike="noStrike" dirty="0">
                          <a:effectLst/>
                          <a:latin typeface="Aldine401 BT" panose="02020602060306020A03" pitchFamily="18" charset="0"/>
                        </a:rPr>
                        <a:t>Houndsfield Primary School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Aldine401 BT" panose="02020602060306020A03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4146956"/>
                  </a:ext>
                </a:extLst>
              </a:tr>
              <a:tr h="25469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u="none" strike="noStrike" dirty="0">
                          <a:effectLst/>
                          <a:latin typeface="Aldine401 BT" panose="02020602060306020A03" pitchFamily="18" charset="0"/>
                        </a:rPr>
                        <a:t>138203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Aldine401 BT" panose="02020602060306020A03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1" u="none" strike="noStrike" dirty="0">
                          <a:effectLst/>
                          <a:latin typeface="Aldine401 BT" panose="02020602060306020A03" pitchFamily="18" charset="0"/>
                        </a:rPr>
                        <a:t>Kingfisher Hall Primary Academy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Aldine401 BT" panose="02020602060306020A03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4138315"/>
                  </a:ext>
                </a:extLst>
              </a:tr>
              <a:tr h="25469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u="none" strike="noStrike" dirty="0">
                          <a:effectLst/>
                          <a:latin typeface="Aldine401 BT" panose="02020602060306020A03" pitchFamily="18" charset="0"/>
                        </a:rPr>
                        <a:t>136327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Aldine401 BT" panose="02020602060306020A03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1" u="none" strike="noStrike" dirty="0">
                          <a:effectLst/>
                          <a:latin typeface="Aldine401 BT" panose="02020602060306020A03" pitchFamily="18" charset="0"/>
                        </a:rPr>
                        <a:t>Kingsmead School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Aldine401 BT" panose="02020602060306020A03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7868499"/>
                  </a:ext>
                </a:extLst>
              </a:tr>
              <a:tr h="25469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u="none" strike="noStrike" dirty="0">
                          <a:effectLst/>
                          <a:latin typeface="Aldine401 BT" panose="02020602060306020A03" pitchFamily="18" charset="0"/>
                        </a:rPr>
                        <a:t>141017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Aldine401 BT" panose="02020602060306020A03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1" u="none" strike="noStrike" dirty="0">
                          <a:effectLst/>
                          <a:latin typeface="Aldine401 BT" panose="02020602060306020A03" pitchFamily="18" charset="0"/>
                        </a:rPr>
                        <a:t>Meridian Angel Primary School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Aldine401 BT" panose="02020602060306020A03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9789784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8026334"/>
              </p:ext>
            </p:extLst>
          </p:nvPr>
        </p:nvGraphicFramePr>
        <p:xfrm>
          <a:off x="7720552" y="2290719"/>
          <a:ext cx="4194928" cy="414321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20179">
                  <a:extLst>
                    <a:ext uri="{9D8B030D-6E8A-4147-A177-3AD203B41FA5}">
                      <a16:colId xmlns:a16="http://schemas.microsoft.com/office/drawing/2014/main" val="2763762451"/>
                    </a:ext>
                  </a:extLst>
                </a:gridCol>
                <a:gridCol w="3274749">
                  <a:extLst>
                    <a:ext uri="{9D8B030D-6E8A-4147-A177-3AD203B41FA5}">
                      <a16:colId xmlns:a16="http://schemas.microsoft.com/office/drawing/2014/main" val="3571430996"/>
                    </a:ext>
                  </a:extLst>
                </a:gridCol>
              </a:tblGrid>
              <a:tr h="256910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u="sng" strike="noStrike" dirty="0">
                          <a:solidFill>
                            <a:schemeClr val="bg1"/>
                          </a:solidFill>
                          <a:effectLst/>
                          <a:latin typeface="Aldine401 BT" panose="02020602060306020A03" pitchFamily="18" charset="0"/>
                        </a:rPr>
                        <a:t>URN</a:t>
                      </a:r>
                      <a:endParaRPr lang="en-GB" sz="1400" b="1" i="0" u="sng" strike="noStrike" dirty="0">
                        <a:solidFill>
                          <a:schemeClr val="bg1"/>
                        </a:solidFill>
                        <a:effectLst/>
                        <a:latin typeface="Aldine401 BT" panose="02020602060306020A03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u="sng" strike="noStrike" dirty="0">
                          <a:solidFill>
                            <a:schemeClr val="bg1"/>
                          </a:solidFill>
                          <a:effectLst/>
                          <a:latin typeface="Aldine401 BT" panose="02020602060306020A03" pitchFamily="18" charset="0"/>
                        </a:rPr>
                        <a:t>Establishment Name</a:t>
                      </a:r>
                      <a:endParaRPr lang="en-GB" sz="1400" b="1" i="0" u="sng" strike="noStrike" dirty="0">
                        <a:solidFill>
                          <a:schemeClr val="bg1"/>
                        </a:solidFill>
                        <a:effectLst/>
                        <a:latin typeface="Aldine401 BT" panose="02020602060306020A03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9712523"/>
                  </a:ext>
                </a:extLst>
              </a:tr>
              <a:tr h="25691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u="none" strike="noStrike" dirty="0">
                          <a:effectLst/>
                          <a:latin typeface="Aldine401 BT" panose="02020602060306020A03" pitchFamily="18" charset="0"/>
                        </a:rPr>
                        <a:t>102069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Aldine401 BT" panose="02020602060306020A03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1" u="none" strike="noStrike" dirty="0">
                          <a:effectLst/>
                          <a:latin typeface="Aldine401 BT" panose="02020602060306020A03" pitchFamily="18" charset="0"/>
                        </a:rPr>
                        <a:t>Oaktree School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Aldine401 BT" panose="02020602060306020A03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7811839"/>
                  </a:ext>
                </a:extLst>
              </a:tr>
              <a:tr h="25691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u="none" strike="noStrike" dirty="0">
                          <a:effectLst/>
                          <a:latin typeface="Aldine401 BT" panose="02020602060306020A03" pitchFamily="18" charset="0"/>
                        </a:rPr>
                        <a:t>134311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Aldine401 BT" panose="02020602060306020A03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1" u="none" strike="noStrike" dirty="0">
                          <a:effectLst/>
                          <a:latin typeface="Aldine401 BT" panose="02020602060306020A03" pitchFamily="18" charset="0"/>
                        </a:rPr>
                        <a:t>Oasis Academy Enfield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Aldine401 BT" panose="02020602060306020A03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359910"/>
                  </a:ext>
                </a:extLst>
              </a:tr>
              <a:tr h="25691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u="none" strike="noStrike" dirty="0">
                          <a:effectLst/>
                          <a:latin typeface="Aldine401 BT" panose="02020602060306020A03" pitchFamily="18" charset="0"/>
                        </a:rPr>
                        <a:t>135958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Aldine401 BT" panose="02020602060306020A03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1" u="none" strike="noStrike" dirty="0">
                          <a:effectLst/>
                          <a:latin typeface="Aldine401 BT" panose="02020602060306020A03" pitchFamily="18" charset="0"/>
                        </a:rPr>
                        <a:t>Oasis Academy Hadley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Aldine401 BT" panose="02020602060306020A03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8433271"/>
                  </a:ext>
                </a:extLst>
              </a:tr>
              <a:tr h="25691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u="none" strike="noStrike" dirty="0">
                          <a:effectLst/>
                          <a:latin typeface="Aldine401 BT" panose="02020602060306020A03" pitchFamily="18" charset="0"/>
                        </a:rPr>
                        <a:t>142874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Aldine401 BT" panose="02020602060306020A03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1" u="none" strike="noStrike" dirty="0">
                          <a:effectLst/>
                          <a:latin typeface="Aldine401 BT" panose="02020602060306020A03" pitchFamily="18" charset="0"/>
                        </a:rPr>
                        <a:t>One Degree Academy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Aldine401 BT" panose="02020602060306020A03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7657884"/>
                  </a:ext>
                </a:extLst>
              </a:tr>
              <a:tr h="25691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u="none" strike="noStrike" dirty="0">
                          <a:effectLst/>
                          <a:latin typeface="Aldine401 BT" panose="02020602060306020A03" pitchFamily="18" charset="0"/>
                        </a:rPr>
                        <a:t>101972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Aldine401 BT" panose="02020602060306020A03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1" u="none" strike="noStrike" dirty="0">
                          <a:effectLst/>
                          <a:latin typeface="Aldine401 BT" panose="02020602060306020A03" pitchFamily="18" charset="0"/>
                        </a:rPr>
                        <a:t>Orchardside School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Aldine401 BT" panose="02020602060306020A03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3332865"/>
                  </a:ext>
                </a:extLst>
              </a:tr>
              <a:tr h="25691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u="none" strike="noStrike" dirty="0">
                          <a:effectLst/>
                          <a:latin typeface="Aldine401 BT" panose="02020602060306020A03" pitchFamily="18" charset="0"/>
                        </a:rPr>
                        <a:t>102002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Aldine401 BT" panose="02020602060306020A03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1" u="none" strike="noStrike" dirty="0">
                          <a:effectLst/>
                          <a:latin typeface="Aldine401 BT" panose="02020602060306020A03" pitchFamily="18" charset="0"/>
                        </a:rPr>
                        <a:t>Prince of Wales Primary School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Aldine401 BT" panose="02020602060306020A03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5790297"/>
                  </a:ext>
                </a:extLst>
              </a:tr>
              <a:tr h="25691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u="none" strike="noStrike" dirty="0">
                          <a:effectLst/>
                          <a:latin typeface="Aldine401 BT" panose="02020602060306020A03" pitchFamily="18" charset="0"/>
                        </a:rPr>
                        <a:t>146882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Aldine401 BT" panose="02020602060306020A03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1" u="none" strike="noStrike" dirty="0">
                          <a:effectLst/>
                          <a:latin typeface="Aldine401 BT" panose="02020602060306020A03" pitchFamily="18" charset="0"/>
                        </a:rPr>
                        <a:t>Raynham Primary School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Aldine401 BT" panose="02020602060306020A03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1631487"/>
                  </a:ext>
                </a:extLst>
              </a:tr>
              <a:tr h="25691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u="none" strike="noStrike" dirty="0">
                          <a:effectLst/>
                          <a:latin typeface="Aldine401 BT" panose="02020602060306020A03" pitchFamily="18" charset="0"/>
                        </a:rPr>
                        <a:t>130958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Aldine401 BT" panose="02020602060306020A03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1" u="none" strike="noStrike" dirty="0">
                          <a:effectLst/>
                          <a:latin typeface="Aldine401 BT" panose="02020602060306020A03" pitchFamily="18" charset="0"/>
                        </a:rPr>
                        <a:t>Russet House School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Aldine401 BT" panose="02020602060306020A03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17196"/>
                  </a:ext>
                </a:extLst>
              </a:tr>
              <a:tr h="289561"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u="none" strike="noStrike" dirty="0">
                          <a:effectLst/>
                          <a:latin typeface="Aldine401 BT" panose="02020602060306020A03" pitchFamily="18" charset="0"/>
                        </a:rPr>
                        <a:t>102032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Aldine401 BT" panose="02020602060306020A03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1" u="none" strike="noStrike" dirty="0">
                          <a:effectLst/>
                          <a:latin typeface="Aldine401 BT" panose="02020602060306020A03" pitchFamily="18" charset="0"/>
                        </a:rPr>
                        <a:t>St John and St James CofE Primary School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Aldine401 BT" panose="02020602060306020A03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1987579"/>
                  </a:ext>
                </a:extLst>
              </a:tr>
              <a:tr h="25691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u="none" strike="noStrike" dirty="0">
                          <a:effectLst/>
                          <a:latin typeface="Aldine401 BT" panose="02020602060306020A03" pitchFamily="18" charset="0"/>
                        </a:rPr>
                        <a:t>102005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Aldine401 BT" panose="02020602060306020A03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1" u="none" strike="noStrike" dirty="0">
                          <a:effectLst/>
                          <a:latin typeface="Aldine401 BT" panose="02020602060306020A03" pitchFamily="18" charset="0"/>
                        </a:rPr>
                        <a:t>Suffolks Primary School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Aldine401 BT" panose="02020602060306020A03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546968"/>
                  </a:ext>
                </a:extLst>
              </a:tr>
              <a:tr h="25691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u="none" strike="noStrike" dirty="0">
                          <a:effectLst/>
                          <a:latin typeface="Aldine401 BT" panose="02020602060306020A03" pitchFamily="18" charset="0"/>
                        </a:rPr>
                        <a:t>144084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Aldine401 BT" panose="02020602060306020A03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1" u="none" strike="noStrike" dirty="0">
                          <a:effectLst/>
                          <a:latin typeface="Aldine401 BT" panose="02020602060306020A03" pitchFamily="18" charset="0"/>
                        </a:rPr>
                        <a:t>The Lea Valley Academy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Aldine401 BT" panose="02020602060306020A03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7654696"/>
                  </a:ext>
                </a:extLst>
              </a:tr>
              <a:tr h="25691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u="none" strike="noStrike" dirty="0">
                          <a:effectLst/>
                          <a:latin typeface="Aldine401 BT" panose="02020602060306020A03" pitchFamily="18" charset="0"/>
                        </a:rPr>
                        <a:t>102070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Aldine401 BT" panose="02020602060306020A03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1" u="none" strike="noStrike" dirty="0">
                          <a:effectLst/>
                          <a:latin typeface="Aldine401 BT" panose="02020602060306020A03" pitchFamily="18" charset="0"/>
                        </a:rPr>
                        <a:t>Waverley School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Aldine401 BT" panose="02020602060306020A03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3387625"/>
                  </a:ext>
                </a:extLst>
              </a:tr>
              <a:tr h="25691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u="none" strike="noStrike" dirty="0">
                          <a:effectLst/>
                          <a:latin typeface="Aldine401 BT" panose="02020602060306020A03" pitchFamily="18" charset="0"/>
                        </a:rPr>
                        <a:t>102067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Aldine401 BT" panose="02020602060306020A03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1" u="none" strike="noStrike" dirty="0">
                          <a:effectLst/>
                          <a:latin typeface="Aldine401 BT" panose="02020602060306020A03" pitchFamily="18" charset="0"/>
                        </a:rPr>
                        <a:t>West Lea School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Aldine401 BT" panose="02020602060306020A03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5264657"/>
                  </a:ext>
                </a:extLst>
              </a:tr>
              <a:tr h="25691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u="none" strike="noStrike" dirty="0">
                          <a:effectLst/>
                          <a:latin typeface="Aldine401 BT" panose="02020602060306020A03" pitchFamily="18" charset="0"/>
                        </a:rPr>
                        <a:t>146900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Aldine401 BT" panose="02020602060306020A03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1" u="none" strike="noStrike" dirty="0">
                          <a:effectLst/>
                          <a:latin typeface="Aldine401 BT" panose="02020602060306020A03" pitchFamily="18" charset="0"/>
                        </a:rPr>
                        <a:t>Wilbury Primary School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Aldine401 BT" panose="02020602060306020A03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3363091"/>
                  </a:ext>
                </a:extLst>
              </a:tr>
              <a:tr h="25691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u="none" strike="noStrike" dirty="0">
                          <a:effectLst/>
                          <a:latin typeface="Aldine401 BT" panose="02020602060306020A03" pitchFamily="18" charset="0"/>
                        </a:rPr>
                        <a:t>136952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Aldine401 BT" panose="02020602060306020A03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1" u="none" strike="noStrike" dirty="0">
                          <a:effectLst/>
                          <a:latin typeface="Aldine401 BT" panose="02020602060306020A03" pitchFamily="18" charset="0"/>
                        </a:rPr>
                        <a:t>Woodpecker Hall Primary Academy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Aldine401 BT" panose="02020602060306020A03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05323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081931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1" name="Rectangle 120">
            <a:extLst>
              <a:ext uri="{FF2B5EF4-FFF2-40B4-BE49-F238E27FC236}">
                <a16:creationId xmlns:a16="http://schemas.microsoft.com/office/drawing/2014/main" id="{2EA73A68-63F4-4DB1-9407-CF5566EBB9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3" name="Rectangle 122">
            <a:extLst>
              <a:ext uri="{FF2B5EF4-FFF2-40B4-BE49-F238E27FC236}">
                <a16:creationId xmlns:a16="http://schemas.microsoft.com/office/drawing/2014/main" id="{201871FA-D1AD-45C5-A92E-2CD8A14CB3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4676" y="370764"/>
            <a:ext cx="734141" cy="734141"/>
          </a:xfrm>
          <a:prstGeom prst="rect">
            <a:avLst/>
          </a:prstGeom>
          <a:noFill/>
          <a:ln w="127000">
            <a:solidFill>
              <a:schemeClr val="accent6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5" name="Arc 124">
            <a:extLst>
              <a:ext uri="{FF2B5EF4-FFF2-40B4-BE49-F238E27FC236}">
                <a16:creationId xmlns:a16="http://schemas.microsoft.com/office/drawing/2014/main" id="{4F0934E6-E033-40C5-9710-CBBE8BE391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60343" y="1935050"/>
            <a:ext cx="2987899" cy="2987899"/>
          </a:xfrm>
          <a:prstGeom prst="arc">
            <a:avLst>
              <a:gd name="adj1" fmla="val 14441841"/>
              <a:gd name="adj2" fmla="val 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Title 1">
            <a:extLst>
              <a:ext uri="{FF2B5EF4-FFF2-40B4-BE49-F238E27FC236}">
                <a16:creationId xmlns:a16="http://schemas.microsoft.com/office/drawing/2014/main" id="{34F838D5-F389-AC45-BE60-500C681EEE5B}"/>
              </a:ext>
            </a:extLst>
          </p:cNvPr>
          <p:cNvSpPr txBox="1">
            <a:spLocks/>
          </p:cNvSpPr>
          <p:nvPr/>
        </p:nvSpPr>
        <p:spPr>
          <a:xfrm>
            <a:off x="147639" y="2794619"/>
            <a:ext cx="3664238" cy="12687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 </a:t>
            </a:r>
            <a:br>
              <a:rPr kumimoji="0" lang="en-US" sz="5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endParaRPr kumimoji="0" lang="en-US" sz="51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ldine401 BT" panose="02020602060306020A03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E4179B4-2566-4D63-883E-83D9DB2DA109}"/>
              </a:ext>
            </a:extLst>
          </p:cNvPr>
          <p:cNvSpPr txBox="1"/>
          <p:nvPr/>
        </p:nvSpPr>
        <p:spPr>
          <a:xfrm>
            <a:off x="3494220" y="879619"/>
            <a:ext cx="8697780" cy="123110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lIns="0" rIns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ldine401 BT" panose="02020602060306020A03" pitchFamily="18" charset="0"/>
                <a:ea typeface="Calibri" panose="020F0502020204030204" pitchFamily="34" charset="0"/>
              </a:rPr>
              <a:t>Partners leading </a:t>
            </a:r>
            <a:r>
              <a:rPr kumimoji="0" lang="en-GB" sz="3400" b="1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ldine401 BT" panose="02020602060306020A03" pitchFamily="18" charset="0"/>
                <a:ea typeface="Calibri" panose="020F0502020204030204" pitchFamily="34" charset="0"/>
              </a:rPr>
              <a:t>on specific NPQs:</a:t>
            </a:r>
            <a:endParaRPr lang="en-GB" sz="3400" b="1" dirty="0">
              <a:solidFill>
                <a:prstClr val="black"/>
              </a:solidFill>
              <a:latin typeface="Aldine401 BT" panose="02020602060306020A03" pitchFamily="18" charset="0"/>
              <a:ea typeface="Calibri" panose="020F050202020403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+mn-cs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676" y="507075"/>
            <a:ext cx="3038702" cy="1681351"/>
          </a:xfrm>
          <a:prstGeom prst="rect">
            <a:avLst/>
          </a:prstGeom>
        </p:spPr>
      </p:pic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4864635"/>
              </p:ext>
            </p:extLst>
          </p:nvPr>
        </p:nvGraphicFramePr>
        <p:xfrm>
          <a:off x="320512" y="2324738"/>
          <a:ext cx="11708090" cy="30916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171573">
                  <a:extLst>
                    <a:ext uri="{9D8B030D-6E8A-4147-A177-3AD203B41FA5}">
                      <a16:colId xmlns:a16="http://schemas.microsoft.com/office/drawing/2014/main" val="3467926721"/>
                    </a:ext>
                  </a:extLst>
                </a:gridCol>
                <a:gridCol w="1396543">
                  <a:extLst>
                    <a:ext uri="{9D8B030D-6E8A-4147-A177-3AD203B41FA5}">
                      <a16:colId xmlns:a16="http://schemas.microsoft.com/office/drawing/2014/main" val="1188774220"/>
                    </a:ext>
                  </a:extLst>
                </a:gridCol>
                <a:gridCol w="6139974">
                  <a:extLst>
                    <a:ext uri="{9D8B030D-6E8A-4147-A177-3AD203B41FA5}">
                      <a16:colId xmlns:a16="http://schemas.microsoft.com/office/drawing/2014/main" val="3849604441"/>
                    </a:ext>
                  </a:extLst>
                </a:gridCol>
              </a:tblGrid>
              <a:tr h="62352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1" u="none" strike="noStrike" dirty="0">
                          <a:effectLst/>
                          <a:latin typeface="Aldine401 BT" panose="02020602060306020A03" pitchFamily="18" charset="0"/>
                        </a:rPr>
                        <a:t>	NPQ Leading Teaching</a:t>
                      </a:r>
                      <a:endParaRPr lang="en-GB" sz="1600" b="1" i="0" u="none" strike="noStrike" dirty="0">
                        <a:solidFill>
                          <a:srgbClr val="000000"/>
                        </a:solidFill>
                        <a:effectLst/>
                        <a:latin typeface="Aldine401 BT" panose="02020602060306020A03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1" u="none" strike="noStrike" dirty="0">
                          <a:effectLst/>
                          <a:latin typeface="Aldine401 BT" panose="02020602060306020A03" pitchFamily="18" charset="0"/>
                        </a:rPr>
                        <a:t>(NPQLT)</a:t>
                      </a:r>
                      <a:endParaRPr lang="en-GB" sz="1600" b="1" i="0" u="none" strike="noStrike" dirty="0">
                        <a:solidFill>
                          <a:srgbClr val="000000"/>
                        </a:solidFill>
                        <a:effectLst/>
                        <a:latin typeface="Aldine401 BT" panose="02020602060306020A03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1" u="none" strike="noStrike" dirty="0">
                          <a:effectLst/>
                          <a:latin typeface="Aldine401 BT" panose="02020602060306020A03" pitchFamily="18" charset="0"/>
                        </a:rPr>
                        <a:t>	</a:t>
                      </a:r>
                      <a:r>
                        <a:rPr lang="en-GB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ldine401 BT" panose="02020602060306020A03" pitchFamily="18" charset="0"/>
                        </a:rPr>
                        <a:t>The Compton School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ldine401 BT" panose="02020602060306020A03" pitchFamily="18" charset="0"/>
                          <a:ea typeface="+mn-ea"/>
                          <a:cs typeface="+mn-cs"/>
                        </a:rPr>
                        <a:t>	Wembley High Technology College</a:t>
                      </a:r>
                      <a:endParaRPr kumimoji="0" lang="en-GB" sz="1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ldine401 BT" panose="02020602060306020A03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8290063"/>
                  </a:ext>
                </a:extLst>
              </a:tr>
              <a:tr h="617025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1" u="none" strike="noStrike" dirty="0">
                          <a:effectLst/>
                          <a:latin typeface="Aldine401 BT" panose="02020602060306020A03" pitchFamily="18" charset="0"/>
                        </a:rPr>
                        <a:t>	NPQ Leading Teacher Development</a:t>
                      </a:r>
                      <a:endParaRPr lang="en-GB" sz="1600" b="1" i="0" u="none" strike="noStrike" dirty="0">
                        <a:solidFill>
                          <a:srgbClr val="000000"/>
                        </a:solidFill>
                        <a:effectLst/>
                        <a:latin typeface="Aldine401 BT" panose="02020602060306020A03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1" u="none" strike="noStrike" dirty="0">
                          <a:effectLst/>
                          <a:latin typeface="Aldine401 BT" panose="02020602060306020A03" pitchFamily="18" charset="0"/>
                        </a:rPr>
                        <a:t>(NPQLTD)</a:t>
                      </a:r>
                      <a:endParaRPr lang="en-GB" sz="1600" b="1" i="0" u="none" strike="noStrike" dirty="0">
                        <a:solidFill>
                          <a:srgbClr val="000000"/>
                        </a:solidFill>
                        <a:effectLst/>
                        <a:latin typeface="Aldine401 BT" panose="02020602060306020A03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1" u="none" strike="noStrike" dirty="0">
                          <a:effectLst/>
                          <a:latin typeface="Aldine401 BT" panose="02020602060306020A03" pitchFamily="18" charset="0"/>
                        </a:rPr>
                        <a:t>	Ivy Learning Trust</a:t>
                      </a:r>
                    </a:p>
                    <a:p>
                      <a:pPr algn="l" fontAlgn="b"/>
                      <a:r>
                        <a:rPr lang="en-GB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ldine401 BT" panose="02020602060306020A03" pitchFamily="18" charset="0"/>
                        </a:rPr>
                        <a:t>	Wembley High Technology College</a:t>
                      </a:r>
                    </a:p>
                  </a:txBody>
                  <a:tcPr marL="0" marR="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6214858"/>
                  </a:ext>
                </a:extLst>
              </a:tr>
              <a:tr h="617025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1" u="none" strike="noStrike" dirty="0">
                          <a:effectLst/>
                          <a:latin typeface="Aldine401 BT" panose="02020602060306020A03" pitchFamily="18" charset="0"/>
                        </a:rPr>
                        <a:t>	NPQ Leading Behaviour and Culture</a:t>
                      </a:r>
                      <a:endParaRPr lang="en-GB" sz="1600" b="1" i="0" u="none" strike="noStrike" dirty="0">
                        <a:solidFill>
                          <a:srgbClr val="000000"/>
                        </a:solidFill>
                        <a:effectLst/>
                        <a:latin typeface="Aldine401 BT" panose="02020602060306020A03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1" u="none" strike="noStrike" dirty="0">
                          <a:effectLst/>
                          <a:latin typeface="Aldine401 BT" panose="02020602060306020A03" pitchFamily="18" charset="0"/>
                        </a:rPr>
                        <a:t>(NPQLBC)</a:t>
                      </a:r>
                      <a:endParaRPr lang="en-GB" sz="1600" b="1" i="0" u="none" strike="noStrike" dirty="0">
                        <a:solidFill>
                          <a:srgbClr val="000000"/>
                        </a:solidFill>
                        <a:effectLst/>
                        <a:latin typeface="Aldine401 BT" panose="02020602060306020A03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1" u="none" strike="noStrike" dirty="0">
                          <a:effectLst/>
                          <a:latin typeface="Aldine401 BT" panose="02020602060306020A03" pitchFamily="18" charset="0"/>
                        </a:rPr>
                        <a:t>	The Compton School</a:t>
                      </a:r>
                    </a:p>
                    <a:p>
                      <a:pPr algn="l" fontAlgn="b"/>
                      <a:r>
                        <a:rPr lang="en-GB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ldine401 BT" panose="02020602060306020A03" pitchFamily="18" charset="0"/>
                        </a:rPr>
                        <a:t>	Alperton Community School</a:t>
                      </a:r>
                    </a:p>
                  </a:txBody>
                  <a:tcPr marL="0" marR="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2268608"/>
                  </a:ext>
                </a:extLst>
              </a:tr>
              <a:tr h="617025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1" u="none" strike="noStrike" dirty="0">
                          <a:effectLst/>
                          <a:latin typeface="Aldine401 BT" panose="02020602060306020A03" pitchFamily="18" charset="0"/>
                        </a:rPr>
                        <a:t>	NPQ Senior Leadership</a:t>
                      </a:r>
                      <a:endParaRPr lang="en-GB" sz="1600" b="1" i="0" u="none" strike="noStrike" dirty="0">
                        <a:solidFill>
                          <a:srgbClr val="000000"/>
                        </a:solidFill>
                        <a:effectLst/>
                        <a:latin typeface="Aldine401 BT" panose="02020602060306020A03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1" u="none" strike="noStrike" dirty="0">
                          <a:effectLst/>
                          <a:latin typeface="Aldine401 BT" panose="02020602060306020A03" pitchFamily="18" charset="0"/>
                        </a:rPr>
                        <a:t>(NPQSL)</a:t>
                      </a:r>
                      <a:endParaRPr lang="en-GB" sz="1600" b="1" i="0" u="none" strike="noStrike" dirty="0">
                        <a:solidFill>
                          <a:srgbClr val="000000"/>
                        </a:solidFill>
                        <a:effectLst/>
                        <a:latin typeface="Aldine401 BT" panose="02020602060306020A03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1" u="none" strike="noStrike" dirty="0">
                          <a:effectLst/>
                          <a:latin typeface="Aldine401 BT" panose="02020602060306020A03" pitchFamily="18" charset="0"/>
                        </a:rPr>
                        <a:t>	The Compton School</a:t>
                      </a:r>
                    </a:p>
                    <a:p>
                      <a:pPr algn="l" fontAlgn="b"/>
                      <a:r>
                        <a:rPr lang="en-GB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ldine401 BT" panose="02020602060306020A03" pitchFamily="18" charset="0"/>
                        </a:rPr>
                        <a:t>	Claremont High School</a:t>
                      </a:r>
                    </a:p>
                  </a:txBody>
                  <a:tcPr marL="0" marR="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895468"/>
                  </a:ext>
                </a:extLst>
              </a:tr>
              <a:tr h="617025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1" u="none" strike="noStrike" dirty="0">
                          <a:effectLst/>
                          <a:latin typeface="Aldine401 BT" panose="02020602060306020A03" pitchFamily="18" charset="0"/>
                        </a:rPr>
                        <a:t>	NPQ Headship</a:t>
                      </a:r>
                      <a:endParaRPr lang="en-GB" sz="1600" b="1" i="0" u="none" strike="noStrike" dirty="0">
                        <a:solidFill>
                          <a:srgbClr val="000000"/>
                        </a:solidFill>
                        <a:effectLst/>
                        <a:latin typeface="Aldine401 BT" panose="02020602060306020A03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1" u="none" strike="noStrike" dirty="0">
                          <a:effectLst/>
                          <a:latin typeface="Aldine401 BT" panose="02020602060306020A03" pitchFamily="18" charset="0"/>
                        </a:rPr>
                        <a:t>(NPQH)</a:t>
                      </a:r>
                      <a:endParaRPr lang="en-GB" sz="1600" b="1" i="0" u="none" strike="noStrike" dirty="0">
                        <a:solidFill>
                          <a:srgbClr val="000000"/>
                        </a:solidFill>
                        <a:effectLst/>
                        <a:latin typeface="Aldine401 BT" panose="02020602060306020A03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1" u="none" strike="noStrike" dirty="0">
                          <a:effectLst/>
                          <a:latin typeface="Aldine401 BT" panose="02020602060306020A03" pitchFamily="18" charset="0"/>
                        </a:rPr>
                        <a:t>	Ivy Learning Trust</a:t>
                      </a:r>
                    </a:p>
                    <a:p>
                      <a:pPr algn="l" fontAlgn="b"/>
                      <a:r>
                        <a:rPr lang="en-GB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ldine401 BT" panose="02020602060306020A03" pitchFamily="18" charset="0"/>
                        </a:rPr>
                        <a:t>	Mount Stewart</a:t>
                      </a:r>
                    </a:p>
                  </a:txBody>
                  <a:tcPr marL="0" marR="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2672417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9135171"/>
              </p:ext>
            </p:extLst>
          </p:nvPr>
        </p:nvGraphicFramePr>
        <p:xfrm>
          <a:off x="320512" y="5728301"/>
          <a:ext cx="11708091" cy="5688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85500">
                  <a:extLst>
                    <a:ext uri="{9D8B030D-6E8A-4147-A177-3AD203B41FA5}">
                      <a16:colId xmlns:a16="http://schemas.microsoft.com/office/drawing/2014/main" val="1390522778"/>
                    </a:ext>
                  </a:extLst>
                </a:gridCol>
                <a:gridCol w="1404594">
                  <a:extLst>
                    <a:ext uri="{9D8B030D-6E8A-4147-A177-3AD203B41FA5}">
                      <a16:colId xmlns:a16="http://schemas.microsoft.com/office/drawing/2014/main" val="3618530444"/>
                    </a:ext>
                  </a:extLst>
                </a:gridCol>
                <a:gridCol w="6117997">
                  <a:extLst>
                    <a:ext uri="{9D8B030D-6E8A-4147-A177-3AD203B41FA5}">
                      <a16:colId xmlns:a16="http://schemas.microsoft.com/office/drawing/2014/main" val="2186461518"/>
                    </a:ext>
                  </a:extLst>
                </a:gridCol>
              </a:tblGrid>
              <a:tr h="568803">
                <a:tc>
                  <a:txBody>
                    <a:bodyPr/>
                    <a:lstStyle/>
                    <a:p>
                      <a:pPr>
                        <a:tabLst>
                          <a:tab pos="811213" algn="l"/>
                        </a:tabLst>
                      </a:pPr>
                      <a:r>
                        <a:rPr lang="en-GB" dirty="0">
                          <a:latin typeface="Aldine401 BT" panose="02020602060306020A03" pitchFamily="18" charset="0"/>
                        </a:rPr>
                        <a:t>	NPQ</a:t>
                      </a:r>
                      <a:r>
                        <a:rPr lang="en-GB" baseline="0" dirty="0">
                          <a:latin typeface="Aldine401 BT" panose="02020602060306020A03" pitchFamily="18" charset="0"/>
                        </a:rPr>
                        <a:t> Executive Leadership</a:t>
                      </a:r>
                      <a:endParaRPr lang="en-GB" dirty="0">
                        <a:latin typeface="Aldine401 BT" panose="02020602060306020A03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latin typeface="Aldine401 BT" panose="02020602060306020A03" pitchFamily="18" charset="0"/>
                        </a:rPr>
                        <a:t>(NPQEL)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tabLst>
                          <a:tab pos="811213" algn="l"/>
                        </a:tabLst>
                      </a:pPr>
                      <a:r>
                        <a:rPr lang="en-GB" dirty="0">
                          <a:latin typeface="Aldine401 BT" panose="02020602060306020A03" pitchFamily="18" charset="0"/>
                        </a:rPr>
                        <a:t>	Run nationally by Ambition Institute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438769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02886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1" name="Rectangle 120">
            <a:extLst>
              <a:ext uri="{FF2B5EF4-FFF2-40B4-BE49-F238E27FC236}">
                <a16:creationId xmlns:a16="http://schemas.microsoft.com/office/drawing/2014/main" id="{2EA73A68-63F4-4DB1-9407-CF5566EBB9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3" name="Rectangle 122">
            <a:extLst>
              <a:ext uri="{FF2B5EF4-FFF2-40B4-BE49-F238E27FC236}">
                <a16:creationId xmlns:a16="http://schemas.microsoft.com/office/drawing/2014/main" id="{201871FA-D1AD-45C5-A92E-2CD8A14CB3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4676" y="370764"/>
            <a:ext cx="734141" cy="734141"/>
          </a:xfrm>
          <a:prstGeom prst="rect">
            <a:avLst/>
          </a:prstGeom>
          <a:noFill/>
          <a:ln w="127000">
            <a:solidFill>
              <a:schemeClr val="accent6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5" name="Arc 124">
            <a:extLst>
              <a:ext uri="{FF2B5EF4-FFF2-40B4-BE49-F238E27FC236}">
                <a16:creationId xmlns:a16="http://schemas.microsoft.com/office/drawing/2014/main" id="{4F0934E6-E033-40C5-9710-CBBE8BE391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60343" y="1935050"/>
            <a:ext cx="2987899" cy="2987899"/>
          </a:xfrm>
          <a:prstGeom prst="arc">
            <a:avLst>
              <a:gd name="adj1" fmla="val 14441841"/>
              <a:gd name="adj2" fmla="val 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Title 1">
            <a:extLst>
              <a:ext uri="{FF2B5EF4-FFF2-40B4-BE49-F238E27FC236}">
                <a16:creationId xmlns:a16="http://schemas.microsoft.com/office/drawing/2014/main" id="{34F838D5-F389-AC45-BE60-500C681EEE5B}"/>
              </a:ext>
            </a:extLst>
          </p:cNvPr>
          <p:cNvSpPr txBox="1">
            <a:spLocks/>
          </p:cNvSpPr>
          <p:nvPr/>
        </p:nvSpPr>
        <p:spPr>
          <a:xfrm>
            <a:off x="157067" y="2794619"/>
            <a:ext cx="3664238" cy="12687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 </a:t>
            </a:r>
            <a:br>
              <a:rPr kumimoji="0" lang="en-US" sz="5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US" sz="5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ldine401 BT" panose="02020602060306020A03" pitchFamily="18" charset="0"/>
              </a:rPr>
              <a:t>NPQs Update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E4179B4-2566-4D63-883E-83D9DB2DA109}"/>
              </a:ext>
            </a:extLst>
          </p:cNvPr>
          <p:cNvSpPr txBox="1"/>
          <p:nvPr/>
        </p:nvSpPr>
        <p:spPr>
          <a:xfrm>
            <a:off x="4584840" y="507075"/>
            <a:ext cx="7464729" cy="594008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000" b="1" dirty="0">
                <a:solidFill>
                  <a:prstClr val="black"/>
                </a:solidFill>
                <a:latin typeface="Aldine401 BT" panose="02020602060306020A03" pitchFamily="18" charset="0"/>
                <a:ea typeface="Calibri" panose="020F0502020204030204" pitchFamily="34" charset="0"/>
              </a:rPr>
              <a:t>W</a:t>
            </a: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ldine401 BT" panose="02020602060306020A03" pitchFamily="18" charset="0"/>
                <a:ea typeface="Calibri" panose="020F0502020204030204" pitchFamily="34" charset="0"/>
              </a:rPr>
              <a:t>e would like to complete the registration by the end of September. 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ldine401 BT" panose="02020602060306020A03" pitchFamily="18" charset="0"/>
                <a:ea typeface="Calibri" panose="020F0502020204030204" pitchFamily="34" charset="0"/>
              </a:rPr>
              <a:t> 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ldine401 BT" panose="02020602060306020A03" pitchFamily="18" charset="0"/>
                <a:ea typeface="Calibri" panose="020F0502020204030204" pitchFamily="34" charset="0"/>
              </a:rPr>
              <a:t>To register participants,</a:t>
            </a:r>
            <a:r>
              <a:rPr kumimoji="0" lang="en-GB" sz="2000" b="1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ldine401 BT" panose="02020602060306020A03" pitchFamily="18" charset="0"/>
                <a:ea typeface="Calibri" panose="020F0502020204030204" pitchFamily="34" charset="0"/>
              </a:rPr>
              <a:t> </a:t>
            </a: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ldine401 BT" panose="02020602060306020A03" pitchFamily="18" charset="0"/>
                <a:ea typeface="Calibri" panose="020F0502020204030204" pitchFamily="34" charset="0"/>
              </a:rPr>
              <a:t>please use the following </a:t>
            </a:r>
            <a:r>
              <a:rPr kumimoji="0" lang="en-GB" sz="2000" b="1" i="0" u="sng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ldine401 BT" panose="02020602060306020A03" pitchFamily="18" charset="0"/>
                <a:ea typeface="Calibri" panose="020F0502020204030204" pitchFamily="34" charset="0"/>
                <a:hlinkClick r:id="rId2"/>
              </a:rPr>
              <a:t>link</a:t>
            </a: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ldine401 BT" panose="02020602060306020A03" pitchFamily="18" charset="0"/>
                <a:ea typeface="Calibri" panose="020F0502020204030204" pitchFamily="34" charset="0"/>
              </a:rPr>
              <a:t> or send the following details to Agata Czop – at </a:t>
            </a:r>
            <a:r>
              <a:rPr kumimoji="0" lang="en-GB" sz="2000" b="1" i="0" u="sng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ldine401 BT" panose="02020602060306020A03" pitchFamily="18" charset="0"/>
                <a:ea typeface="Calibri" panose="020F0502020204030204" pitchFamily="34" charset="0"/>
                <a:hlinkClick r:id="rId3"/>
              </a:rPr>
              <a:t>TSH@whtc.co.uk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ldine401 BT" panose="02020602060306020A03" pitchFamily="18" charset="0"/>
              <a:ea typeface="Calibri" panose="020F050202020403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ldine401 BT" panose="02020602060306020A03" pitchFamily="18" charset="0"/>
                <a:ea typeface="Calibri" panose="020F0502020204030204" pitchFamily="34" charset="0"/>
              </a:rPr>
              <a:t> 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538163" algn="l"/>
              </a:tabLst>
              <a:defRPr/>
            </a:pP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ldine401 BT" panose="02020602060306020A03" pitchFamily="18" charset="0"/>
                <a:ea typeface="Calibri" panose="020F0502020204030204" pitchFamily="34" charset="0"/>
              </a:rPr>
              <a:t>1.            First Name: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ldine401 BT" panose="02020602060306020A03" pitchFamily="18" charset="0"/>
                <a:ea typeface="Calibri" panose="020F0502020204030204" pitchFamily="34" charset="0"/>
              </a:rPr>
              <a:t>2.            Last Name: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ldine401 BT" panose="02020602060306020A03" pitchFamily="18" charset="0"/>
                <a:ea typeface="Calibri" panose="020F0502020204030204" pitchFamily="34" charset="0"/>
              </a:rPr>
              <a:t>3.            Work Email Address: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ldine401 BT" panose="02020602060306020A03" pitchFamily="18" charset="0"/>
                <a:ea typeface="Calibri" panose="020F0502020204030204" pitchFamily="34" charset="0"/>
              </a:rPr>
              <a:t>4.            School Name:</a:t>
            </a:r>
          </a:p>
          <a:p>
            <a:pPr lvl="0" defTabSz="457200">
              <a:tabLst>
                <a:tab pos="1076325" algn="l"/>
              </a:tabLst>
              <a:defRPr/>
            </a:pP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ldine401 BT" panose="02020602060306020A03" pitchFamily="18" charset="0"/>
                <a:ea typeface="Calibri" panose="020F0502020204030204" pitchFamily="34" charset="0"/>
              </a:rPr>
              <a:t>5.            NPQ - please state the NPQ you wish to register for: 			-</a:t>
            </a:r>
            <a:r>
              <a:rPr lang="en-GB" sz="2000" b="1" dirty="0">
                <a:solidFill>
                  <a:prstClr val="black"/>
                </a:solidFill>
                <a:latin typeface="Aldine401 BT" panose="02020602060306020A03" pitchFamily="18" charset="0"/>
                <a:ea typeface="Calibri" panose="020F0502020204030204" pitchFamily="34" charset="0"/>
              </a:rPr>
              <a:t> NPQ Leading Teacher Development </a:t>
            </a:r>
          </a:p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076325" algn="l"/>
              </a:tabLst>
              <a:defRPr/>
            </a:pP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ldine401 BT" panose="02020602060306020A03" pitchFamily="18" charset="0"/>
                <a:ea typeface="Calibri" panose="020F0502020204030204" pitchFamily="34" charset="0"/>
              </a:rPr>
              <a:t>		- NPQ Leading Teaching</a:t>
            </a:r>
          </a:p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076325" algn="l"/>
              </a:tabLst>
              <a:defRPr/>
            </a:pPr>
            <a:r>
              <a:rPr lang="en-GB" sz="2000" b="1" dirty="0">
                <a:solidFill>
                  <a:prstClr val="black"/>
                </a:solidFill>
                <a:latin typeface="Aldine401 BT" panose="02020602060306020A03" pitchFamily="18" charset="0"/>
                <a:ea typeface="Calibri" panose="020F0502020204030204" pitchFamily="34" charset="0"/>
              </a:rPr>
              <a:t>		- </a:t>
            </a: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ldine401 BT" panose="02020602060306020A03" pitchFamily="18" charset="0"/>
                <a:ea typeface="Calibri" panose="020F0502020204030204" pitchFamily="34" charset="0"/>
              </a:rPr>
              <a:t>NPQ Leading Behaviour and Culture 			</a:t>
            </a:r>
          </a:p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076325" algn="l"/>
              </a:tabLst>
              <a:defRPr/>
            </a:pPr>
            <a:r>
              <a:rPr lang="en-GB" sz="2000" b="1" dirty="0">
                <a:solidFill>
                  <a:prstClr val="black"/>
                </a:solidFill>
                <a:latin typeface="Aldine401 BT" panose="02020602060306020A03" pitchFamily="18" charset="0"/>
                <a:ea typeface="Calibri" panose="020F0502020204030204" pitchFamily="34" charset="0"/>
              </a:rPr>
              <a:t>		- </a:t>
            </a: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ldine401 BT" panose="02020602060306020A03" pitchFamily="18" charset="0"/>
                <a:ea typeface="Calibri" panose="020F0502020204030204" pitchFamily="34" charset="0"/>
              </a:rPr>
              <a:t>NPQ Senior Leadership</a:t>
            </a:r>
          </a:p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076325" algn="l"/>
              </a:tabLst>
              <a:defRPr/>
            </a:pPr>
            <a:r>
              <a:rPr lang="en-GB" sz="2000" b="1" dirty="0">
                <a:solidFill>
                  <a:prstClr val="black"/>
                </a:solidFill>
                <a:latin typeface="Aldine401 BT" panose="02020602060306020A03" pitchFamily="18" charset="0"/>
                <a:ea typeface="Calibri" panose="020F0502020204030204" pitchFamily="34" charset="0"/>
              </a:rPr>
              <a:t>		- </a:t>
            </a: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ldine401 BT" panose="02020602060306020A03" pitchFamily="18" charset="0"/>
                <a:ea typeface="Calibri" panose="020F0502020204030204" pitchFamily="34" charset="0"/>
              </a:rPr>
              <a:t>NPQ Headship </a:t>
            </a:r>
            <a:endParaRPr lang="en-GB" sz="2000" b="1" dirty="0">
              <a:solidFill>
                <a:prstClr val="black"/>
              </a:solidFill>
              <a:latin typeface="Aldine401 BT" panose="02020602060306020A03" pitchFamily="18" charset="0"/>
              <a:ea typeface="Calibri" panose="020F0502020204030204" pitchFamily="34" charset="0"/>
            </a:endParaRPr>
          </a:p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076325" algn="l"/>
              </a:tabLst>
              <a:defRPr/>
            </a:pP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ldine401 BT" panose="02020602060306020A03" pitchFamily="18" charset="0"/>
                <a:ea typeface="Calibri" panose="020F0502020204030204" pitchFamily="34" charset="0"/>
              </a:rPr>
              <a:t>		- NPQ Executive Leadership</a:t>
            </a:r>
          </a:p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ldine401 BT" panose="02020602060306020A03" pitchFamily="18" charset="0"/>
              <a:ea typeface="Calibri" panose="020F050202020403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ldine401 BT" panose="02020602060306020A03" pitchFamily="18" charset="0"/>
                <a:ea typeface="Calibri" panose="020F0502020204030204" pitchFamily="34" charset="0"/>
              </a:rPr>
              <a:t> </a:t>
            </a:r>
          </a:p>
          <a:p>
            <a:pPr lvl="0" defTabSz="457200">
              <a:defRPr/>
            </a:pPr>
            <a:r>
              <a:rPr lang="en-GB" sz="2000" b="1" noProof="0" dirty="0">
                <a:solidFill>
                  <a:prstClr val="black"/>
                </a:solidFill>
                <a:latin typeface="Aldine401 BT" panose="02020602060306020A03" pitchFamily="18" charset="0"/>
                <a:ea typeface="Calibri" panose="020F0502020204030204" pitchFamily="34" charset="0"/>
              </a:rPr>
              <a:t>Visit </a:t>
            </a:r>
            <a:r>
              <a:rPr lang="en-GB" sz="2000" b="1" dirty="0">
                <a:solidFill>
                  <a:prstClr val="black"/>
                </a:solidFill>
                <a:latin typeface="Aldine401 BT" panose="02020602060306020A03" pitchFamily="18" charset="0"/>
                <a:ea typeface="Calibri" panose="020F0502020204030204" pitchFamily="34" charset="0"/>
              </a:rPr>
              <a:t>our </a:t>
            </a:r>
            <a:r>
              <a:rPr lang="en-GB" sz="2000" b="1" dirty="0">
                <a:solidFill>
                  <a:prstClr val="black"/>
                </a:solidFill>
                <a:latin typeface="Aldine401 BT" panose="02020602060306020A03" pitchFamily="18" charset="0"/>
                <a:ea typeface="Calibri" panose="020F0502020204030204" pitchFamily="34" charset="0"/>
                <a:hlinkClick r:id="rId4"/>
              </a:rPr>
              <a:t>website</a:t>
            </a:r>
            <a:r>
              <a:rPr lang="en-GB" sz="2000" b="1" dirty="0">
                <a:solidFill>
                  <a:prstClr val="black"/>
                </a:solidFill>
                <a:latin typeface="Aldine401 BT" panose="02020602060306020A03" pitchFamily="18" charset="0"/>
                <a:ea typeface="Calibri" panose="020F0502020204030204" pitchFamily="34" charset="0"/>
              </a:rPr>
              <a:t> for full details of the NPQs.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ldine401 BT" panose="02020602060306020A03" pitchFamily="18" charset="0"/>
              <a:ea typeface="Calibri" panose="020F050202020403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676" y="507075"/>
            <a:ext cx="3038702" cy="16813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7307145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9A2FE7AED4FED42A6326289E9FF5A1F" ma:contentTypeVersion="13" ma:contentTypeDescription="Create a new document." ma:contentTypeScope="" ma:versionID="3aed510a1593b8ffddf7f734dada20eb">
  <xsd:schema xmlns:xsd="http://www.w3.org/2001/XMLSchema" xmlns:xs="http://www.w3.org/2001/XMLSchema" xmlns:p="http://schemas.microsoft.com/office/2006/metadata/properties" xmlns:ns3="6649f600-f785-41e7-9ecb-f132ec9254ee" xmlns:ns4="7795bdcd-3134-4ec3-b0a1-16c782ffe0ac" targetNamespace="http://schemas.microsoft.com/office/2006/metadata/properties" ma:root="true" ma:fieldsID="256ca4043968925d52c098734427bb97" ns3:_="" ns4:_="">
    <xsd:import namespace="6649f600-f785-41e7-9ecb-f132ec9254ee"/>
    <xsd:import namespace="7795bdcd-3134-4ec3-b0a1-16c782ffe0ac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OCR" minOccurs="0"/>
                <xsd:element ref="ns3:MediaServiceDateTaken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649f600-f785-41e7-9ecb-f132ec9254e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795bdcd-3134-4ec3-b0a1-16c782ffe0ac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7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1671EC2-9876-43C3-A38A-DB60DC689E46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16357836-BFFB-435F-B503-4824A83049F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CAE124E-758C-4EFB-B8DE-9E691258245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649f600-f785-41e7-9ecb-f132ec9254ee"/>
    <ds:schemaRef ds:uri="7795bdcd-3134-4ec3-b0a1-16c782ffe0a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118</TotalTime>
  <Words>633</Words>
  <Application>Microsoft Office PowerPoint</Application>
  <PresentationFormat>Widescreen</PresentationFormat>
  <Paragraphs>169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Aldine401 BT</vt:lpstr>
      <vt:lpstr>Arial</vt:lpstr>
      <vt:lpstr>Calibri</vt:lpstr>
      <vt:lpstr>Calibri Light</vt:lpstr>
      <vt:lpstr>Helvetica Neue</vt:lpstr>
      <vt:lpstr>Times New Roman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Marlow, Neil</dc:creator>
  <cp:lastModifiedBy>Tina Pearce-Fordham</cp:lastModifiedBy>
  <cp:revision>30</cp:revision>
  <dcterms:created xsi:type="dcterms:W3CDTF">2021-09-08T15:13:15Z</dcterms:created>
  <dcterms:modified xsi:type="dcterms:W3CDTF">2021-09-21T13:43:03Z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0x010100E9A2FE7AED4FED42A6326289E9FF5A1F</vt:lpwstr>
  </property>
</Properties>
</file>