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2" r:id="rId4"/>
    <p:sldMasterId id="2147483695" r:id="rId5"/>
    <p:sldMasterId id="2147483707" r:id="rId6"/>
    <p:sldMasterId id="2147483733" r:id="rId7"/>
    <p:sldMasterId id="2147483797" r:id="rId8"/>
  </p:sldMasterIdLst>
  <p:notesMasterIdLst>
    <p:notesMasterId r:id="rId52"/>
  </p:notesMasterIdLst>
  <p:handoutMasterIdLst>
    <p:handoutMasterId r:id="rId53"/>
  </p:handoutMasterIdLst>
  <p:sldIdLst>
    <p:sldId id="261" r:id="rId9"/>
    <p:sldId id="258" r:id="rId10"/>
    <p:sldId id="277" r:id="rId11"/>
    <p:sldId id="278" r:id="rId12"/>
    <p:sldId id="259" r:id="rId13"/>
    <p:sldId id="279" r:id="rId14"/>
    <p:sldId id="262" r:id="rId15"/>
    <p:sldId id="256" r:id="rId16"/>
    <p:sldId id="265" r:id="rId17"/>
    <p:sldId id="270" r:id="rId18"/>
    <p:sldId id="260" r:id="rId19"/>
    <p:sldId id="273" r:id="rId20"/>
    <p:sldId id="266" r:id="rId21"/>
    <p:sldId id="275" r:id="rId22"/>
    <p:sldId id="271" r:id="rId23"/>
    <p:sldId id="274" r:id="rId24"/>
    <p:sldId id="276" r:id="rId25"/>
    <p:sldId id="280" r:id="rId26"/>
    <p:sldId id="281" r:id="rId27"/>
    <p:sldId id="263"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Lst>
  <p:sldSz cx="9144000" cy="6858000" type="screen4x3"/>
  <p:notesSz cx="6724650" cy="9774238"/>
  <p:defaultTextStyle>
    <a:defPPr>
      <a:defRPr lang="en-US"/>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p:defaultTextStyle>
  <p:extLst>
    <p:ext uri="{521415D9-36F7-43E2-AB2F-B90AF26B5E84}">
      <p14:sectionLst xmlns:p14="http://schemas.microsoft.com/office/powerpoint/2010/main">
        <p14:section name="Default Section" id="{C23705E3-E995-4D36-A41C-4CA80AD8F2BE}">
          <p14:sldIdLst>
            <p14:sldId id="261"/>
            <p14:sldId id="258"/>
            <p14:sldId id="277"/>
            <p14:sldId id="278"/>
            <p14:sldId id="259"/>
            <p14:sldId id="279"/>
            <p14:sldId id="262"/>
            <p14:sldId id="256"/>
            <p14:sldId id="265"/>
            <p14:sldId id="270"/>
            <p14:sldId id="260"/>
            <p14:sldId id="273"/>
            <p14:sldId id="266"/>
            <p14:sldId id="275"/>
            <p14:sldId id="271"/>
            <p14:sldId id="274"/>
            <p14:sldId id="276"/>
            <p14:sldId id="280"/>
            <p14:sldId id="281"/>
            <p14:sldId id="263"/>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Lst>
        </p14:section>
        <p14:section name="Untitled Section" id="{97B9F0D3-9BE9-4F17-8B16-82327EA5FB84}">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2B1E"/>
    <a:srgbClr val="CE1921"/>
    <a:srgbClr val="CF1C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D2F543-8EDF-47E7-9D55-50D2DBE0F4CC}" v="11" dt="2022-09-29T07:03:24.6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451" autoAdjust="0"/>
  </p:normalViewPr>
  <p:slideViewPr>
    <p:cSldViewPr>
      <p:cViewPr varScale="1">
        <p:scale>
          <a:sx n="72" d="100"/>
          <a:sy n="72" d="100"/>
        </p:scale>
        <p:origin x="114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handoutMaster" Target="handoutMasters/handoutMaster1.xml"/><Relationship Id="rId58"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 Nathan" userId="f04ad150-9693-47d6-8a0f-cf4fdace0032" providerId="ADAL" clId="{A2BD00E9-1B42-460C-A92E-01F523C6251F}"/>
    <pc:docChg chg="custSel delSld modSld sldOrd modSection">
      <pc:chgData name="Peter Nathan" userId="f04ad150-9693-47d6-8a0f-cf4fdace0032" providerId="ADAL" clId="{A2BD00E9-1B42-460C-A92E-01F523C6251F}" dt="2022-09-29T07:03:24.612" v="560"/>
      <pc:docMkLst>
        <pc:docMk/>
      </pc:docMkLst>
      <pc:sldChg chg="del">
        <pc:chgData name="Peter Nathan" userId="f04ad150-9693-47d6-8a0f-cf4fdace0032" providerId="ADAL" clId="{A2BD00E9-1B42-460C-A92E-01F523C6251F}" dt="2022-09-29T05:30:42.273" v="556" actId="2696"/>
        <pc:sldMkLst>
          <pc:docMk/>
          <pc:sldMk cId="0" sldId="256"/>
        </pc:sldMkLst>
      </pc:sldChg>
      <pc:sldChg chg="del">
        <pc:chgData name="Peter Nathan" userId="f04ad150-9693-47d6-8a0f-cf4fdace0032" providerId="ADAL" clId="{A2BD00E9-1B42-460C-A92E-01F523C6251F}" dt="2022-09-29T05:31:23.042" v="559"/>
        <pc:sldMkLst>
          <pc:docMk/>
          <pc:sldMk cId="1809897724" sldId="256"/>
        </pc:sldMkLst>
      </pc:sldChg>
      <pc:sldChg chg="del">
        <pc:chgData name="Peter Nathan" userId="f04ad150-9693-47d6-8a0f-cf4fdace0032" providerId="ADAL" clId="{A2BD00E9-1B42-460C-A92E-01F523C6251F}" dt="2022-09-29T05:31:10.697" v="558"/>
        <pc:sldMkLst>
          <pc:docMk/>
          <pc:sldMk cId="4074702532" sldId="256"/>
        </pc:sldMkLst>
      </pc:sldChg>
      <pc:sldChg chg="modSp del">
        <pc:chgData name="Peter Nathan" userId="f04ad150-9693-47d6-8a0f-cf4fdace0032" providerId="ADAL" clId="{A2BD00E9-1B42-460C-A92E-01F523C6251F}" dt="2022-09-29T05:30:42.276" v="557" actId="2696"/>
        <pc:sldMkLst>
          <pc:docMk/>
          <pc:sldMk cId="0" sldId="258"/>
        </pc:sldMkLst>
        <pc:spChg chg="mod">
          <ac:chgData name="Peter Nathan" userId="f04ad150-9693-47d6-8a0f-cf4fdace0032" providerId="ADAL" clId="{A2BD00E9-1B42-460C-A92E-01F523C6251F}" dt="2022-09-28T17:43:03.277" v="536" actId="20577"/>
          <ac:spMkLst>
            <pc:docMk/>
            <pc:sldMk cId="0" sldId="258"/>
            <ac:spMk id="7171" creationId="{00000000-0000-0000-0000-000000000000}"/>
          </ac:spMkLst>
        </pc:spChg>
      </pc:sldChg>
      <pc:sldChg chg="ord">
        <pc:chgData name="Peter Nathan" userId="f04ad150-9693-47d6-8a0f-cf4fdace0032" providerId="ADAL" clId="{A2BD00E9-1B42-460C-A92E-01F523C6251F}" dt="2022-09-29T07:03:24.612" v="560"/>
        <pc:sldMkLst>
          <pc:docMk/>
          <pc:sldMk cId="277542468" sldId="258"/>
        </pc:sldMkLst>
      </pc:sldChg>
      <pc:sldChg chg="del">
        <pc:chgData name="Peter Nathan" userId="f04ad150-9693-47d6-8a0f-cf4fdace0032" providerId="ADAL" clId="{A2BD00E9-1B42-460C-A92E-01F523C6251F}" dt="2022-09-29T05:31:10.697" v="558"/>
        <pc:sldMkLst>
          <pc:docMk/>
          <pc:sldMk cId="1176432544" sldId="258"/>
        </pc:sldMkLst>
      </pc:sldChg>
      <pc:sldChg chg="del">
        <pc:chgData name="Peter Nathan" userId="f04ad150-9693-47d6-8a0f-cf4fdace0032" providerId="ADAL" clId="{A2BD00E9-1B42-460C-A92E-01F523C6251F}" dt="2022-09-29T05:31:23.042" v="559"/>
        <pc:sldMkLst>
          <pc:docMk/>
          <pc:sldMk cId="2204710081" sldId="258"/>
        </pc:sldMkLst>
      </pc:sldChg>
      <pc:sldChg chg="del">
        <pc:chgData name="Peter Nathan" userId="f04ad150-9693-47d6-8a0f-cf4fdace0032" providerId="ADAL" clId="{A2BD00E9-1B42-460C-A92E-01F523C6251F}" dt="2022-09-29T05:30:42.260" v="553" actId="2696"/>
        <pc:sldMkLst>
          <pc:docMk/>
          <pc:sldMk cId="816032535" sldId="260"/>
        </pc:sldMkLst>
      </pc:sldChg>
      <pc:sldChg chg="del">
        <pc:chgData name="Peter Nathan" userId="f04ad150-9693-47d6-8a0f-cf4fdace0032" providerId="ADAL" clId="{A2BD00E9-1B42-460C-A92E-01F523C6251F}" dt="2022-09-29T05:31:23.042" v="559"/>
        <pc:sldMkLst>
          <pc:docMk/>
          <pc:sldMk cId="1897598544" sldId="260"/>
        </pc:sldMkLst>
      </pc:sldChg>
      <pc:sldChg chg="del">
        <pc:chgData name="Peter Nathan" userId="f04ad150-9693-47d6-8a0f-cf4fdace0032" providerId="ADAL" clId="{A2BD00E9-1B42-460C-A92E-01F523C6251F}" dt="2022-09-29T05:31:10.697" v="558"/>
        <pc:sldMkLst>
          <pc:docMk/>
          <pc:sldMk cId="4083449704" sldId="260"/>
        </pc:sldMkLst>
      </pc:sldChg>
      <pc:sldChg chg="modSp">
        <pc:chgData name="Peter Nathan" userId="f04ad150-9693-47d6-8a0f-cf4fdace0032" providerId="ADAL" clId="{A2BD00E9-1B42-460C-A92E-01F523C6251F}" dt="2022-09-28T17:37:21.178" v="41" actId="20577"/>
        <pc:sldMkLst>
          <pc:docMk/>
          <pc:sldMk cId="457842641" sldId="261"/>
        </pc:sldMkLst>
        <pc:spChg chg="mod">
          <ac:chgData name="Peter Nathan" userId="f04ad150-9693-47d6-8a0f-cf4fdace0032" providerId="ADAL" clId="{A2BD00E9-1B42-460C-A92E-01F523C6251F}" dt="2022-09-28T17:37:21.178" v="41" actId="20577"/>
          <ac:spMkLst>
            <pc:docMk/>
            <pc:sldMk cId="457842641" sldId="261"/>
            <ac:spMk id="2" creationId="{F3646707-1F1E-410E-ABA0-0E4AA93F6506}"/>
          </ac:spMkLst>
        </pc:spChg>
      </pc:sldChg>
      <pc:sldChg chg="del">
        <pc:chgData name="Peter Nathan" userId="f04ad150-9693-47d6-8a0f-cf4fdace0032" providerId="ADAL" clId="{A2BD00E9-1B42-460C-A92E-01F523C6251F}" dt="2022-09-29T05:30:42.270" v="555" actId="2696"/>
        <pc:sldMkLst>
          <pc:docMk/>
          <pc:sldMk cId="933848365" sldId="265"/>
        </pc:sldMkLst>
      </pc:sldChg>
      <pc:sldChg chg="del">
        <pc:chgData name="Peter Nathan" userId="f04ad150-9693-47d6-8a0f-cf4fdace0032" providerId="ADAL" clId="{A2BD00E9-1B42-460C-A92E-01F523C6251F}" dt="2022-09-29T05:31:23.042" v="559"/>
        <pc:sldMkLst>
          <pc:docMk/>
          <pc:sldMk cId="1217949328" sldId="265"/>
        </pc:sldMkLst>
      </pc:sldChg>
      <pc:sldChg chg="del">
        <pc:chgData name="Peter Nathan" userId="f04ad150-9693-47d6-8a0f-cf4fdace0032" providerId="ADAL" clId="{A2BD00E9-1B42-460C-A92E-01F523C6251F}" dt="2022-09-29T05:31:10.697" v="558"/>
        <pc:sldMkLst>
          <pc:docMk/>
          <pc:sldMk cId="3539967062" sldId="265"/>
        </pc:sldMkLst>
      </pc:sldChg>
      <pc:sldChg chg="del">
        <pc:chgData name="Peter Nathan" userId="f04ad150-9693-47d6-8a0f-cf4fdace0032" providerId="ADAL" clId="{A2BD00E9-1B42-460C-A92E-01F523C6251F}" dt="2022-09-29T05:30:42.242" v="551" actId="2696"/>
        <pc:sldMkLst>
          <pc:docMk/>
          <pc:sldMk cId="2310707223" sldId="266"/>
        </pc:sldMkLst>
      </pc:sldChg>
      <pc:sldChg chg="del">
        <pc:chgData name="Peter Nathan" userId="f04ad150-9693-47d6-8a0f-cf4fdace0032" providerId="ADAL" clId="{A2BD00E9-1B42-460C-A92E-01F523C6251F}" dt="2022-09-29T05:31:10.697" v="558"/>
        <pc:sldMkLst>
          <pc:docMk/>
          <pc:sldMk cId="2444026452" sldId="266"/>
        </pc:sldMkLst>
      </pc:sldChg>
      <pc:sldChg chg="del">
        <pc:chgData name="Peter Nathan" userId="f04ad150-9693-47d6-8a0f-cf4fdace0032" providerId="ADAL" clId="{A2BD00E9-1B42-460C-A92E-01F523C6251F}" dt="2022-09-29T05:31:23.042" v="559"/>
        <pc:sldMkLst>
          <pc:docMk/>
          <pc:sldMk cId="4155345882" sldId="266"/>
        </pc:sldMkLst>
      </pc:sldChg>
      <pc:sldChg chg="del">
        <pc:chgData name="Peter Nathan" userId="f04ad150-9693-47d6-8a0f-cf4fdace0032" providerId="ADAL" clId="{A2BD00E9-1B42-460C-A92E-01F523C6251F}" dt="2022-09-29T05:31:10.697" v="558"/>
        <pc:sldMkLst>
          <pc:docMk/>
          <pc:sldMk cId="864570805" sldId="270"/>
        </pc:sldMkLst>
      </pc:sldChg>
      <pc:sldChg chg="del">
        <pc:chgData name="Peter Nathan" userId="f04ad150-9693-47d6-8a0f-cf4fdace0032" providerId="ADAL" clId="{A2BD00E9-1B42-460C-A92E-01F523C6251F}" dt="2022-09-29T05:31:23.042" v="559"/>
        <pc:sldMkLst>
          <pc:docMk/>
          <pc:sldMk cId="1141988619" sldId="270"/>
        </pc:sldMkLst>
      </pc:sldChg>
      <pc:sldChg chg="del">
        <pc:chgData name="Peter Nathan" userId="f04ad150-9693-47d6-8a0f-cf4fdace0032" providerId="ADAL" clId="{A2BD00E9-1B42-460C-A92E-01F523C6251F}" dt="2022-09-29T05:30:42.265" v="554" actId="2696"/>
        <pc:sldMkLst>
          <pc:docMk/>
          <pc:sldMk cId="2246008864" sldId="270"/>
        </pc:sldMkLst>
      </pc:sldChg>
      <pc:sldChg chg="del">
        <pc:chgData name="Peter Nathan" userId="f04ad150-9693-47d6-8a0f-cf4fdace0032" providerId="ADAL" clId="{A2BD00E9-1B42-460C-A92E-01F523C6251F}" dt="2022-09-29T05:31:10.697" v="558"/>
        <pc:sldMkLst>
          <pc:docMk/>
          <pc:sldMk cId="928765335" sldId="271"/>
        </pc:sldMkLst>
      </pc:sldChg>
      <pc:sldChg chg="del">
        <pc:chgData name="Peter Nathan" userId="f04ad150-9693-47d6-8a0f-cf4fdace0032" providerId="ADAL" clId="{A2BD00E9-1B42-460C-A92E-01F523C6251F}" dt="2022-09-29T05:30:42.236" v="549" actId="2696"/>
        <pc:sldMkLst>
          <pc:docMk/>
          <pc:sldMk cId="1002794222" sldId="271"/>
        </pc:sldMkLst>
      </pc:sldChg>
      <pc:sldChg chg="del">
        <pc:chgData name="Peter Nathan" userId="f04ad150-9693-47d6-8a0f-cf4fdace0032" providerId="ADAL" clId="{A2BD00E9-1B42-460C-A92E-01F523C6251F}" dt="2022-09-29T05:31:23.042" v="559"/>
        <pc:sldMkLst>
          <pc:docMk/>
          <pc:sldMk cId="3171973973" sldId="271"/>
        </pc:sldMkLst>
      </pc:sldChg>
      <pc:sldChg chg="del">
        <pc:chgData name="Peter Nathan" userId="f04ad150-9693-47d6-8a0f-cf4fdace0032" providerId="ADAL" clId="{A2BD00E9-1B42-460C-A92E-01F523C6251F}" dt="2022-09-29T05:31:10.697" v="558"/>
        <pc:sldMkLst>
          <pc:docMk/>
          <pc:sldMk cId="2001461955" sldId="273"/>
        </pc:sldMkLst>
      </pc:sldChg>
      <pc:sldChg chg="del">
        <pc:chgData name="Peter Nathan" userId="f04ad150-9693-47d6-8a0f-cf4fdace0032" providerId="ADAL" clId="{A2BD00E9-1B42-460C-A92E-01F523C6251F}" dt="2022-09-29T05:31:23.042" v="559"/>
        <pc:sldMkLst>
          <pc:docMk/>
          <pc:sldMk cId="3183575822" sldId="273"/>
        </pc:sldMkLst>
      </pc:sldChg>
      <pc:sldChg chg="del">
        <pc:chgData name="Peter Nathan" userId="f04ad150-9693-47d6-8a0f-cf4fdace0032" providerId="ADAL" clId="{A2BD00E9-1B42-460C-A92E-01F523C6251F}" dt="2022-09-29T05:30:42.250" v="552" actId="2696"/>
        <pc:sldMkLst>
          <pc:docMk/>
          <pc:sldMk cId="3974430893" sldId="273"/>
        </pc:sldMkLst>
      </pc:sldChg>
      <pc:sldChg chg="del">
        <pc:chgData name="Peter Nathan" userId="f04ad150-9693-47d6-8a0f-cf4fdace0032" providerId="ADAL" clId="{A2BD00E9-1B42-460C-A92E-01F523C6251F}" dt="2022-09-29T05:30:42.234" v="548" actId="2696"/>
        <pc:sldMkLst>
          <pc:docMk/>
          <pc:sldMk cId="308334098" sldId="274"/>
        </pc:sldMkLst>
      </pc:sldChg>
      <pc:sldChg chg="del">
        <pc:chgData name="Peter Nathan" userId="f04ad150-9693-47d6-8a0f-cf4fdace0032" providerId="ADAL" clId="{A2BD00E9-1B42-460C-A92E-01F523C6251F}" dt="2022-09-29T05:31:23.042" v="559"/>
        <pc:sldMkLst>
          <pc:docMk/>
          <pc:sldMk cId="1902450580" sldId="274"/>
        </pc:sldMkLst>
      </pc:sldChg>
      <pc:sldChg chg="del">
        <pc:chgData name="Peter Nathan" userId="f04ad150-9693-47d6-8a0f-cf4fdace0032" providerId="ADAL" clId="{A2BD00E9-1B42-460C-A92E-01F523C6251F}" dt="2022-09-29T05:31:10.697" v="558"/>
        <pc:sldMkLst>
          <pc:docMk/>
          <pc:sldMk cId="3529571215" sldId="274"/>
        </pc:sldMkLst>
      </pc:sldChg>
      <pc:sldChg chg="del">
        <pc:chgData name="Peter Nathan" userId="f04ad150-9693-47d6-8a0f-cf4fdace0032" providerId="ADAL" clId="{A2BD00E9-1B42-460C-A92E-01F523C6251F}" dt="2022-09-29T05:30:42.240" v="550" actId="2696"/>
        <pc:sldMkLst>
          <pc:docMk/>
          <pc:sldMk cId="276590954" sldId="275"/>
        </pc:sldMkLst>
      </pc:sldChg>
      <pc:sldChg chg="del">
        <pc:chgData name="Peter Nathan" userId="f04ad150-9693-47d6-8a0f-cf4fdace0032" providerId="ADAL" clId="{A2BD00E9-1B42-460C-A92E-01F523C6251F}" dt="2022-09-29T05:31:23.042" v="559"/>
        <pc:sldMkLst>
          <pc:docMk/>
          <pc:sldMk cId="366084185" sldId="275"/>
        </pc:sldMkLst>
      </pc:sldChg>
      <pc:sldChg chg="del">
        <pc:chgData name="Peter Nathan" userId="f04ad150-9693-47d6-8a0f-cf4fdace0032" providerId="ADAL" clId="{A2BD00E9-1B42-460C-A92E-01F523C6251F}" dt="2022-09-29T05:31:10.697" v="558"/>
        <pc:sldMkLst>
          <pc:docMk/>
          <pc:sldMk cId="3586575189" sldId="275"/>
        </pc:sldMkLst>
      </pc:sldChg>
      <pc:sldChg chg="del">
        <pc:chgData name="Peter Nathan" userId="f04ad150-9693-47d6-8a0f-cf4fdace0032" providerId="ADAL" clId="{A2BD00E9-1B42-460C-A92E-01F523C6251F}" dt="2022-09-29T05:31:10.697" v="558"/>
        <pc:sldMkLst>
          <pc:docMk/>
          <pc:sldMk cId="55770944" sldId="276"/>
        </pc:sldMkLst>
      </pc:sldChg>
      <pc:sldChg chg="del">
        <pc:chgData name="Peter Nathan" userId="f04ad150-9693-47d6-8a0f-cf4fdace0032" providerId="ADAL" clId="{A2BD00E9-1B42-460C-A92E-01F523C6251F}" dt="2022-09-29T05:31:23.042" v="559"/>
        <pc:sldMkLst>
          <pc:docMk/>
          <pc:sldMk cId="2629104730" sldId="276"/>
        </pc:sldMkLst>
      </pc:sldChg>
      <pc:sldChg chg="del">
        <pc:chgData name="Peter Nathan" userId="f04ad150-9693-47d6-8a0f-cf4fdace0032" providerId="ADAL" clId="{A2BD00E9-1B42-460C-A92E-01F523C6251F}" dt="2022-09-29T05:30:42.231" v="547" actId="2696"/>
        <pc:sldMkLst>
          <pc:docMk/>
          <pc:sldMk cId="2985948912" sldId="276"/>
        </pc:sldMkLst>
      </pc:sldChg>
      <pc:sldChg chg="delDesignElem">
        <pc:chgData name="Peter Nathan" userId="f04ad150-9693-47d6-8a0f-cf4fdace0032" providerId="ADAL" clId="{A2BD00E9-1B42-460C-A92E-01F523C6251F}" dt="2022-09-29T05:28:11.711" v="537"/>
        <pc:sldMkLst>
          <pc:docMk/>
          <pc:sldMk cId="93289121" sldId="286"/>
        </pc:sldMkLst>
      </pc:sldChg>
      <pc:sldChg chg="delDesignElem">
        <pc:chgData name="Peter Nathan" userId="f04ad150-9693-47d6-8a0f-cf4fdace0032" providerId="ADAL" clId="{A2BD00E9-1B42-460C-A92E-01F523C6251F}" dt="2022-09-29T05:28:11.730" v="538"/>
        <pc:sldMkLst>
          <pc:docMk/>
          <pc:sldMk cId="2881090405" sldId="287"/>
        </pc:sldMkLst>
      </pc:sldChg>
      <pc:sldChg chg="delDesignElem">
        <pc:chgData name="Peter Nathan" userId="f04ad150-9693-47d6-8a0f-cf4fdace0032" providerId="ADAL" clId="{A2BD00E9-1B42-460C-A92E-01F523C6251F}" dt="2022-09-29T05:28:11.732" v="539"/>
        <pc:sldMkLst>
          <pc:docMk/>
          <pc:sldMk cId="3067553751" sldId="288"/>
        </pc:sldMkLst>
      </pc:sldChg>
      <pc:sldChg chg="delDesignElem">
        <pc:chgData name="Peter Nathan" userId="f04ad150-9693-47d6-8a0f-cf4fdace0032" providerId="ADAL" clId="{A2BD00E9-1B42-460C-A92E-01F523C6251F}" dt="2022-09-29T05:28:11.735" v="540"/>
        <pc:sldMkLst>
          <pc:docMk/>
          <pc:sldMk cId="3703398934" sldId="289"/>
        </pc:sldMkLst>
      </pc:sldChg>
      <pc:sldChg chg="delDesignElem">
        <pc:chgData name="Peter Nathan" userId="f04ad150-9693-47d6-8a0f-cf4fdace0032" providerId="ADAL" clId="{A2BD00E9-1B42-460C-A92E-01F523C6251F}" dt="2022-09-29T05:28:11.738" v="541"/>
        <pc:sldMkLst>
          <pc:docMk/>
          <pc:sldMk cId="1364199063" sldId="290"/>
        </pc:sldMkLst>
      </pc:sldChg>
      <pc:sldChg chg="delDesignElem">
        <pc:chgData name="Peter Nathan" userId="f04ad150-9693-47d6-8a0f-cf4fdace0032" providerId="ADAL" clId="{A2BD00E9-1B42-460C-A92E-01F523C6251F}" dt="2022-09-29T05:28:11.768" v="542"/>
        <pc:sldMkLst>
          <pc:docMk/>
          <pc:sldMk cId="2882064379" sldId="298"/>
        </pc:sldMkLst>
      </pc:sldChg>
      <pc:sldChg chg="delDesignElem">
        <pc:chgData name="Peter Nathan" userId="f04ad150-9693-47d6-8a0f-cf4fdace0032" providerId="ADAL" clId="{A2BD00E9-1B42-460C-A92E-01F523C6251F}" dt="2022-09-29T05:28:11.772" v="543"/>
        <pc:sldMkLst>
          <pc:docMk/>
          <pc:sldMk cId="1960113524" sldId="299"/>
        </pc:sldMkLst>
      </pc:sldChg>
      <pc:sldChg chg="delDesignElem">
        <pc:chgData name="Peter Nathan" userId="f04ad150-9693-47d6-8a0f-cf4fdace0032" providerId="ADAL" clId="{A2BD00E9-1B42-460C-A92E-01F523C6251F}" dt="2022-09-29T05:28:11.775" v="544"/>
        <pc:sldMkLst>
          <pc:docMk/>
          <pc:sldMk cId="1924114456" sldId="300"/>
        </pc:sldMkLst>
      </pc:sldChg>
      <pc:sldChg chg="delDesignElem">
        <pc:chgData name="Peter Nathan" userId="f04ad150-9693-47d6-8a0f-cf4fdace0032" providerId="ADAL" clId="{A2BD00E9-1B42-460C-A92E-01F523C6251F}" dt="2022-09-29T05:28:11.780" v="545"/>
        <pc:sldMkLst>
          <pc:docMk/>
          <pc:sldMk cId="2087924074" sldId="303"/>
        </pc:sldMkLst>
      </pc:sldChg>
      <pc:sldChg chg="delDesignElem">
        <pc:chgData name="Peter Nathan" userId="f04ad150-9693-47d6-8a0f-cf4fdace0032" providerId="ADAL" clId="{A2BD00E9-1B42-460C-A92E-01F523C6251F}" dt="2022-09-29T05:28:11.788" v="546"/>
        <pc:sldMkLst>
          <pc:docMk/>
          <pc:sldMk cId="3123192438" sldId="304"/>
        </pc:sldMkLst>
      </pc:sldChg>
    </pc:docChg>
  </pc:docChgLst>
</pc:chgInfo>
</file>

<file path=ppt/diagrams/_rels/data3.xml.rels><?xml version="1.0" encoding="UTF-8" standalone="yes"?>
<Relationships xmlns="http://schemas.openxmlformats.org/package/2006/relationships"><Relationship Id="rId2" Type="http://schemas.openxmlformats.org/officeDocument/2006/relationships/hyperlink" Target="https://www.gov.uk/government/publications/opportunity-for-all-strong-schools-with-great-teachers-for-your-child" TargetMode="External"/><Relationship Id="rId1" Type="http://schemas.openxmlformats.org/officeDocument/2006/relationships/hyperlink" Target="https://www.gov.uk/government/consultations/send-review-right-support-right-place-right-time" TargetMode="External"/></Relationships>
</file>

<file path=ppt/diagrams/_rels/drawing3.xml.rels><?xml version="1.0" encoding="UTF-8" standalone="yes"?>
<Relationships xmlns="http://schemas.openxmlformats.org/package/2006/relationships"><Relationship Id="rId2" Type="http://schemas.openxmlformats.org/officeDocument/2006/relationships/hyperlink" Target="https://www.gov.uk/government/publications/opportunity-for-all-strong-schools-with-great-teachers-for-your-child" TargetMode="External"/><Relationship Id="rId1" Type="http://schemas.openxmlformats.org/officeDocument/2006/relationships/hyperlink" Target="https://www.gov.uk/government/consultations/send-review-right-support-right-place-right-time" TargetMode="Externa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643DE0-31B5-4A12-BBA4-205B4D4A12D0}"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GB"/>
        </a:p>
      </dgm:t>
    </dgm:pt>
    <dgm:pt modelId="{072924B7-F910-4D86-A317-859E1A8C78E4}">
      <dgm:prSet/>
      <dgm:spPr/>
      <dgm:t>
        <a:bodyPr/>
        <a:lstStyle/>
        <a:p>
          <a:pPr algn="ctr"/>
          <a:r>
            <a:rPr lang="en-GB" b="1" dirty="0"/>
            <a:t>Equality - </a:t>
          </a:r>
          <a:r>
            <a:rPr lang="en-GB" b="0" dirty="0"/>
            <a:t>SEND focus </a:t>
          </a:r>
        </a:p>
      </dgm:t>
    </dgm:pt>
    <dgm:pt modelId="{1FA8EA4C-99ED-418E-8ACF-CA871B5551A8}" type="parTrans" cxnId="{E78A00FC-4068-4638-BBC1-6EAD214DCDCF}">
      <dgm:prSet/>
      <dgm:spPr/>
      <dgm:t>
        <a:bodyPr/>
        <a:lstStyle/>
        <a:p>
          <a:endParaRPr lang="en-GB"/>
        </a:p>
      </dgm:t>
    </dgm:pt>
    <dgm:pt modelId="{B584DE85-A0C5-45A3-B8C9-9B7C460DE2A6}" type="sibTrans" cxnId="{E78A00FC-4068-4638-BBC1-6EAD214DCDCF}">
      <dgm:prSet/>
      <dgm:spPr/>
      <dgm:t>
        <a:bodyPr/>
        <a:lstStyle/>
        <a:p>
          <a:endParaRPr lang="en-GB"/>
        </a:p>
      </dgm:t>
    </dgm:pt>
    <dgm:pt modelId="{76A2C4E8-45DB-489E-A0F5-7DDB969053DF}">
      <dgm:prSet/>
      <dgm:spPr/>
      <dgm:t>
        <a:bodyPr/>
        <a:lstStyle/>
        <a:p>
          <a:pPr algn="ctr"/>
          <a:r>
            <a:rPr lang="en-GB" b="1" dirty="0"/>
            <a:t>Review -</a:t>
          </a:r>
          <a:r>
            <a:rPr lang="en-GB" dirty="0"/>
            <a:t>  Ernst &amp; Young re: High Needs Budget</a:t>
          </a:r>
        </a:p>
      </dgm:t>
    </dgm:pt>
    <dgm:pt modelId="{4502E16B-739C-442F-A6B5-8B9146A60AAA}" type="parTrans" cxnId="{E935F020-E2A1-4802-BE97-AA3A0EABDD9A}">
      <dgm:prSet/>
      <dgm:spPr/>
      <dgm:t>
        <a:bodyPr/>
        <a:lstStyle/>
        <a:p>
          <a:endParaRPr lang="en-GB"/>
        </a:p>
      </dgm:t>
    </dgm:pt>
    <dgm:pt modelId="{1D66744E-2E60-4D00-A2DF-EA0164E70B88}" type="sibTrans" cxnId="{E935F020-E2A1-4802-BE97-AA3A0EABDD9A}">
      <dgm:prSet/>
      <dgm:spPr/>
      <dgm:t>
        <a:bodyPr/>
        <a:lstStyle/>
        <a:p>
          <a:endParaRPr lang="en-GB"/>
        </a:p>
      </dgm:t>
    </dgm:pt>
    <dgm:pt modelId="{D08FE6DD-2204-4D98-AE00-44E5645948EA}">
      <dgm:prSet/>
      <dgm:spPr/>
      <dgm:t>
        <a:bodyPr/>
        <a:lstStyle/>
        <a:p>
          <a:pPr algn="ctr"/>
          <a:r>
            <a:rPr lang="en-GB" b="1" dirty="0"/>
            <a:t>Pressure</a:t>
          </a:r>
          <a:r>
            <a:rPr lang="en-GB" b="0" dirty="0"/>
            <a:t> on specialist places – </a:t>
          </a:r>
          <a:r>
            <a:rPr lang="en-GB" dirty="0"/>
            <a:t>higher demand, declining school numbers </a:t>
          </a:r>
        </a:p>
      </dgm:t>
    </dgm:pt>
    <dgm:pt modelId="{9168FC74-45E2-4C66-B2DD-C162CFB44C95}" type="parTrans" cxnId="{109376EE-5CB3-433B-9D34-9B16FEA0A7EF}">
      <dgm:prSet/>
      <dgm:spPr/>
      <dgm:t>
        <a:bodyPr/>
        <a:lstStyle/>
        <a:p>
          <a:endParaRPr lang="en-GB"/>
        </a:p>
      </dgm:t>
    </dgm:pt>
    <dgm:pt modelId="{55AFF15E-9F6E-4FF3-AD27-0D5B4632C976}" type="sibTrans" cxnId="{109376EE-5CB3-433B-9D34-9B16FEA0A7EF}">
      <dgm:prSet/>
      <dgm:spPr/>
      <dgm:t>
        <a:bodyPr/>
        <a:lstStyle/>
        <a:p>
          <a:endParaRPr lang="en-GB"/>
        </a:p>
      </dgm:t>
    </dgm:pt>
    <dgm:pt modelId="{1C23C901-2A44-4A4C-857D-0598C83104A9}">
      <dgm:prSet/>
      <dgm:spPr/>
      <dgm:t>
        <a:bodyPr/>
        <a:lstStyle/>
        <a:p>
          <a:pPr algn="ctr"/>
          <a:r>
            <a:rPr lang="en-GB" b="1" dirty="0"/>
            <a:t>Research</a:t>
          </a:r>
          <a:r>
            <a:rPr lang="en-GB" dirty="0"/>
            <a:t> - better achievement in mainstream schools</a:t>
          </a:r>
        </a:p>
      </dgm:t>
    </dgm:pt>
    <dgm:pt modelId="{FAF352E7-660F-4C1A-B7A9-B59B85608285}" type="parTrans" cxnId="{68F22077-5317-46F6-A0FF-94F68FA738EC}">
      <dgm:prSet/>
      <dgm:spPr/>
      <dgm:t>
        <a:bodyPr/>
        <a:lstStyle/>
        <a:p>
          <a:endParaRPr lang="en-GB"/>
        </a:p>
      </dgm:t>
    </dgm:pt>
    <dgm:pt modelId="{DBF90233-58A5-452F-A036-11B11EE43A2E}" type="sibTrans" cxnId="{68F22077-5317-46F6-A0FF-94F68FA738EC}">
      <dgm:prSet/>
      <dgm:spPr/>
      <dgm:t>
        <a:bodyPr/>
        <a:lstStyle/>
        <a:p>
          <a:endParaRPr lang="en-GB"/>
        </a:p>
      </dgm:t>
    </dgm:pt>
    <dgm:pt modelId="{E4FAB4BC-C006-4E37-B8CC-A481C4519AB4}" type="pres">
      <dgm:prSet presAssocID="{5C643DE0-31B5-4A12-BBA4-205B4D4A12D0}" presName="linear" presStyleCnt="0">
        <dgm:presLayoutVars>
          <dgm:animLvl val="lvl"/>
          <dgm:resizeHandles val="exact"/>
        </dgm:presLayoutVars>
      </dgm:prSet>
      <dgm:spPr/>
    </dgm:pt>
    <dgm:pt modelId="{BE120906-ABBD-4892-97D7-74343C9977B1}" type="pres">
      <dgm:prSet presAssocID="{072924B7-F910-4D86-A317-859E1A8C78E4}" presName="parentText" presStyleLbl="node1" presStyleIdx="0" presStyleCnt="4" custScaleX="100000" custLinFactNeighborX="-162" custLinFactNeighborY="-7305">
        <dgm:presLayoutVars>
          <dgm:chMax val="0"/>
          <dgm:bulletEnabled val="1"/>
        </dgm:presLayoutVars>
      </dgm:prSet>
      <dgm:spPr/>
    </dgm:pt>
    <dgm:pt modelId="{11568138-BB2E-462F-B369-83019C299316}" type="pres">
      <dgm:prSet presAssocID="{B584DE85-A0C5-45A3-B8C9-9B7C460DE2A6}" presName="spacer" presStyleCnt="0"/>
      <dgm:spPr/>
    </dgm:pt>
    <dgm:pt modelId="{B77C5FF9-E12F-43AC-BCB6-35056C11BA1F}" type="pres">
      <dgm:prSet presAssocID="{1C23C901-2A44-4A4C-857D-0598C83104A9}" presName="parentText" presStyleLbl="node1" presStyleIdx="1" presStyleCnt="4">
        <dgm:presLayoutVars>
          <dgm:chMax val="0"/>
          <dgm:bulletEnabled val="1"/>
        </dgm:presLayoutVars>
      </dgm:prSet>
      <dgm:spPr/>
    </dgm:pt>
    <dgm:pt modelId="{9D7468B5-881B-4924-9F6E-E2FEF078A0B2}" type="pres">
      <dgm:prSet presAssocID="{DBF90233-58A5-452F-A036-11B11EE43A2E}" presName="spacer" presStyleCnt="0"/>
      <dgm:spPr/>
    </dgm:pt>
    <dgm:pt modelId="{ABEFA9B9-D5F2-4ED9-AF33-743E34DF6774}" type="pres">
      <dgm:prSet presAssocID="{76A2C4E8-45DB-489E-A0F5-7DDB969053DF}" presName="parentText" presStyleLbl="node1" presStyleIdx="2" presStyleCnt="4">
        <dgm:presLayoutVars>
          <dgm:chMax val="0"/>
          <dgm:bulletEnabled val="1"/>
        </dgm:presLayoutVars>
      </dgm:prSet>
      <dgm:spPr/>
    </dgm:pt>
    <dgm:pt modelId="{E092BDE0-4A0D-4F2C-B83B-8A5ED2A51439}" type="pres">
      <dgm:prSet presAssocID="{1D66744E-2E60-4D00-A2DF-EA0164E70B88}" presName="spacer" presStyleCnt="0"/>
      <dgm:spPr/>
    </dgm:pt>
    <dgm:pt modelId="{9DCEB322-6CBE-415B-899B-E25E1FEE859C}" type="pres">
      <dgm:prSet presAssocID="{D08FE6DD-2204-4D98-AE00-44E5645948EA}" presName="parentText" presStyleLbl="node1" presStyleIdx="3" presStyleCnt="4" custScaleX="100000">
        <dgm:presLayoutVars>
          <dgm:chMax val="0"/>
          <dgm:bulletEnabled val="1"/>
        </dgm:presLayoutVars>
      </dgm:prSet>
      <dgm:spPr/>
    </dgm:pt>
  </dgm:ptLst>
  <dgm:cxnLst>
    <dgm:cxn modelId="{F95ED505-A5D7-4EFF-B1D9-D92D44847F49}" type="presOf" srcId="{072924B7-F910-4D86-A317-859E1A8C78E4}" destId="{BE120906-ABBD-4892-97D7-74343C9977B1}" srcOrd="0" destOrd="0" presId="urn:microsoft.com/office/officeart/2005/8/layout/vList2"/>
    <dgm:cxn modelId="{92064B0B-7A4F-4570-B575-5584916A0177}" type="presOf" srcId="{1C23C901-2A44-4A4C-857D-0598C83104A9}" destId="{B77C5FF9-E12F-43AC-BCB6-35056C11BA1F}" srcOrd="0" destOrd="0" presId="urn:microsoft.com/office/officeart/2005/8/layout/vList2"/>
    <dgm:cxn modelId="{E935F020-E2A1-4802-BE97-AA3A0EABDD9A}" srcId="{5C643DE0-31B5-4A12-BBA4-205B4D4A12D0}" destId="{76A2C4E8-45DB-489E-A0F5-7DDB969053DF}" srcOrd="2" destOrd="0" parTransId="{4502E16B-739C-442F-A6B5-8B9146A60AAA}" sibTransId="{1D66744E-2E60-4D00-A2DF-EA0164E70B88}"/>
    <dgm:cxn modelId="{C3C88E3E-5B0E-44CD-B070-14922B089770}" type="presOf" srcId="{76A2C4E8-45DB-489E-A0F5-7DDB969053DF}" destId="{ABEFA9B9-D5F2-4ED9-AF33-743E34DF6774}" srcOrd="0" destOrd="0" presId="urn:microsoft.com/office/officeart/2005/8/layout/vList2"/>
    <dgm:cxn modelId="{A814E94A-5577-4A71-9564-52D268CA2913}" type="presOf" srcId="{5C643DE0-31B5-4A12-BBA4-205B4D4A12D0}" destId="{E4FAB4BC-C006-4E37-B8CC-A481C4519AB4}" srcOrd="0" destOrd="0" presId="urn:microsoft.com/office/officeart/2005/8/layout/vList2"/>
    <dgm:cxn modelId="{68F22077-5317-46F6-A0FF-94F68FA738EC}" srcId="{5C643DE0-31B5-4A12-BBA4-205B4D4A12D0}" destId="{1C23C901-2A44-4A4C-857D-0598C83104A9}" srcOrd="1" destOrd="0" parTransId="{FAF352E7-660F-4C1A-B7A9-B59B85608285}" sibTransId="{DBF90233-58A5-452F-A036-11B11EE43A2E}"/>
    <dgm:cxn modelId="{52F7D993-763D-46D7-984E-7B8FD9CA2233}" type="presOf" srcId="{D08FE6DD-2204-4D98-AE00-44E5645948EA}" destId="{9DCEB322-6CBE-415B-899B-E25E1FEE859C}" srcOrd="0" destOrd="0" presId="urn:microsoft.com/office/officeart/2005/8/layout/vList2"/>
    <dgm:cxn modelId="{109376EE-5CB3-433B-9D34-9B16FEA0A7EF}" srcId="{5C643DE0-31B5-4A12-BBA4-205B4D4A12D0}" destId="{D08FE6DD-2204-4D98-AE00-44E5645948EA}" srcOrd="3" destOrd="0" parTransId="{9168FC74-45E2-4C66-B2DD-C162CFB44C95}" sibTransId="{55AFF15E-9F6E-4FF3-AD27-0D5B4632C976}"/>
    <dgm:cxn modelId="{E78A00FC-4068-4638-BBC1-6EAD214DCDCF}" srcId="{5C643DE0-31B5-4A12-BBA4-205B4D4A12D0}" destId="{072924B7-F910-4D86-A317-859E1A8C78E4}" srcOrd="0" destOrd="0" parTransId="{1FA8EA4C-99ED-418E-8ACF-CA871B5551A8}" sibTransId="{B584DE85-A0C5-45A3-B8C9-9B7C460DE2A6}"/>
    <dgm:cxn modelId="{BFE3A68C-7AAC-4413-9BC1-5A01CC980023}" type="presParOf" srcId="{E4FAB4BC-C006-4E37-B8CC-A481C4519AB4}" destId="{BE120906-ABBD-4892-97D7-74343C9977B1}" srcOrd="0" destOrd="0" presId="urn:microsoft.com/office/officeart/2005/8/layout/vList2"/>
    <dgm:cxn modelId="{906AC528-2BF4-436A-AF54-B4EC49F72995}" type="presParOf" srcId="{E4FAB4BC-C006-4E37-B8CC-A481C4519AB4}" destId="{11568138-BB2E-462F-B369-83019C299316}" srcOrd="1" destOrd="0" presId="urn:microsoft.com/office/officeart/2005/8/layout/vList2"/>
    <dgm:cxn modelId="{07AD5729-BDAA-4F97-85CA-2DEFD2461EAD}" type="presParOf" srcId="{E4FAB4BC-C006-4E37-B8CC-A481C4519AB4}" destId="{B77C5FF9-E12F-43AC-BCB6-35056C11BA1F}" srcOrd="2" destOrd="0" presId="urn:microsoft.com/office/officeart/2005/8/layout/vList2"/>
    <dgm:cxn modelId="{6E69B10E-BB2D-4088-BA0F-FFC2685FD21F}" type="presParOf" srcId="{E4FAB4BC-C006-4E37-B8CC-A481C4519AB4}" destId="{9D7468B5-881B-4924-9F6E-E2FEF078A0B2}" srcOrd="3" destOrd="0" presId="urn:microsoft.com/office/officeart/2005/8/layout/vList2"/>
    <dgm:cxn modelId="{AE5D1804-A6CB-4292-AAC7-58DCFFAFC4CF}" type="presParOf" srcId="{E4FAB4BC-C006-4E37-B8CC-A481C4519AB4}" destId="{ABEFA9B9-D5F2-4ED9-AF33-743E34DF6774}" srcOrd="4" destOrd="0" presId="urn:microsoft.com/office/officeart/2005/8/layout/vList2"/>
    <dgm:cxn modelId="{63E258F7-C67B-4195-80C5-7074E4B789FD}" type="presParOf" srcId="{E4FAB4BC-C006-4E37-B8CC-A481C4519AB4}" destId="{E092BDE0-4A0D-4F2C-B83B-8A5ED2A51439}" srcOrd="5" destOrd="0" presId="urn:microsoft.com/office/officeart/2005/8/layout/vList2"/>
    <dgm:cxn modelId="{5C1D2113-ECB4-4FA8-8735-62D36A94A649}" type="presParOf" srcId="{E4FAB4BC-C006-4E37-B8CC-A481C4519AB4}" destId="{9DCEB322-6CBE-415B-899B-E25E1FEE859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BF2389-2709-4419-A8D5-B5386119F4E2}"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n-GB"/>
        </a:p>
      </dgm:t>
    </dgm:pt>
    <dgm:pt modelId="{A161A54D-CFFC-4CD9-BE17-3A7E89F5817B}">
      <dgm:prSet/>
      <dgm:spPr/>
      <dgm:t>
        <a:bodyPr/>
        <a:lstStyle/>
        <a:p>
          <a:r>
            <a:rPr lang="en-GB" dirty="0"/>
            <a:t>Education settings to discuss inclusion together</a:t>
          </a:r>
        </a:p>
      </dgm:t>
    </dgm:pt>
    <dgm:pt modelId="{B108CDD7-144A-48AE-8700-CB675E836A34}" type="parTrans" cxnId="{D9E2CB09-1F68-4252-8301-748F1247D9AD}">
      <dgm:prSet/>
      <dgm:spPr/>
      <dgm:t>
        <a:bodyPr/>
        <a:lstStyle/>
        <a:p>
          <a:endParaRPr lang="en-GB"/>
        </a:p>
      </dgm:t>
    </dgm:pt>
    <dgm:pt modelId="{A19684FA-1928-4D3A-93C2-BBB2BD8F20D8}" type="sibTrans" cxnId="{D9E2CB09-1F68-4252-8301-748F1247D9AD}">
      <dgm:prSet/>
      <dgm:spPr/>
      <dgm:t>
        <a:bodyPr/>
        <a:lstStyle/>
        <a:p>
          <a:endParaRPr lang="en-GB"/>
        </a:p>
      </dgm:t>
    </dgm:pt>
    <dgm:pt modelId="{58EDE1F1-D39C-4766-AD3A-41199F904A11}">
      <dgm:prSet/>
      <dgm:spPr/>
      <dgm:t>
        <a:bodyPr/>
        <a:lstStyle/>
        <a:p>
          <a:r>
            <a:rPr lang="en-GB" dirty="0"/>
            <a:t>Schools more conscious of their inclusion practices</a:t>
          </a:r>
        </a:p>
      </dgm:t>
    </dgm:pt>
    <dgm:pt modelId="{F6F3849E-8D05-4F21-9C0B-5FFBB9626BBF}" type="parTrans" cxnId="{823FD992-B34F-44D3-9F13-E9A597D96C33}">
      <dgm:prSet/>
      <dgm:spPr/>
      <dgm:t>
        <a:bodyPr/>
        <a:lstStyle/>
        <a:p>
          <a:endParaRPr lang="en-GB"/>
        </a:p>
      </dgm:t>
    </dgm:pt>
    <dgm:pt modelId="{7B567B65-0E52-4D24-AC8D-30F840F163AE}" type="sibTrans" cxnId="{823FD992-B34F-44D3-9F13-E9A597D96C33}">
      <dgm:prSet/>
      <dgm:spPr/>
      <dgm:t>
        <a:bodyPr/>
        <a:lstStyle/>
        <a:p>
          <a:endParaRPr lang="en-GB"/>
        </a:p>
      </dgm:t>
    </dgm:pt>
    <dgm:pt modelId="{49A5CCFE-A0C4-4AE5-B6DE-BAAE4108953F}">
      <dgm:prSet/>
      <dgm:spPr/>
      <dgm:t>
        <a:bodyPr/>
        <a:lstStyle/>
        <a:p>
          <a:r>
            <a:rPr lang="en-GB" dirty="0"/>
            <a:t>Strengthen accessibility to resources, funding and training through the local SEND offer</a:t>
          </a:r>
        </a:p>
      </dgm:t>
    </dgm:pt>
    <dgm:pt modelId="{2837B372-421A-4F69-8B4B-539B0FAA8EF5}" type="parTrans" cxnId="{803F601C-0211-4ED7-BEF8-8DC3B71339B0}">
      <dgm:prSet/>
      <dgm:spPr/>
      <dgm:t>
        <a:bodyPr/>
        <a:lstStyle/>
        <a:p>
          <a:endParaRPr lang="en-GB"/>
        </a:p>
      </dgm:t>
    </dgm:pt>
    <dgm:pt modelId="{D5C32BE7-1EBC-41D0-A878-43AE8D8F094C}" type="sibTrans" cxnId="{803F601C-0211-4ED7-BEF8-8DC3B71339B0}">
      <dgm:prSet/>
      <dgm:spPr/>
      <dgm:t>
        <a:bodyPr/>
        <a:lstStyle/>
        <a:p>
          <a:endParaRPr lang="en-GB"/>
        </a:p>
      </dgm:t>
    </dgm:pt>
    <dgm:pt modelId="{869FD3AB-671B-4352-9DBB-437736E61680}">
      <dgm:prSet/>
      <dgm:spPr/>
      <dgm:t>
        <a:bodyPr/>
        <a:lstStyle/>
        <a:p>
          <a:r>
            <a:rPr lang="en-GB" b="1" dirty="0"/>
            <a:t>An inclusive school will lead to:</a:t>
          </a:r>
          <a:endParaRPr lang="en-GB" dirty="0"/>
        </a:p>
      </dgm:t>
    </dgm:pt>
    <dgm:pt modelId="{ECC6B190-10E6-4C52-9F5A-611267166C60}" type="parTrans" cxnId="{ACE8DDD4-08DC-4B5D-BA2C-C61046EDCFD5}">
      <dgm:prSet/>
      <dgm:spPr/>
      <dgm:t>
        <a:bodyPr/>
        <a:lstStyle/>
        <a:p>
          <a:endParaRPr lang="en-GB"/>
        </a:p>
      </dgm:t>
    </dgm:pt>
    <dgm:pt modelId="{243FFCAA-905B-4FD9-8F45-B97E086BE964}" type="sibTrans" cxnId="{ACE8DDD4-08DC-4B5D-BA2C-C61046EDCFD5}">
      <dgm:prSet/>
      <dgm:spPr/>
      <dgm:t>
        <a:bodyPr/>
        <a:lstStyle/>
        <a:p>
          <a:endParaRPr lang="en-GB"/>
        </a:p>
      </dgm:t>
    </dgm:pt>
    <dgm:pt modelId="{E0B15269-95EA-42F4-8EE5-EC3C69D33AB0}">
      <dgm:prSet/>
      <dgm:spPr>
        <a:noFill/>
      </dgm:spPr>
      <dgm:t>
        <a:bodyPr/>
        <a:lstStyle/>
        <a:p>
          <a:r>
            <a:rPr lang="en-GB" dirty="0"/>
            <a:t>More teachers trained to support children and young people with a range of needs </a:t>
          </a:r>
        </a:p>
      </dgm:t>
    </dgm:pt>
    <dgm:pt modelId="{1AEA2F00-C9F7-4F6C-9D9C-3AE3243E804F}" type="parTrans" cxnId="{D0BDDA8A-F27E-434B-AFB7-02717CCB8A37}">
      <dgm:prSet/>
      <dgm:spPr/>
      <dgm:t>
        <a:bodyPr/>
        <a:lstStyle/>
        <a:p>
          <a:endParaRPr lang="en-GB"/>
        </a:p>
      </dgm:t>
    </dgm:pt>
    <dgm:pt modelId="{886F9781-C115-4A91-8618-368F8CEE709A}" type="sibTrans" cxnId="{D0BDDA8A-F27E-434B-AFB7-02717CCB8A37}">
      <dgm:prSet/>
      <dgm:spPr/>
      <dgm:t>
        <a:bodyPr/>
        <a:lstStyle/>
        <a:p>
          <a:endParaRPr lang="en-GB"/>
        </a:p>
      </dgm:t>
    </dgm:pt>
    <dgm:pt modelId="{56F6C3F1-300E-4669-82B1-BEAC30130941}">
      <dgm:prSet/>
      <dgm:spPr>
        <a:noFill/>
      </dgm:spPr>
      <dgm:t>
        <a:bodyPr/>
        <a:lstStyle/>
        <a:p>
          <a:r>
            <a:rPr lang="en-GB" dirty="0"/>
            <a:t>Reduce the number of exclusions</a:t>
          </a:r>
        </a:p>
      </dgm:t>
    </dgm:pt>
    <dgm:pt modelId="{67057B0E-F7D5-441B-8BEA-8DC84E02ED36}" type="parTrans" cxnId="{7A5888A4-D182-4A60-9018-57ABF64498F9}">
      <dgm:prSet/>
      <dgm:spPr/>
      <dgm:t>
        <a:bodyPr/>
        <a:lstStyle/>
        <a:p>
          <a:endParaRPr lang="en-GB"/>
        </a:p>
      </dgm:t>
    </dgm:pt>
    <dgm:pt modelId="{8695AF35-707D-436B-9DCD-B4BAB05B2F6D}" type="sibTrans" cxnId="{7A5888A4-D182-4A60-9018-57ABF64498F9}">
      <dgm:prSet/>
      <dgm:spPr/>
      <dgm:t>
        <a:bodyPr/>
        <a:lstStyle/>
        <a:p>
          <a:endParaRPr lang="en-GB"/>
        </a:p>
      </dgm:t>
    </dgm:pt>
    <dgm:pt modelId="{C0D9ECA2-DF4F-42CB-BAC2-EDC62BE8D6DF}">
      <dgm:prSet/>
      <dgm:spPr>
        <a:noFill/>
      </dgm:spPr>
      <dgm:t>
        <a:bodyPr/>
        <a:lstStyle/>
        <a:p>
          <a:r>
            <a:rPr lang="en-GB" dirty="0"/>
            <a:t>Schools welcoming children and young people from the borough with a range of needs, with support by the local authority </a:t>
          </a:r>
        </a:p>
      </dgm:t>
    </dgm:pt>
    <dgm:pt modelId="{BFF61A86-CF83-4673-8E31-91CE8F607ACA}" type="parTrans" cxnId="{AE8BC73D-F444-4253-82A1-2086AE1FE2F6}">
      <dgm:prSet/>
      <dgm:spPr/>
      <dgm:t>
        <a:bodyPr/>
        <a:lstStyle/>
        <a:p>
          <a:endParaRPr lang="en-GB"/>
        </a:p>
      </dgm:t>
    </dgm:pt>
    <dgm:pt modelId="{65A2F504-BB3A-498D-990A-A914400BF47F}" type="sibTrans" cxnId="{AE8BC73D-F444-4253-82A1-2086AE1FE2F6}">
      <dgm:prSet/>
      <dgm:spPr/>
      <dgm:t>
        <a:bodyPr/>
        <a:lstStyle/>
        <a:p>
          <a:endParaRPr lang="en-GB"/>
        </a:p>
      </dgm:t>
    </dgm:pt>
    <dgm:pt modelId="{D8052A90-8EBA-43B4-B59B-03D4C7FA8194}" type="pres">
      <dgm:prSet presAssocID="{00BF2389-2709-4419-A8D5-B5386119F4E2}" presName="linear" presStyleCnt="0">
        <dgm:presLayoutVars>
          <dgm:dir/>
          <dgm:animLvl val="lvl"/>
          <dgm:resizeHandles val="exact"/>
        </dgm:presLayoutVars>
      </dgm:prSet>
      <dgm:spPr/>
    </dgm:pt>
    <dgm:pt modelId="{859E84FD-A5D1-48ED-B1AD-5C1C04D4CCEA}" type="pres">
      <dgm:prSet presAssocID="{A161A54D-CFFC-4CD9-BE17-3A7E89F5817B}" presName="parentLin" presStyleCnt="0"/>
      <dgm:spPr/>
    </dgm:pt>
    <dgm:pt modelId="{FB8D33EF-143B-4007-A9C9-87FA0E44E1BA}" type="pres">
      <dgm:prSet presAssocID="{A161A54D-CFFC-4CD9-BE17-3A7E89F5817B}" presName="parentLeftMargin" presStyleLbl="node1" presStyleIdx="0" presStyleCnt="4"/>
      <dgm:spPr/>
    </dgm:pt>
    <dgm:pt modelId="{C7385181-4FA8-4923-A68C-F10BE94B631E}" type="pres">
      <dgm:prSet presAssocID="{A161A54D-CFFC-4CD9-BE17-3A7E89F5817B}" presName="parentText" presStyleLbl="node1" presStyleIdx="0" presStyleCnt="4">
        <dgm:presLayoutVars>
          <dgm:chMax val="0"/>
          <dgm:bulletEnabled val="1"/>
        </dgm:presLayoutVars>
      </dgm:prSet>
      <dgm:spPr/>
    </dgm:pt>
    <dgm:pt modelId="{3368B197-AD00-4BE7-905B-5A64CAB7B8EC}" type="pres">
      <dgm:prSet presAssocID="{A161A54D-CFFC-4CD9-BE17-3A7E89F5817B}" presName="negativeSpace" presStyleCnt="0"/>
      <dgm:spPr/>
    </dgm:pt>
    <dgm:pt modelId="{29AAC02E-0CDA-4EA2-81FE-68146BE3B8A5}" type="pres">
      <dgm:prSet presAssocID="{A161A54D-CFFC-4CD9-BE17-3A7E89F5817B}" presName="childText" presStyleLbl="conFgAcc1" presStyleIdx="0" presStyleCnt="4">
        <dgm:presLayoutVars>
          <dgm:bulletEnabled val="1"/>
        </dgm:presLayoutVars>
      </dgm:prSet>
      <dgm:spPr>
        <a:noFill/>
      </dgm:spPr>
    </dgm:pt>
    <dgm:pt modelId="{F3829B5D-E75A-440F-899C-683C2B1A0A0C}" type="pres">
      <dgm:prSet presAssocID="{A19684FA-1928-4D3A-93C2-BBB2BD8F20D8}" presName="spaceBetweenRectangles" presStyleCnt="0"/>
      <dgm:spPr/>
    </dgm:pt>
    <dgm:pt modelId="{960FD202-0D3D-4557-A015-BC6650C16F07}" type="pres">
      <dgm:prSet presAssocID="{58EDE1F1-D39C-4766-AD3A-41199F904A11}" presName="parentLin" presStyleCnt="0"/>
      <dgm:spPr/>
    </dgm:pt>
    <dgm:pt modelId="{A3E1CC71-29CC-401F-92E0-E5E4B54A8969}" type="pres">
      <dgm:prSet presAssocID="{58EDE1F1-D39C-4766-AD3A-41199F904A11}" presName="parentLeftMargin" presStyleLbl="node1" presStyleIdx="0" presStyleCnt="4"/>
      <dgm:spPr/>
    </dgm:pt>
    <dgm:pt modelId="{B3A62A19-1D8B-4721-BA07-843608195FBA}" type="pres">
      <dgm:prSet presAssocID="{58EDE1F1-D39C-4766-AD3A-41199F904A11}" presName="parentText" presStyleLbl="node1" presStyleIdx="1" presStyleCnt="4">
        <dgm:presLayoutVars>
          <dgm:chMax val="0"/>
          <dgm:bulletEnabled val="1"/>
        </dgm:presLayoutVars>
      </dgm:prSet>
      <dgm:spPr/>
    </dgm:pt>
    <dgm:pt modelId="{0940AF00-DB56-469D-AAA1-320B074581DC}" type="pres">
      <dgm:prSet presAssocID="{58EDE1F1-D39C-4766-AD3A-41199F904A11}" presName="negativeSpace" presStyleCnt="0"/>
      <dgm:spPr/>
    </dgm:pt>
    <dgm:pt modelId="{27D42CB2-AF6C-4FC9-8F2A-AA3A216753E5}" type="pres">
      <dgm:prSet presAssocID="{58EDE1F1-D39C-4766-AD3A-41199F904A11}" presName="childText" presStyleLbl="conFgAcc1" presStyleIdx="1" presStyleCnt="4">
        <dgm:presLayoutVars>
          <dgm:bulletEnabled val="1"/>
        </dgm:presLayoutVars>
      </dgm:prSet>
      <dgm:spPr>
        <a:noFill/>
      </dgm:spPr>
    </dgm:pt>
    <dgm:pt modelId="{AF690E02-2124-44DD-8949-7A1A75432B7A}" type="pres">
      <dgm:prSet presAssocID="{7B567B65-0E52-4D24-AC8D-30F840F163AE}" presName="spaceBetweenRectangles" presStyleCnt="0"/>
      <dgm:spPr/>
    </dgm:pt>
    <dgm:pt modelId="{B6BA859A-9C40-4F20-9A66-B3913DA9374A}" type="pres">
      <dgm:prSet presAssocID="{49A5CCFE-A0C4-4AE5-B6DE-BAAE4108953F}" presName="parentLin" presStyleCnt="0"/>
      <dgm:spPr/>
    </dgm:pt>
    <dgm:pt modelId="{34571E0E-01B0-4DBE-BBB6-47F39189F622}" type="pres">
      <dgm:prSet presAssocID="{49A5CCFE-A0C4-4AE5-B6DE-BAAE4108953F}" presName="parentLeftMargin" presStyleLbl="node1" presStyleIdx="1" presStyleCnt="4"/>
      <dgm:spPr/>
    </dgm:pt>
    <dgm:pt modelId="{5FAD7AD1-AB24-4490-9CFE-B564FB24D0C8}" type="pres">
      <dgm:prSet presAssocID="{49A5CCFE-A0C4-4AE5-B6DE-BAAE4108953F}" presName="parentText" presStyleLbl="node1" presStyleIdx="2" presStyleCnt="4">
        <dgm:presLayoutVars>
          <dgm:chMax val="0"/>
          <dgm:bulletEnabled val="1"/>
        </dgm:presLayoutVars>
      </dgm:prSet>
      <dgm:spPr/>
    </dgm:pt>
    <dgm:pt modelId="{BF3B6D60-9227-4A65-BC0B-4EE3ECF6E918}" type="pres">
      <dgm:prSet presAssocID="{49A5CCFE-A0C4-4AE5-B6DE-BAAE4108953F}" presName="negativeSpace" presStyleCnt="0"/>
      <dgm:spPr/>
    </dgm:pt>
    <dgm:pt modelId="{ED8FF6F1-E4CD-404D-A637-8F4433632E38}" type="pres">
      <dgm:prSet presAssocID="{49A5CCFE-A0C4-4AE5-B6DE-BAAE4108953F}" presName="childText" presStyleLbl="conFgAcc1" presStyleIdx="2" presStyleCnt="4">
        <dgm:presLayoutVars>
          <dgm:bulletEnabled val="1"/>
        </dgm:presLayoutVars>
      </dgm:prSet>
      <dgm:spPr>
        <a:noFill/>
      </dgm:spPr>
    </dgm:pt>
    <dgm:pt modelId="{12A79557-3001-4779-BC2E-D84029854DBC}" type="pres">
      <dgm:prSet presAssocID="{D5C32BE7-1EBC-41D0-A878-43AE8D8F094C}" presName="spaceBetweenRectangles" presStyleCnt="0"/>
      <dgm:spPr/>
    </dgm:pt>
    <dgm:pt modelId="{E77E019A-6D1B-4B96-82FD-86E734772EE8}" type="pres">
      <dgm:prSet presAssocID="{869FD3AB-671B-4352-9DBB-437736E61680}" presName="parentLin" presStyleCnt="0"/>
      <dgm:spPr/>
    </dgm:pt>
    <dgm:pt modelId="{AC490127-9ED6-488B-8AE6-AFC1E571A4F5}" type="pres">
      <dgm:prSet presAssocID="{869FD3AB-671B-4352-9DBB-437736E61680}" presName="parentLeftMargin" presStyleLbl="node1" presStyleIdx="2" presStyleCnt="4"/>
      <dgm:spPr/>
    </dgm:pt>
    <dgm:pt modelId="{448FE7FB-8F38-44AD-AD62-5B12C8BB1989}" type="pres">
      <dgm:prSet presAssocID="{869FD3AB-671B-4352-9DBB-437736E61680}" presName="parentText" presStyleLbl="node1" presStyleIdx="3" presStyleCnt="4">
        <dgm:presLayoutVars>
          <dgm:chMax val="0"/>
          <dgm:bulletEnabled val="1"/>
        </dgm:presLayoutVars>
      </dgm:prSet>
      <dgm:spPr/>
    </dgm:pt>
    <dgm:pt modelId="{5F7DA0D9-7810-4081-9284-43C248845E99}" type="pres">
      <dgm:prSet presAssocID="{869FD3AB-671B-4352-9DBB-437736E61680}" presName="negativeSpace" presStyleCnt="0"/>
      <dgm:spPr/>
    </dgm:pt>
    <dgm:pt modelId="{7AC8DDB9-AD8C-46C0-BA15-9DEFA279F1AD}" type="pres">
      <dgm:prSet presAssocID="{869FD3AB-671B-4352-9DBB-437736E61680}" presName="childText" presStyleLbl="conFgAcc1" presStyleIdx="3" presStyleCnt="4">
        <dgm:presLayoutVars>
          <dgm:bulletEnabled val="1"/>
        </dgm:presLayoutVars>
      </dgm:prSet>
      <dgm:spPr/>
    </dgm:pt>
  </dgm:ptLst>
  <dgm:cxnLst>
    <dgm:cxn modelId="{74A11104-62A8-48FA-B2ED-D68431E755F1}" type="presOf" srcId="{869FD3AB-671B-4352-9DBB-437736E61680}" destId="{AC490127-9ED6-488B-8AE6-AFC1E571A4F5}" srcOrd="0" destOrd="0" presId="urn:microsoft.com/office/officeart/2005/8/layout/list1"/>
    <dgm:cxn modelId="{D9E2CB09-1F68-4252-8301-748F1247D9AD}" srcId="{00BF2389-2709-4419-A8D5-B5386119F4E2}" destId="{A161A54D-CFFC-4CD9-BE17-3A7E89F5817B}" srcOrd="0" destOrd="0" parTransId="{B108CDD7-144A-48AE-8700-CB675E836A34}" sibTransId="{A19684FA-1928-4D3A-93C2-BBB2BD8F20D8}"/>
    <dgm:cxn modelId="{55D8610D-CC5F-4A5D-97FB-F33E8770ED75}" type="presOf" srcId="{58EDE1F1-D39C-4766-AD3A-41199F904A11}" destId="{B3A62A19-1D8B-4721-BA07-843608195FBA}" srcOrd="1" destOrd="0" presId="urn:microsoft.com/office/officeart/2005/8/layout/list1"/>
    <dgm:cxn modelId="{803F601C-0211-4ED7-BEF8-8DC3B71339B0}" srcId="{00BF2389-2709-4419-A8D5-B5386119F4E2}" destId="{49A5CCFE-A0C4-4AE5-B6DE-BAAE4108953F}" srcOrd="2" destOrd="0" parTransId="{2837B372-421A-4F69-8B4B-539B0FAA8EF5}" sibTransId="{D5C32BE7-1EBC-41D0-A878-43AE8D8F094C}"/>
    <dgm:cxn modelId="{AE8BC73D-F444-4253-82A1-2086AE1FE2F6}" srcId="{869FD3AB-671B-4352-9DBB-437736E61680}" destId="{C0D9ECA2-DF4F-42CB-BAC2-EDC62BE8D6DF}" srcOrd="2" destOrd="0" parTransId="{BFF61A86-CF83-4673-8E31-91CE8F607ACA}" sibTransId="{65A2F504-BB3A-498D-990A-A914400BF47F}"/>
    <dgm:cxn modelId="{15694F65-08D2-41FD-A0C2-00C01D265FF5}" type="presOf" srcId="{00BF2389-2709-4419-A8D5-B5386119F4E2}" destId="{D8052A90-8EBA-43B4-B59B-03D4C7FA8194}" srcOrd="0" destOrd="0" presId="urn:microsoft.com/office/officeart/2005/8/layout/list1"/>
    <dgm:cxn modelId="{DC987273-5EE2-4363-8BE8-1A8CED880874}" type="presOf" srcId="{58EDE1F1-D39C-4766-AD3A-41199F904A11}" destId="{A3E1CC71-29CC-401F-92E0-E5E4B54A8969}" srcOrd="0" destOrd="0" presId="urn:microsoft.com/office/officeart/2005/8/layout/list1"/>
    <dgm:cxn modelId="{55E85F59-2F1C-4C46-80DF-823B38FB79EA}" type="presOf" srcId="{869FD3AB-671B-4352-9DBB-437736E61680}" destId="{448FE7FB-8F38-44AD-AD62-5B12C8BB1989}" srcOrd="1" destOrd="0" presId="urn:microsoft.com/office/officeart/2005/8/layout/list1"/>
    <dgm:cxn modelId="{D0BDDA8A-F27E-434B-AFB7-02717CCB8A37}" srcId="{869FD3AB-671B-4352-9DBB-437736E61680}" destId="{E0B15269-95EA-42F4-8EE5-EC3C69D33AB0}" srcOrd="0" destOrd="0" parTransId="{1AEA2F00-C9F7-4F6C-9D9C-3AE3243E804F}" sibTransId="{886F9781-C115-4A91-8618-368F8CEE709A}"/>
    <dgm:cxn modelId="{823FD992-B34F-44D3-9F13-E9A597D96C33}" srcId="{00BF2389-2709-4419-A8D5-B5386119F4E2}" destId="{58EDE1F1-D39C-4766-AD3A-41199F904A11}" srcOrd="1" destOrd="0" parTransId="{F6F3849E-8D05-4F21-9C0B-5FFBB9626BBF}" sibTransId="{7B567B65-0E52-4D24-AC8D-30F840F163AE}"/>
    <dgm:cxn modelId="{A77F8096-001A-48EC-BB17-DF9F0DF5D2F0}" type="presOf" srcId="{E0B15269-95EA-42F4-8EE5-EC3C69D33AB0}" destId="{7AC8DDB9-AD8C-46C0-BA15-9DEFA279F1AD}" srcOrd="0" destOrd="0" presId="urn:microsoft.com/office/officeart/2005/8/layout/list1"/>
    <dgm:cxn modelId="{C8975D9D-03F7-4D88-A08D-0FD9A4449B34}" type="presOf" srcId="{A161A54D-CFFC-4CD9-BE17-3A7E89F5817B}" destId="{FB8D33EF-143B-4007-A9C9-87FA0E44E1BA}" srcOrd="0" destOrd="0" presId="urn:microsoft.com/office/officeart/2005/8/layout/list1"/>
    <dgm:cxn modelId="{7A5888A4-D182-4A60-9018-57ABF64498F9}" srcId="{869FD3AB-671B-4352-9DBB-437736E61680}" destId="{56F6C3F1-300E-4669-82B1-BEAC30130941}" srcOrd="1" destOrd="0" parTransId="{67057B0E-F7D5-441B-8BEA-8DC84E02ED36}" sibTransId="{8695AF35-707D-436B-9DCD-B4BAB05B2F6D}"/>
    <dgm:cxn modelId="{7C5CB7A6-04B6-4A8C-8751-936E4DF36A75}" type="presOf" srcId="{49A5CCFE-A0C4-4AE5-B6DE-BAAE4108953F}" destId="{5FAD7AD1-AB24-4490-9CFE-B564FB24D0C8}" srcOrd="1" destOrd="0" presId="urn:microsoft.com/office/officeart/2005/8/layout/list1"/>
    <dgm:cxn modelId="{58EE85C2-A121-429D-875F-1E4B7A4503B5}" type="presOf" srcId="{C0D9ECA2-DF4F-42CB-BAC2-EDC62BE8D6DF}" destId="{7AC8DDB9-AD8C-46C0-BA15-9DEFA279F1AD}" srcOrd="0" destOrd="2" presId="urn:microsoft.com/office/officeart/2005/8/layout/list1"/>
    <dgm:cxn modelId="{DD327DD3-7CAA-44D9-AF7E-9D1C2462EE25}" type="presOf" srcId="{A161A54D-CFFC-4CD9-BE17-3A7E89F5817B}" destId="{C7385181-4FA8-4923-A68C-F10BE94B631E}" srcOrd="1" destOrd="0" presId="urn:microsoft.com/office/officeart/2005/8/layout/list1"/>
    <dgm:cxn modelId="{ACE8DDD4-08DC-4B5D-BA2C-C61046EDCFD5}" srcId="{00BF2389-2709-4419-A8D5-B5386119F4E2}" destId="{869FD3AB-671B-4352-9DBB-437736E61680}" srcOrd="3" destOrd="0" parTransId="{ECC6B190-10E6-4C52-9F5A-611267166C60}" sibTransId="{243FFCAA-905B-4FD9-8F45-B97E086BE964}"/>
    <dgm:cxn modelId="{1DEB4FDF-909E-46AB-B0F1-73E1590DC5F2}" type="presOf" srcId="{56F6C3F1-300E-4669-82B1-BEAC30130941}" destId="{7AC8DDB9-AD8C-46C0-BA15-9DEFA279F1AD}" srcOrd="0" destOrd="1" presId="urn:microsoft.com/office/officeart/2005/8/layout/list1"/>
    <dgm:cxn modelId="{01517CEB-0EDE-4C7F-BEB9-DCD177DC2AAF}" type="presOf" srcId="{49A5CCFE-A0C4-4AE5-B6DE-BAAE4108953F}" destId="{34571E0E-01B0-4DBE-BBB6-47F39189F622}" srcOrd="0" destOrd="0" presId="urn:microsoft.com/office/officeart/2005/8/layout/list1"/>
    <dgm:cxn modelId="{EAFE6170-1A82-4443-853F-3B585AFE9134}" type="presParOf" srcId="{D8052A90-8EBA-43B4-B59B-03D4C7FA8194}" destId="{859E84FD-A5D1-48ED-B1AD-5C1C04D4CCEA}" srcOrd="0" destOrd="0" presId="urn:microsoft.com/office/officeart/2005/8/layout/list1"/>
    <dgm:cxn modelId="{ED1BEA93-68CE-42AB-9DCC-81892ACB4058}" type="presParOf" srcId="{859E84FD-A5D1-48ED-B1AD-5C1C04D4CCEA}" destId="{FB8D33EF-143B-4007-A9C9-87FA0E44E1BA}" srcOrd="0" destOrd="0" presId="urn:microsoft.com/office/officeart/2005/8/layout/list1"/>
    <dgm:cxn modelId="{03B6D9F1-C5D3-42E3-B0AA-A96A7FA445B3}" type="presParOf" srcId="{859E84FD-A5D1-48ED-B1AD-5C1C04D4CCEA}" destId="{C7385181-4FA8-4923-A68C-F10BE94B631E}" srcOrd="1" destOrd="0" presId="urn:microsoft.com/office/officeart/2005/8/layout/list1"/>
    <dgm:cxn modelId="{4637FFD1-0208-492F-8868-341C2E2C7FC6}" type="presParOf" srcId="{D8052A90-8EBA-43B4-B59B-03D4C7FA8194}" destId="{3368B197-AD00-4BE7-905B-5A64CAB7B8EC}" srcOrd="1" destOrd="0" presId="urn:microsoft.com/office/officeart/2005/8/layout/list1"/>
    <dgm:cxn modelId="{C0EAA77D-4583-4509-831D-0EB7E9DE06FA}" type="presParOf" srcId="{D8052A90-8EBA-43B4-B59B-03D4C7FA8194}" destId="{29AAC02E-0CDA-4EA2-81FE-68146BE3B8A5}" srcOrd="2" destOrd="0" presId="urn:microsoft.com/office/officeart/2005/8/layout/list1"/>
    <dgm:cxn modelId="{F9F867BE-32F7-4511-9B14-719784742055}" type="presParOf" srcId="{D8052A90-8EBA-43B4-B59B-03D4C7FA8194}" destId="{F3829B5D-E75A-440F-899C-683C2B1A0A0C}" srcOrd="3" destOrd="0" presId="urn:microsoft.com/office/officeart/2005/8/layout/list1"/>
    <dgm:cxn modelId="{11395BB8-79E1-4FF0-8CD2-8432A4C6B151}" type="presParOf" srcId="{D8052A90-8EBA-43B4-B59B-03D4C7FA8194}" destId="{960FD202-0D3D-4557-A015-BC6650C16F07}" srcOrd="4" destOrd="0" presId="urn:microsoft.com/office/officeart/2005/8/layout/list1"/>
    <dgm:cxn modelId="{D49991EC-9BFF-4685-B22A-1D6B71407976}" type="presParOf" srcId="{960FD202-0D3D-4557-A015-BC6650C16F07}" destId="{A3E1CC71-29CC-401F-92E0-E5E4B54A8969}" srcOrd="0" destOrd="0" presId="urn:microsoft.com/office/officeart/2005/8/layout/list1"/>
    <dgm:cxn modelId="{A4A49E25-8BC5-4613-9A00-8019A3E1DDFC}" type="presParOf" srcId="{960FD202-0D3D-4557-A015-BC6650C16F07}" destId="{B3A62A19-1D8B-4721-BA07-843608195FBA}" srcOrd="1" destOrd="0" presId="urn:microsoft.com/office/officeart/2005/8/layout/list1"/>
    <dgm:cxn modelId="{C4594871-4C7F-41FC-BB74-5A534E22E6B6}" type="presParOf" srcId="{D8052A90-8EBA-43B4-B59B-03D4C7FA8194}" destId="{0940AF00-DB56-469D-AAA1-320B074581DC}" srcOrd="5" destOrd="0" presId="urn:microsoft.com/office/officeart/2005/8/layout/list1"/>
    <dgm:cxn modelId="{23D9FD5F-F5C7-487B-A16E-25A95394BDC1}" type="presParOf" srcId="{D8052A90-8EBA-43B4-B59B-03D4C7FA8194}" destId="{27D42CB2-AF6C-4FC9-8F2A-AA3A216753E5}" srcOrd="6" destOrd="0" presId="urn:microsoft.com/office/officeart/2005/8/layout/list1"/>
    <dgm:cxn modelId="{403C36E2-4D23-407F-A680-E1B3A869B74E}" type="presParOf" srcId="{D8052A90-8EBA-43B4-B59B-03D4C7FA8194}" destId="{AF690E02-2124-44DD-8949-7A1A75432B7A}" srcOrd="7" destOrd="0" presId="urn:microsoft.com/office/officeart/2005/8/layout/list1"/>
    <dgm:cxn modelId="{07E63E6F-E4D1-4114-9BD9-8205A8BDB6B5}" type="presParOf" srcId="{D8052A90-8EBA-43B4-B59B-03D4C7FA8194}" destId="{B6BA859A-9C40-4F20-9A66-B3913DA9374A}" srcOrd="8" destOrd="0" presId="urn:microsoft.com/office/officeart/2005/8/layout/list1"/>
    <dgm:cxn modelId="{180EEC40-F9C2-484B-A882-E72EDBAF451C}" type="presParOf" srcId="{B6BA859A-9C40-4F20-9A66-B3913DA9374A}" destId="{34571E0E-01B0-4DBE-BBB6-47F39189F622}" srcOrd="0" destOrd="0" presId="urn:microsoft.com/office/officeart/2005/8/layout/list1"/>
    <dgm:cxn modelId="{70E0DF2C-2A2A-466B-8F39-69D74AE5890E}" type="presParOf" srcId="{B6BA859A-9C40-4F20-9A66-B3913DA9374A}" destId="{5FAD7AD1-AB24-4490-9CFE-B564FB24D0C8}" srcOrd="1" destOrd="0" presId="urn:microsoft.com/office/officeart/2005/8/layout/list1"/>
    <dgm:cxn modelId="{D855B424-6B9C-4741-9D1B-725772A2D04A}" type="presParOf" srcId="{D8052A90-8EBA-43B4-B59B-03D4C7FA8194}" destId="{BF3B6D60-9227-4A65-BC0B-4EE3ECF6E918}" srcOrd="9" destOrd="0" presId="urn:microsoft.com/office/officeart/2005/8/layout/list1"/>
    <dgm:cxn modelId="{DC43624B-E326-4236-8CEB-C173342D6465}" type="presParOf" srcId="{D8052A90-8EBA-43B4-B59B-03D4C7FA8194}" destId="{ED8FF6F1-E4CD-404D-A637-8F4433632E38}" srcOrd="10" destOrd="0" presId="urn:microsoft.com/office/officeart/2005/8/layout/list1"/>
    <dgm:cxn modelId="{581468D8-99F9-4D30-BB91-9129AA824827}" type="presParOf" srcId="{D8052A90-8EBA-43B4-B59B-03D4C7FA8194}" destId="{12A79557-3001-4779-BC2E-D84029854DBC}" srcOrd="11" destOrd="0" presId="urn:microsoft.com/office/officeart/2005/8/layout/list1"/>
    <dgm:cxn modelId="{CCCFF251-AFE4-41E7-B139-3A025532CFC7}" type="presParOf" srcId="{D8052A90-8EBA-43B4-B59B-03D4C7FA8194}" destId="{E77E019A-6D1B-4B96-82FD-86E734772EE8}" srcOrd="12" destOrd="0" presId="urn:microsoft.com/office/officeart/2005/8/layout/list1"/>
    <dgm:cxn modelId="{90AC9FFF-963D-4333-A295-388B7C00F0C4}" type="presParOf" srcId="{E77E019A-6D1B-4B96-82FD-86E734772EE8}" destId="{AC490127-9ED6-488B-8AE6-AFC1E571A4F5}" srcOrd="0" destOrd="0" presId="urn:microsoft.com/office/officeart/2005/8/layout/list1"/>
    <dgm:cxn modelId="{A474B07D-07F2-4869-A7E4-533A8891FCDE}" type="presParOf" srcId="{E77E019A-6D1B-4B96-82FD-86E734772EE8}" destId="{448FE7FB-8F38-44AD-AD62-5B12C8BB1989}" srcOrd="1" destOrd="0" presId="urn:microsoft.com/office/officeart/2005/8/layout/list1"/>
    <dgm:cxn modelId="{6239838A-CD8E-4A91-B4D5-99507640957C}" type="presParOf" srcId="{D8052A90-8EBA-43B4-B59B-03D4C7FA8194}" destId="{5F7DA0D9-7810-4081-9284-43C248845E99}" srcOrd="13" destOrd="0" presId="urn:microsoft.com/office/officeart/2005/8/layout/list1"/>
    <dgm:cxn modelId="{C214576A-9C71-4C6B-83D2-AF3212FB2CFD}" type="presParOf" srcId="{D8052A90-8EBA-43B4-B59B-03D4C7FA8194}" destId="{7AC8DDB9-AD8C-46C0-BA15-9DEFA279F1AD}"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3E8081-853A-4AF5-BA72-759E3C0475C5}" type="doc">
      <dgm:prSet loTypeId="urn:microsoft.com/office/officeart/2008/layout/LinedList" loCatId="list" qsTypeId="urn:microsoft.com/office/officeart/2005/8/quickstyle/simple5" qsCatId="simple" csTypeId="urn:microsoft.com/office/officeart/2005/8/colors/accent2_2" csCatId="accent2" phldr="1"/>
      <dgm:spPr/>
      <dgm:t>
        <a:bodyPr/>
        <a:lstStyle/>
        <a:p>
          <a:endParaRPr lang="en-US"/>
        </a:p>
      </dgm:t>
    </dgm:pt>
    <dgm:pt modelId="{74B49173-E458-4979-A825-5C1F84CF76D7}">
      <dgm:prSet/>
      <dgm:spPr/>
      <dgm:t>
        <a:bodyPr/>
        <a:lstStyle/>
        <a:p>
          <a:r>
            <a:rPr lang="en-GB" dirty="0"/>
            <a:t>Draft SEND Strategy</a:t>
          </a:r>
          <a:endParaRPr lang="en-US" dirty="0"/>
        </a:p>
      </dgm:t>
    </dgm:pt>
    <dgm:pt modelId="{EB3E6584-38BD-4116-BEF1-74F414FB32DC}" type="parTrans" cxnId="{B94D5354-E253-4D64-AFBE-D262B98CA991}">
      <dgm:prSet/>
      <dgm:spPr/>
      <dgm:t>
        <a:bodyPr/>
        <a:lstStyle/>
        <a:p>
          <a:endParaRPr lang="en-US"/>
        </a:p>
      </dgm:t>
    </dgm:pt>
    <dgm:pt modelId="{0AD9C867-C9EC-4D71-B800-A9A69537AFD1}" type="sibTrans" cxnId="{B94D5354-E253-4D64-AFBE-D262B98CA991}">
      <dgm:prSet/>
      <dgm:spPr/>
      <dgm:t>
        <a:bodyPr/>
        <a:lstStyle/>
        <a:p>
          <a:endParaRPr lang="en-US"/>
        </a:p>
      </dgm:t>
    </dgm:pt>
    <dgm:pt modelId="{E6B51B64-95AF-494C-A1FB-F1B37D08F233}">
      <dgm:prSet/>
      <dgm:spPr/>
      <dgm:t>
        <a:bodyPr/>
        <a:lstStyle/>
        <a:p>
          <a:r>
            <a:rPr lang="en-GB" dirty="0"/>
            <a:t>Draft Autism Strategy (all age)</a:t>
          </a:r>
          <a:endParaRPr lang="en-US" dirty="0"/>
        </a:p>
      </dgm:t>
    </dgm:pt>
    <dgm:pt modelId="{7F47A97D-343A-4F03-95C8-0D95679FB05C}" type="parTrans" cxnId="{1F4BDB92-5C96-44B9-960B-BA0C20BA8606}">
      <dgm:prSet/>
      <dgm:spPr/>
      <dgm:t>
        <a:bodyPr/>
        <a:lstStyle/>
        <a:p>
          <a:endParaRPr lang="en-US"/>
        </a:p>
      </dgm:t>
    </dgm:pt>
    <dgm:pt modelId="{A4728299-2FAA-46B9-9B41-2DFCD1FDEDB2}" type="sibTrans" cxnId="{1F4BDB92-5C96-44B9-960B-BA0C20BA8606}">
      <dgm:prSet/>
      <dgm:spPr/>
      <dgm:t>
        <a:bodyPr/>
        <a:lstStyle/>
        <a:p>
          <a:endParaRPr lang="en-US"/>
        </a:p>
      </dgm:t>
    </dgm:pt>
    <dgm:pt modelId="{4E8EB967-4F03-4B6B-B367-FD60E785A08F}">
      <dgm:prSet/>
      <dgm:spPr/>
      <dgm:t>
        <a:bodyPr/>
        <a:lstStyle/>
        <a:p>
          <a:r>
            <a:rPr lang="en-GB" dirty="0"/>
            <a:t>Youth Development Service (Rafique Ullah)</a:t>
          </a:r>
          <a:endParaRPr lang="en-US" dirty="0"/>
        </a:p>
      </dgm:t>
    </dgm:pt>
    <dgm:pt modelId="{E520E751-923A-4A52-8AE9-99CF029FBDBD}" type="parTrans" cxnId="{3009D31B-9263-41B5-A30C-0D4A86884FE7}">
      <dgm:prSet/>
      <dgm:spPr/>
      <dgm:t>
        <a:bodyPr/>
        <a:lstStyle/>
        <a:p>
          <a:endParaRPr lang="en-US"/>
        </a:p>
      </dgm:t>
    </dgm:pt>
    <dgm:pt modelId="{1E863AF2-5B25-4C37-9514-751C3C071735}" type="sibTrans" cxnId="{3009D31B-9263-41B5-A30C-0D4A86884FE7}">
      <dgm:prSet/>
      <dgm:spPr/>
      <dgm:t>
        <a:bodyPr/>
        <a:lstStyle/>
        <a:p>
          <a:endParaRPr lang="en-US"/>
        </a:p>
      </dgm:t>
    </dgm:pt>
    <dgm:pt modelId="{FFFC02AB-E2AE-4E62-B7DF-801B5BD33B7B}">
      <dgm:prSet/>
      <dgm:spPr/>
      <dgm:t>
        <a:bodyPr/>
        <a:lstStyle/>
        <a:p>
          <a:r>
            <a:rPr lang="en-GB" dirty="0"/>
            <a:t>Fairer Enfield Policy (Equality, Diversity and Inclusion)</a:t>
          </a:r>
          <a:endParaRPr lang="en-US" dirty="0"/>
        </a:p>
      </dgm:t>
    </dgm:pt>
    <dgm:pt modelId="{1AD338FF-39CD-439F-B198-0F2985704C1F}" type="parTrans" cxnId="{C31426C9-A8E6-43F1-9289-4C59A3DF6774}">
      <dgm:prSet/>
      <dgm:spPr/>
      <dgm:t>
        <a:bodyPr/>
        <a:lstStyle/>
        <a:p>
          <a:endParaRPr lang="en-US"/>
        </a:p>
      </dgm:t>
    </dgm:pt>
    <dgm:pt modelId="{AA0D89F0-79CE-43F6-8E24-E94D085A8B8F}" type="sibTrans" cxnId="{C31426C9-A8E6-43F1-9289-4C59A3DF6774}">
      <dgm:prSet/>
      <dgm:spPr/>
      <dgm:t>
        <a:bodyPr/>
        <a:lstStyle/>
        <a:p>
          <a:endParaRPr lang="en-US"/>
        </a:p>
      </dgm:t>
    </dgm:pt>
    <dgm:pt modelId="{174206E4-8132-4D7B-BDCC-083AB2995F77}">
      <dgm:prSet/>
      <dgm:spPr/>
      <dgm:t>
        <a:bodyPr/>
        <a:lstStyle/>
        <a:p>
          <a:r>
            <a:rPr lang="en-GB" dirty="0"/>
            <a:t>Empowering Young Enfield (CYPP)</a:t>
          </a:r>
          <a:endParaRPr lang="en-US" dirty="0"/>
        </a:p>
      </dgm:t>
    </dgm:pt>
    <dgm:pt modelId="{2BD977FA-2104-4413-9A3F-4F09E9CCEA55}" type="parTrans" cxnId="{B02F4FCA-8D81-4D10-B4DB-58514522620A}">
      <dgm:prSet/>
      <dgm:spPr/>
      <dgm:t>
        <a:bodyPr/>
        <a:lstStyle/>
        <a:p>
          <a:endParaRPr lang="en-US"/>
        </a:p>
      </dgm:t>
    </dgm:pt>
    <dgm:pt modelId="{85A0A078-1360-4D16-BD25-4864B7B4B106}" type="sibTrans" cxnId="{B02F4FCA-8D81-4D10-B4DB-58514522620A}">
      <dgm:prSet/>
      <dgm:spPr/>
      <dgm:t>
        <a:bodyPr/>
        <a:lstStyle/>
        <a:p>
          <a:endParaRPr lang="en-US"/>
        </a:p>
      </dgm:t>
    </dgm:pt>
    <dgm:pt modelId="{2DC7AE93-91D2-4DCA-8E14-9DA1BD7F875E}">
      <dgm:prSet/>
      <dgm:spPr/>
      <dgm:t>
        <a:bodyPr/>
        <a:lstStyle/>
        <a:p>
          <a:r>
            <a:rPr lang="en-US" dirty="0"/>
            <a:t>Supportive of </a:t>
          </a:r>
          <a:r>
            <a:rPr lang="en-GB" b="1" i="0" dirty="0">
              <a:hlinkClick xmlns:r="http://schemas.openxmlformats.org/officeDocument/2006/relationships" r:id="rId1"/>
            </a:rPr>
            <a:t>SEND Review: Right support, right place, right time</a:t>
          </a:r>
          <a:r>
            <a:rPr lang="en-GB" b="1" i="0" dirty="0"/>
            <a:t> (green paper)</a:t>
          </a:r>
          <a:endParaRPr lang="en-US" dirty="0"/>
        </a:p>
      </dgm:t>
    </dgm:pt>
    <dgm:pt modelId="{6BDFDA84-86D3-4AAB-A398-70AFA4033C8F}" type="parTrans" cxnId="{8837FB3A-B513-4B56-A000-343DB9FAEED5}">
      <dgm:prSet/>
      <dgm:spPr/>
      <dgm:t>
        <a:bodyPr/>
        <a:lstStyle/>
        <a:p>
          <a:endParaRPr lang="en-GB"/>
        </a:p>
      </dgm:t>
    </dgm:pt>
    <dgm:pt modelId="{A384F94C-16E0-4B43-BA3E-7B27AA21D2EF}" type="sibTrans" cxnId="{8837FB3A-B513-4B56-A000-343DB9FAEED5}">
      <dgm:prSet/>
      <dgm:spPr/>
      <dgm:t>
        <a:bodyPr/>
        <a:lstStyle/>
        <a:p>
          <a:endParaRPr lang="en-GB"/>
        </a:p>
      </dgm:t>
    </dgm:pt>
    <dgm:pt modelId="{91424BC2-C7E2-4115-98C2-D1342F675695}">
      <dgm:prSet/>
      <dgm:spPr/>
      <dgm:t>
        <a:bodyPr/>
        <a:lstStyle/>
        <a:p>
          <a:r>
            <a:rPr lang="en-US" dirty="0"/>
            <a:t>Schools white paper : </a:t>
          </a:r>
          <a:r>
            <a:rPr lang="en-GB" b="1" i="0" dirty="0">
              <a:hlinkClick xmlns:r="http://schemas.openxmlformats.org/officeDocument/2006/relationships" r:id="rId2"/>
            </a:rPr>
            <a:t>Opportunity for all: strong schools with great teachers for your child</a:t>
          </a:r>
          <a:endParaRPr lang="en-US" dirty="0"/>
        </a:p>
      </dgm:t>
    </dgm:pt>
    <dgm:pt modelId="{225A69CA-BE35-4670-9B23-A65F84A1374D}" type="parTrans" cxnId="{A7E04C50-074D-4B8C-8E0A-C6597BB6B552}">
      <dgm:prSet/>
      <dgm:spPr/>
      <dgm:t>
        <a:bodyPr/>
        <a:lstStyle/>
        <a:p>
          <a:endParaRPr lang="en-GB"/>
        </a:p>
      </dgm:t>
    </dgm:pt>
    <dgm:pt modelId="{C668E0EE-706F-428B-B58F-B8F05B2C409C}" type="sibTrans" cxnId="{A7E04C50-074D-4B8C-8E0A-C6597BB6B552}">
      <dgm:prSet/>
      <dgm:spPr/>
      <dgm:t>
        <a:bodyPr/>
        <a:lstStyle/>
        <a:p>
          <a:endParaRPr lang="en-GB"/>
        </a:p>
      </dgm:t>
    </dgm:pt>
    <dgm:pt modelId="{B53831A2-BC37-41F4-B954-FEBDAD2CCDED}" type="pres">
      <dgm:prSet presAssocID="{AB3E8081-853A-4AF5-BA72-759E3C0475C5}" presName="vert0" presStyleCnt="0">
        <dgm:presLayoutVars>
          <dgm:dir/>
          <dgm:animOne val="branch"/>
          <dgm:animLvl val="lvl"/>
        </dgm:presLayoutVars>
      </dgm:prSet>
      <dgm:spPr/>
    </dgm:pt>
    <dgm:pt modelId="{70EFA5C0-9A8A-432F-B8B0-F951A0AAEE98}" type="pres">
      <dgm:prSet presAssocID="{74B49173-E458-4979-A825-5C1F84CF76D7}" presName="thickLine" presStyleLbl="alignNode1" presStyleIdx="0" presStyleCnt="7"/>
      <dgm:spPr/>
    </dgm:pt>
    <dgm:pt modelId="{D0E5B1CE-037D-47E2-A017-A508940452D0}" type="pres">
      <dgm:prSet presAssocID="{74B49173-E458-4979-A825-5C1F84CF76D7}" presName="horz1" presStyleCnt="0"/>
      <dgm:spPr/>
    </dgm:pt>
    <dgm:pt modelId="{676DF9FF-6EFF-4908-86A5-BB009AA5CDD7}" type="pres">
      <dgm:prSet presAssocID="{74B49173-E458-4979-A825-5C1F84CF76D7}" presName="tx1" presStyleLbl="revTx" presStyleIdx="0" presStyleCnt="7"/>
      <dgm:spPr/>
    </dgm:pt>
    <dgm:pt modelId="{C6ED9D61-3935-4428-952A-D5986EBBAF7A}" type="pres">
      <dgm:prSet presAssocID="{74B49173-E458-4979-A825-5C1F84CF76D7}" presName="vert1" presStyleCnt="0"/>
      <dgm:spPr/>
    </dgm:pt>
    <dgm:pt modelId="{559C4CB4-2625-44A4-B10D-98B256D0A91A}" type="pres">
      <dgm:prSet presAssocID="{E6B51B64-95AF-494C-A1FB-F1B37D08F233}" presName="thickLine" presStyleLbl="alignNode1" presStyleIdx="1" presStyleCnt="7"/>
      <dgm:spPr/>
    </dgm:pt>
    <dgm:pt modelId="{97857CC5-2FF8-4760-B5F2-C9D2C607EB14}" type="pres">
      <dgm:prSet presAssocID="{E6B51B64-95AF-494C-A1FB-F1B37D08F233}" presName="horz1" presStyleCnt="0"/>
      <dgm:spPr/>
    </dgm:pt>
    <dgm:pt modelId="{4FD1EBF8-75C1-477C-86D1-4727C3EBF8D2}" type="pres">
      <dgm:prSet presAssocID="{E6B51B64-95AF-494C-A1FB-F1B37D08F233}" presName="tx1" presStyleLbl="revTx" presStyleIdx="1" presStyleCnt="7"/>
      <dgm:spPr/>
    </dgm:pt>
    <dgm:pt modelId="{44AD7F17-7C2C-4857-AC48-A5DA05A8975C}" type="pres">
      <dgm:prSet presAssocID="{E6B51B64-95AF-494C-A1FB-F1B37D08F233}" presName="vert1" presStyleCnt="0"/>
      <dgm:spPr/>
    </dgm:pt>
    <dgm:pt modelId="{D82FA1C1-2D63-4F89-9C31-C2E10ABD4AE4}" type="pres">
      <dgm:prSet presAssocID="{4E8EB967-4F03-4B6B-B367-FD60E785A08F}" presName="thickLine" presStyleLbl="alignNode1" presStyleIdx="2" presStyleCnt="7"/>
      <dgm:spPr/>
    </dgm:pt>
    <dgm:pt modelId="{7D61AB35-91F7-469F-B89E-C7C245DF5D7D}" type="pres">
      <dgm:prSet presAssocID="{4E8EB967-4F03-4B6B-B367-FD60E785A08F}" presName="horz1" presStyleCnt="0"/>
      <dgm:spPr/>
    </dgm:pt>
    <dgm:pt modelId="{FB2D25D3-C20E-4FF1-A280-2E9A74A68C9F}" type="pres">
      <dgm:prSet presAssocID="{4E8EB967-4F03-4B6B-B367-FD60E785A08F}" presName="tx1" presStyleLbl="revTx" presStyleIdx="2" presStyleCnt="7"/>
      <dgm:spPr/>
    </dgm:pt>
    <dgm:pt modelId="{6A79A5E3-303A-41CC-AAE2-999FD6BCE9CB}" type="pres">
      <dgm:prSet presAssocID="{4E8EB967-4F03-4B6B-B367-FD60E785A08F}" presName="vert1" presStyleCnt="0"/>
      <dgm:spPr/>
    </dgm:pt>
    <dgm:pt modelId="{3FB5AAF5-A2A4-4C88-A461-9A3915754832}" type="pres">
      <dgm:prSet presAssocID="{FFFC02AB-E2AE-4E62-B7DF-801B5BD33B7B}" presName="thickLine" presStyleLbl="alignNode1" presStyleIdx="3" presStyleCnt="7"/>
      <dgm:spPr/>
    </dgm:pt>
    <dgm:pt modelId="{71658896-26A9-4D6D-9679-EFAFBDEA1656}" type="pres">
      <dgm:prSet presAssocID="{FFFC02AB-E2AE-4E62-B7DF-801B5BD33B7B}" presName="horz1" presStyleCnt="0"/>
      <dgm:spPr/>
    </dgm:pt>
    <dgm:pt modelId="{9CC2B732-93CF-47EC-AC78-620D659A8C89}" type="pres">
      <dgm:prSet presAssocID="{FFFC02AB-E2AE-4E62-B7DF-801B5BD33B7B}" presName="tx1" presStyleLbl="revTx" presStyleIdx="3" presStyleCnt="7"/>
      <dgm:spPr/>
    </dgm:pt>
    <dgm:pt modelId="{A90D1A77-DA0C-4B1A-B96F-959CCA739CB8}" type="pres">
      <dgm:prSet presAssocID="{FFFC02AB-E2AE-4E62-B7DF-801B5BD33B7B}" presName="vert1" presStyleCnt="0"/>
      <dgm:spPr/>
    </dgm:pt>
    <dgm:pt modelId="{CF76771E-132B-4294-A8A5-78DCDC10CAA5}" type="pres">
      <dgm:prSet presAssocID="{174206E4-8132-4D7B-BDCC-083AB2995F77}" presName="thickLine" presStyleLbl="alignNode1" presStyleIdx="4" presStyleCnt="7"/>
      <dgm:spPr/>
    </dgm:pt>
    <dgm:pt modelId="{7E2570EC-6307-4A9B-944B-90C81EBD7095}" type="pres">
      <dgm:prSet presAssocID="{174206E4-8132-4D7B-BDCC-083AB2995F77}" presName="horz1" presStyleCnt="0"/>
      <dgm:spPr/>
    </dgm:pt>
    <dgm:pt modelId="{208B341B-EFDE-49F2-A78C-E312EFA906F1}" type="pres">
      <dgm:prSet presAssocID="{174206E4-8132-4D7B-BDCC-083AB2995F77}" presName="tx1" presStyleLbl="revTx" presStyleIdx="4" presStyleCnt="7"/>
      <dgm:spPr/>
    </dgm:pt>
    <dgm:pt modelId="{416FB5CD-896E-4FE6-B62C-E9FBFD67E103}" type="pres">
      <dgm:prSet presAssocID="{174206E4-8132-4D7B-BDCC-083AB2995F77}" presName="vert1" presStyleCnt="0"/>
      <dgm:spPr/>
    </dgm:pt>
    <dgm:pt modelId="{E011F153-A997-4F0A-94A8-37C6F6832C60}" type="pres">
      <dgm:prSet presAssocID="{2DC7AE93-91D2-4DCA-8E14-9DA1BD7F875E}" presName="thickLine" presStyleLbl="alignNode1" presStyleIdx="5" presStyleCnt="7"/>
      <dgm:spPr/>
    </dgm:pt>
    <dgm:pt modelId="{9B15629B-F222-4697-8792-4F6DD7318D47}" type="pres">
      <dgm:prSet presAssocID="{2DC7AE93-91D2-4DCA-8E14-9DA1BD7F875E}" presName="horz1" presStyleCnt="0"/>
      <dgm:spPr/>
    </dgm:pt>
    <dgm:pt modelId="{8FE1CE3B-7E9F-496F-9145-1BD358402116}" type="pres">
      <dgm:prSet presAssocID="{2DC7AE93-91D2-4DCA-8E14-9DA1BD7F875E}" presName="tx1" presStyleLbl="revTx" presStyleIdx="5" presStyleCnt="7"/>
      <dgm:spPr/>
    </dgm:pt>
    <dgm:pt modelId="{FC059A9C-9813-47C6-9221-651254EFF9C4}" type="pres">
      <dgm:prSet presAssocID="{2DC7AE93-91D2-4DCA-8E14-9DA1BD7F875E}" presName="vert1" presStyleCnt="0"/>
      <dgm:spPr/>
    </dgm:pt>
    <dgm:pt modelId="{8AC5D0BC-815C-4F9C-8A38-2ED69955E50E}" type="pres">
      <dgm:prSet presAssocID="{91424BC2-C7E2-4115-98C2-D1342F675695}" presName="thickLine" presStyleLbl="alignNode1" presStyleIdx="6" presStyleCnt="7"/>
      <dgm:spPr/>
    </dgm:pt>
    <dgm:pt modelId="{E9608ADA-5909-42CC-92C8-58C3A78F7C65}" type="pres">
      <dgm:prSet presAssocID="{91424BC2-C7E2-4115-98C2-D1342F675695}" presName="horz1" presStyleCnt="0"/>
      <dgm:spPr/>
    </dgm:pt>
    <dgm:pt modelId="{87B19EFA-DBB8-4F66-826A-1A23166D59D4}" type="pres">
      <dgm:prSet presAssocID="{91424BC2-C7E2-4115-98C2-D1342F675695}" presName="tx1" presStyleLbl="revTx" presStyleIdx="6" presStyleCnt="7"/>
      <dgm:spPr/>
    </dgm:pt>
    <dgm:pt modelId="{4E765020-2F90-453A-B667-2691E1236FDB}" type="pres">
      <dgm:prSet presAssocID="{91424BC2-C7E2-4115-98C2-D1342F675695}" presName="vert1" presStyleCnt="0"/>
      <dgm:spPr/>
    </dgm:pt>
  </dgm:ptLst>
  <dgm:cxnLst>
    <dgm:cxn modelId="{EABA6911-BED8-4816-AAE2-88C2D16AF390}" type="presOf" srcId="{91424BC2-C7E2-4115-98C2-D1342F675695}" destId="{87B19EFA-DBB8-4F66-826A-1A23166D59D4}" srcOrd="0" destOrd="0" presId="urn:microsoft.com/office/officeart/2008/layout/LinedList"/>
    <dgm:cxn modelId="{71313913-0E02-4632-8116-FDD972756FC6}" type="presOf" srcId="{174206E4-8132-4D7B-BDCC-083AB2995F77}" destId="{208B341B-EFDE-49F2-A78C-E312EFA906F1}" srcOrd="0" destOrd="0" presId="urn:microsoft.com/office/officeart/2008/layout/LinedList"/>
    <dgm:cxn modelId="{3009D31B-9263-41B5-A30C-0D4A86884FE7}" srcId="{AB3E8081-853A-4AF5-BA72-759E3C0475C5}" destId="{4E8EB967-4F03-4B6B-B367-FD60E785A08F}" srcOrd="2" destOrd="0" parTransId="{E520E751-923A-4A52-8AE9-99CF029FBDBD}" sibTransId="{1E863AF2-5B25-4C37-9514-751C3C071735}"/>
    <dgm:cxn modelId="{8837FB3A-B513-4B56-A000-343DB9FAEED5}" srcId="{AB3E8081-853A-4AF5-BA72-759E3C0475C5}" destId="{2DC7AE93-91D2-4DCA-8E14-9DA1BD7F875E}" srcOrd="5" destOrd="0" parTransId="{6BDFDA84-86D3-4AAB-A398-70AFA4033C8F}" sibTransId="{A384F94C-16E0-4B43-BA3E-7B27AA21D2EF}"/>
    <dgm:cxn modelId="{5AC7E44C-F4C8-4995-8A7E-12675D82DC17}" type="presOf" srcId="{2DC7AE93-91D2-4DCA-8E14-9DA1BD7F875E}" destId="{8FE1CE3B-7E9F-496F-9145-1BD358402116}" srcOrd="0" destOrd="0" presId="urn:microsoft.com/office/officeart/2008/layout/LinedList"/>
    <dgm:cxn modelId="{A7E04C50-074D-4B8C-8E0A-C6597BB6B552}" srcId="{AB3E8081-853A-4AF5-BA72-759E3C0475C5}" destId="{91424BC2-C7E2-4115-98C2-D1342F675695}" srcOrd="6" destOrd="0" parTransId="{225A69CA-BE35-4670-9B23-A65F84A1374D}" sibTransId="{C668E0EE-706F-428B-B58F-B8F05B2C409C}"/>
    <dgm:cxn modelId="{B94D5354-E253-4D64-AFBE-D262B98CA991}" srcId="{AB3E8081-853A-4AF5-BA72-759E3C0475C5}" destId="{74B49173-E458-4979-A825-5C1F84CF76D7}" srcOrd="0" destOrd="0" parTransId="{EB3E6584-38BD-4116-BEF1-74F414FB32DC}" sibTransId="{0AD9C867-C9EC-4D71-B800-A9A69537AFD1}"/>
    <dgm:cxn modelId="{83B1D190-DEA5-4166-AE9E-C02E00C68A09}" type="presOf" srcId="{E6B51B64-95AF-494C-A1FB-F1B37D08F233}" destId="{4FD1EBF8-75C1-477C-86D1-4727C3EBF8D2}" srcOrd="0" destOrd="0" presId="urn:microsoft.com/office/officeart/2008/layout/LinedList"/>
    <dgm:cxn modelId="{1F4BDB92-5C96-44B9-960B-BA0C20BA8606}" srcId="{AB3E8081-853A-4AF5-BA72-759E3C0475C5}" destId="{E6B51B64-95AF-494C-A1FB-F1B37D08F233}" srcOrd="1" destOrd="0" parTransId="{7F47A97D-343A-4F03-95C8-0D95679FB05C}" sibTransId="{A4728299-2FAA-46B9-9B41-2DFCD1FDEDB2}"/>
    <dgm:cxn modelId="{9DD27594-5F32-4A87-AC1D-1025F7523D80}" type="presOf" srcId="{74B49173-E458-4979-A825-5C1F84CF76D7}" destId="{676DF9FF-6EFF-4908-86A5-BB009AA5CDD7}" srcOrd="0" destOrd="0" presId="urn:microsoft.com/office/officeart/2008/layout/LinedList"/>
    <dgm:cxn modelId="{FFF6F698-0FED-4006-A2BF-5E56AAC818D0}" type="presOf" srcId="{FFFC02AB-E2AE-4E62-B7DF-801B5BD33B7B}" destId="{9CC2B732-93CF-47EC-AC78-620D659A8C89}" srcOrd="0" destOrd="0" presId="urn:microsoft.com/office/officeart/2008/layout/LinedList"/>
    <dgm:cxn modelId="{D39950B9-C419-4979-9849-C438987E7A8A}" type="presOf" srcId="{AB3E8081-853A-4AF5-BA72-759E3C0475C5}" destId="{B53831A2-BC37-41F4-B954-FEBDAD2CCDED}" srcOrd="0" destOrd="0" presId="urn:microsoft.com/office/officeart/2008/layout/LinedList"/>
    <dgm:cxn modelId="{C31426C9-A8E6-43F1-9289-4C59A3DF6774}" srcId="{AB3E8081-853A-4AF5-BA72-759E3C0475C5}" destId="{FFFC02AB-E2AE-4E62-B7DF-801B5BD33B7B}" srcOrd="3" destOrd="0" parTransId="{1AD338FF-39CD-439F-B198-0F2985704C1F}" sibTransId="{AA0D89F0-79CE-43F6-8E24-E94D085A8B8F}"/>
    <dgm:cxn modelId="{B02F4FCA-8D81-4D10-B4DB-58514522620A}" srcId="{AB3E8081-853A-4AF5-BA72-759E3C0475C5}" destId="{174206E4-8132-4D7B-BDCC-083AB2995F77}" srcOrd="4" destOrd="0" parTransId="{2BD977FA-2104-4413-9A3F-4F09E9CCEA55}" sibTransId="{85A0A078-1360-4D16-BD25-4864B7B4B106}"/>
    <dgm:cxn modelId="{7175C2F2-F9C6-45A5-88CD-D8BD91F12DAE}" type="presOf" srcId="{4E8EB967-4F03-4B6B-B367-FD60E785A08F}" destId="{FB2D25D3-C20E-4FF1-A280-2E9A74A68C9F}" srcOrd="0" destOrd="0" presId="urn:microsoft.com/office/officeart/2008/layout/LinedList"/>
    <dgm:cxn modelId="{A5749739-1F75-4ECA-BD57-E2C8F9E19CC4}" type="presParOf" srcId="{B53831A2-BC37-41F4-B954-FEBDAD2CCDED}" destId="{70EFA5C0-9A8A-432F-B8B0-F951A0AAEE98}" srcOrd="0" destOrd="0" presId="urn:microsoft.com/office/officeart/2008/layout/LinedList"/>
    <dgm:cxn modelId="{A855BA9C-085B-42FF-9284-449B1CA6254C}" type="presParOf" srcId="{B53831A2-BC37-41F4-B954-FEBDAD2CCDED}" destId="{D0E5B1CE-037D-47E2-A017-A508940452D0}" srcOrd="1" destOrd="0" presId="urn:microsoft.com/office/officeart/2008/layout/LinedList"/>
    <dgm:cxn modelId="{1302A540-4C1A-4BE0-97AF-02B41FCE7419}" type="presParOf" srcId="{D0E5B1CE-037D-47E2-A017-A508940452D0}" destId="{676DF9FF-6EFF-4908-86A5-BB009AA5CDD7}" srcOrd="0" destOrd="0" presId="urn:microsoft.com/office/officeart/2008/layout/LinedList"/>
    <dgm:cxn modelId="{43275AC3-1A09-41FA-B313-81812226D53B}" type="presParOf" srcId="{D0E5B1CE-037D-47E2-A017-A508940452D0}" destId="{C6ED9D61-3935-4428-952A-D5986EBBAF7A}" srcOrd="1" destOrd="0" presId="urn:microsoft.com/office/officeart/2008/layout/LinedList"/>
    <dgm:cxn modelId="{C4178200-A4CA-4907-A285-F5317B7A2119}" type="presParOf" srcId="{B53831A2-BC37-41F4-B954-FEBDAD2CCDED}" destId="{559C4CB4-2625-44A4-B10D-98B256D0A91A}" srcOrd="2" destOrd="0" presId="urn:microsoft.com/office/officeart/2008/layout/LinedList"/>
    <dgm:cxn modelId="{CA645C05-8DCF-4583-9BAF-651B63CD9784}" type="presParOf" srcId="{B53831A2-BC37-41F4-B954-FEBDAD2CCDED}" destId="{97857CC5-2FF8-4760-B5F2-C9D2C607EB14}" srcOrd="3" destOrd="0" presId="urn:microsoft.com/office/officeart/2008/layout/LinedList"/>
    <dgm:cxn modelId="{1EB987A9-45D9-41E4-931B-15066D2AE6AD}" type="presParOf" srcId="{97857CC5-2FF8-4760-B5F2-C9D2C607EB14}" destId="{4FD1EBF8-75C1-477C-86D1-4727C3EBF8D2}" srcOrd="0" destOrd="0" presId="urn:microsoft.com/office/officeart/2008/layout/LinedList"/>
    <dgm:cxn modelId="{70101E03-7362-4B90-9469-CB28930C488D}" type="presParOf" srcId="{97857CC5-2FF8-4760-B5F2-C9D2C607EB14}" destId="{44AD7F17-7C2C-4857-AC48-A5DA05A8975C}" srcOrd="1" destOrd="0" presId="urn:microsoft.com/office/officeart/2008/layout/LinedList"/>
    <dgm:cxn modelId="{4011A9E5-B15C-459D-908D-378C9F53617A}" type="presParOf" srcId="{B53831A2-BC37-41F4-B954-FEBDAD2CCDED}" destId="{D82FA1C1-2D63-4F89-9C31-C2E10ABD4AE4}" srcOrd="4" destOrd="0" presId="urn:microsoft.com/office/officeart/2008/layout/LinedList"/>
    <dgm:cxn modelId="{ECD5AF36-40FA-43CE-B971-AFB5C45CF7D0}" type="presParOf" srcId="{B53831A2-BC37-41F4-B954-FEBDAD2CCDED}" destId="{7D61AB35-91F7-469F-B89E-C7C245DF5D7D}" srcOrd="5" destOrd="0" presId="urn:microsoft.com/office/officeart/2008/layout/LinedList"/>
    <dgm:cxn modelId="{918599F2-E307-4D98-B111-8A1940B8A767}" type="presParOf" srcId="{7D61AB35-91F7-469F-B89E-C7C245DF5D7D}" destId="{FB2D25D3-C20E-4FF1-A280-2E9A74A68C9F}" srcOrd="0" destOrd="0" presId="urn:microsoft.com/office/officeart/2008/layout/LinedList"/>
    <dgm:cxn modelId="{B7792525-9C42-440E-B88D-0415022D0DDF}" type="presParOf" srcId="{7D61AB35-91F7-469F-B89E-C7C245DF5D7D}" destId="{6A79A5E3-303A-41CC-AAE2-999FD6BCE9CB}" srcOrd="1" destOrd="0" presId="urn:microsoft.com/office/officeart/2008/layout/LinedList"/>
    <dgm:cxn modelId="{6765253B-6160-4B08-98F5-47DF9FC894E5}" type="presParOf" srcId="{B53831A2-BC37-41F4-B954-FEBDAD2CCDED}" destId="{3FB5AAF5-A2A4-4C88-A461-9A3915754832}" srcOrd="6" destOrd="0" presId="urn:microsoft.com/office/officeart/2008/layout/LinedList"/>
    <dgm:cxn modelId="{D44D3717-9AA5-4159-AF2F-25D0C3A3C4F9}" type="presParOf" srcId="{B53831A2-BC37-41F4-B954-FEBDAD2CCDED}" destId="{71658896-26A9-4D6D-9679-EFAFBDEA1656}" srcOrd="7" destOrd="0" presId="urn:microsoft.com/office/officeart/2008/layout/LinedList"/>
    <dgm:cxn modelId="{3FB2D8EE-913A-4A49-9486-EA97B1E11490}" type="presParOf" srcId="{71658896-26A9-4D6D-9679-EFAFBDEA1656}" destId="{9CC2B732-93CF-47EC-AC78-620D659A8C89}" srcOrd="0" destOrd="0" presId="urn:microsoft.com/office/officeart/2008/layout/LinedList"/>
    <dgm:cxn modelId="{D4266C65-869E-43EB-9CE8-E5A0D732ED41}" type="presParOf" srcId="{71658896-26A9-4D6D-9679-EFAFBDEA1656}" destId="{A90D1A77-DA0C-4B1A-B96F-959CCA739CB8}" srcOrd="1" destOrd="0" presId="urn:microsoft.com/office/officeart/2008/layout/LinedList"/>
    <dgm:cxn modelId="{10F96B7F-675B-4D12-81A6-8489A0B7A9A3}" type="presParOf" srcId="{B53831A2-BC37-41F4-B954-FEBDAD2CCDED}" destId="{CF76771E-132B-4294-A8A5-78DCDC10CAA5}" srcOrd="8" destOrd="0" presId="urn:microsoft.com/office/officeart/2008/layout/LinedList"/>
    <dgm:cxn modelId="{25DA589A-1AAC-4457-B6D4-43FDFF035834}" type="presParOf" srcId="{B53831A2-BC37-41F4-B954-FEBDAD2CCDED}" destId="{7E2570EC-6307-4A9B-944B-90C81EBD7095}" srcOrd="9" destOrd="0" presId="urn:microsoft.com/office/officeart/2008/layout/LinedList"/>
    <dgm:cxn modelId="{99E5F857-214C-4D65-8E85-98D5B39EF0FE}" type="presParOf" srcId="{7E2570EC-6307-4A9B-944B-90C81EBD7095}" destId="{208B341B-EFDE-49F2-A78C-E312EFA906F1}" srcOrd="0" destOrd="0" presId="urn:microsoft.com/office/officeart/2008/layout/LinedList"/>
    <dgm:cxn modelId="{B72BDEA2-B901-415C-B955-4A1FE6727CB9}" type="presParOf" srcId="{7E2570EC-6307-4A9B-944B-90C81EBD7095}" destId="{416FB5CD-896E-4FE6-B62C-E9FBFD67E103}" srcOrd="1" destOrd="0" presId="urn:microsoft.com/office/officeart/2008/layout/LinedList"/>
    <dgm:cxn modelId="{CF3CE40C-12FE-45EB-B4C2-249AEE75AB6D}" type="presParOf" srcId="{B53831A2-BC37-41F4-B954-FEBDAD2CCDED}" destId="{E011F153-A997-4F0A-94A8-37C6F6832C60}" srcOrd="10" destOrd="0" presId="urn:microsoft.com/office/officeart/2008/layout/LinedList"/>
    <dgm:cxn modelId="{CF9121B8-3AE3-4154-8686-73A1D3E139BF}" type="presParOf" srcId="{B53831A2-BC37-41F4-B954-FEBDAD2CCDED}" destId="{9B15629B-F222-4697-8792-4F6DD7318D47}" srcOrd="11" destOrd="0" presId="urn:microsoft.com/office/officeart/2008/layout/LinedList"/>
    <dgm:cxn modelId="{972D896D-60C9-4AA2-BAD3-E0077215D9F0}" type="presParOf" srcId="{9B15629B-F222-4697-8792-4F6DD7318D47}" destId="{8FE1CE3B-7E9F-496F-9145-1BD358402116}" srcOrd="0" destOrd="0" presId="urn:microsoft.com/office/officeart/2008/layout/LinedList"/>
    <dgm:cxn modelId="{95B8E7FB-488A-40B3-A3A1-5AA4FBF2A40E}" type="presParOf" srcId="{9B15629B-F222-4697-8792-4F6DD7318D47}" destId="{FC059A9C-9813-47C6-9221-651254EFF9C4}" srcOrd="1" destOrd="0" presId="urn:microsoft.com/office/officeart/2008/layout/LinedList"/>
    <dgm:cxn modelId="{F4CF2EBA-BD38-46C0-BE3D-DE76789A95A0}" type="presParOf" srcId="{B53831A2-BC37-41F4-B954-FEBDAD2CCDED}" destId="{8AC5D0BC-815C-4F9C-8A38-2ED69955E50E}" srcOrd="12" destOrd="0" presId="urn:microsoft.com/office/officeart/2008/layout/LinedList"/>
    <dgm:cxn modelId="{C6BC0D44-94D9-4B52-A682-C529461819DD}" type="presParOf" srcId="{B53831A2-BC37-41F4-B954-FEBDAD2CCDED}" destId="{E9608ADA-5909-42CC-92C8-58C3A78F7C65}" srcOrd="13" destOrd="0" presId="urn:microsoft.com/office/officeart/2008/layout/LinedList"/>
    <dgm:cxn modelId="{2287A5C6-5DDE-46AE-B3F3-F2D06A6685A9}" type="presParOf" srcId="{E9608ADA-5909-42CC-92C8-58C3A78F7C65}" destId="{87B19EFA-DBB8-4F66-826A-1A23166D59D4}" srcOrd="0" destOrd="0" presId="urn:microsoft.com/office/officeart/2008/layout/LinedList"/>
    <dgm:cxn modelId="{9A42B38D-4774-405A-89F7-9C40B03893A0}" type="presParOf" srcId="{E9608ADA-5909-42CC-92C8-58C3A78F7C65}" destId="{4E765020-2F90-453A-B667-2691E1236FDB}"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08C3364-AF37-4491-B713-B0BDF29F7EFA}" type="doc">
      <dgm:prSet loTypeId="urn:microsoft.com/office/officeart/2005/8/layout/StepDownProcess" loCatId="process" qsTypeId="urn:microsoft.com/office/officeart/2005/8/quickstyle/simple4" qsCatId="simple" csTypeId="urn:microsoft.com/office/officeart/2005/8/colors/accent1_2" csCatId="accent1" phldr="1"/>
      <dgm:spPr/>
      <dgm:t>
        <a:bodyPr/>
        <a:lstStyle/>
        <a:p>
          <a:endParaRPr lang="en-GB"/>
        </a:p>
      </dgm:t>
    </dgm:pt>
    <dgm:pt modelId="{5134F08D-576F-46DE-87DE-4B0A119C4DDF}">
      <dgm:prSet custT="1"/>
      <dgm:spPr/>
      <dgm:t>
        <a:bodyPr/>
        <a:lstStyle/>
        <a:p>
          <a:r>
            <a:rPr lang="en-GB" sz="1210" baseline="0" dirty="0">
              <a:solidFill>
                <a:schemeClr val="tx1"/>
              </a:solidFill>
              <a:latin typeface="Arial" panose="020B0604020202020204" pitchFamily="34" charset="0"/>
            </a:rPr>
            <a:t>Inclusion Charter workshop </a:t>
          </a:r>
        </a:p>
      </dgm:t>
    </dgm:pt>
    <dgm:pt modelId="{3A9F7549-EB08-482C-BBA0-1FAD12E625BB}" type="parTrans" cxnId="{843CC337-CF50-4E81-84BC-C78F4DA1D275}">
      <dgm:prSet/>
      <dgm:spPr/>
      <dgm:t>
        <a:bodyPr/>
        <a:lstStyle/>
        <a:p>
          <a:endParaRPr lang="en-GB"/>
        </a:p>
      </dgm:t>
    </dgm:pt>
    <dgm:pt modelId="{D94854A4-BED2-4868-A6EA-D746090E4D01}" type="sibTrans" cxnId="{843CC337-CF50-4E81-84BC-C78F4DA1D275}">
      <dgm:prSet/>
      <dgm:spPr/>
      <dgm:t>
        <a:bodyPr/>
        <a:lstStyle/>
        <a:p>
          <a:endParaRPr lang="en-GB"/>
        </a:p>
      </dgm:t>
    </dgm:pt>
    <dgm:pt modelId="{3A31B68C-DDC3-4F1A-9C22-B8AE214E71E0}">
      <dgm:prSet custT="1"/>
      <dgm:spPr/>
      <dgm:t>
        <a:bodyPr/>
        <a:lstStyle/>
        <a:p>
          <a:r>
            <a:rPr lang="en-GB" sz="1210" baseline="0" dirty="0">
              <a:solidFill>
                <a:schemeClr val="tx1"/>
              </a:solidFill>
              <a:latin typeface="Arial" panose="020B0604020202020204" pitchFamily="34" charset="0"/>
            </a:rPr>
            <a:t>Feedback session to professionals</a:t>
          </a:r>
        </a:p>
      </dgm:t>
    </dgm:pt>
    <dgm:pt modelId="{04E63EEC-D9B3-4923-A65A-B8BECBD3DD98}" type="parTrans" cxnId="{742FB97D-ED71-4E2B-BADD-96E4583A7CF8}">
      <dgm:prSet/>
      <dgm:spPr/>
      <dgm:t>
        <a:bodyPr/>
        <a:lstStyle/>
        <a:p>
          <a:endParaRPr lang="en-GB"/>
        </a:p>
      </dgm:t>
    </dgm:pt>
    <dgm:pt modelId="{CB7096F2-9E50-45E4-AFEC-C49C7A182CC0}" type="sibTrans" cxnId="{742FB97D-ED71-4E2B-BADD-96E4583A7CF8}">
      <dgm:prSet/>
      <dgm:spPr/>
      <dgm:t>
        <a:bodyPr/>
        <a:lstStyle/>
        <a:p>
          <a:endParaRPr lang="en-GB"/>
        </a:p>
      </dgm:t>
    </dgm:pt>
    <dgm:pt modelId="{CB8BB4EA-EFB3-4607-886E-58178A512D10}">
      <dgm:prSet custT="1"/>
      <dgm:spPr/>
      <dgm:t>
        <a:bodyPr/>
        <a:lstStyle/>
        <a:p>
          <a:r>
            <a:rPr lang="en-GB" sz="1210" baseline="0" dirty="0">
              <a:solidFill>
                <a:schemeClr val="tx1"/>
              </a:solidFill>
              <a:latin typeface="Arial" panose="020B0604020202020204" pitchFamily="34" charset="0"/>
            </a:rPr>
            <a:t>Launch</a:t>
          </a:r>
        </a:p>
        <a:p>
          <a:r>
            <a:rPr lang="en-GB" sz="1210" baseline="0" dirty="0">
              <a:solidFill>
                <a:schemeClr val="tx1"/>
              </a:solidFill>
              <a:latin typeface="Arial" panose="020B0604020202020204" pitchFamily="34" charset="0"/>
            </a:rPr>
            <a:t>Autumn 2022</a:t>
          </a:r>
          <a:endParaRPr lang="en-GB" sz="1000" dirty="0">
            <a:solidFill>
              <a:schemeClr val="tx1"/>
            </a:solidFill>
          </a:endParaRPr>
        </a:p>
      </dgm:t>
    </dgm:pt>
    <dgm:pt modelId="{C6E9A1A0-1688-4694-A9B6-262D951027A4}" type="parTrans" cxnId="{785984BC-AE5C-4011-91AD-65812062A3E3}">
      <dgm:prSet/>
      <dgm:spPr/>
      <dgm:t>
        <a:bodyPr/>
        <a:lstStyle/>
        <a:p>
          <a:endParaRPr lang="en-GB"/>
        </a:p>
      </dgm:t>
    </dgm:pt>
    <dgm:pt modelId="{2C0A34C3-630D-465F-913A-4E72285F8253}" type="sibTrans" cxnId="{785984BC-AE5C-4011-91AD-65812062A3E3}">
      <dgm:prSet/>
      <dgm:spPr/>
      <dgm:t>
        <a:bodyPr/>
        <a:lstStyle/>
        <a:p>
          <a:endParaRPr lang="en-GB"/>
        </a:p>
      </dgm:t>
    </dgm:pt>
    <dgm:pt modelId="{5212B8C1-8CC8-4BB4-A839-DA15B1903EA2}">
      <dgm:prSet custT="1"/>
      <dgm:spPr/>
      <dgm:t>
        <a:bodyPr/>
        <a:lstStyle/>
        <a:p>
          <a:r>
            <a:rPr lang="en-GB" sz="1210" baseline="0" dirty="0">
              <a:solidFill>
                <a:schemeClr val="tx1"/>
              </a:solidFill>
              <a:latin typeface="Arial" panose="020B0604020202020204" pitchFamily="34" charset="0"/>
            </a:rPr>
            <a:t>Youth engagement </a:t>
          </a:r>
        </a:p>
      </dgm:t>
    </dgm:pt>
    <dgm:pt modelId="{09DBF94D-A3DC-4741-AA63-B8844FA4D9EC}" type="parTrans" cxnId="{34123922-988C-49CD-A66B-6BBB4D838D28}">
      <dgm:prSet/>
      <dgm:spPr/>
      <dgm:t>
        <a:bodyPr/>
        <a:lstStyle/>
        <a:p>
          <a:endParaRPr lang="en-GB"/>
        </a:p>
      </dgm:t>
    </dgm:pt>
    <dgm:pt modelId="{FAAAE70A-416F-4E77-ADB0-F32BEA7CFB12}" type="sibTrans" cxnId="{34123922-988C-49CD-A66B-6BBB4D838D28}">
      <dgm:prSet/>
      <dgm:spPr/>
      <dgm:t>
        <a:bodyPr/>
        <a:lstStyle/>
        <a:p>
          <a:endParaRPr lang="en-GB"/>
        </a:p>
      </dgm:t>
    </dgm:pt>
    <dgm:pt modelId="{85B40137-4202-44C1-8929-EE9DF19D3C6B}">
      <dgm:prSet custT="1"/>
      <dgm:spPr/>
      <dgm:t>
        <a:bodyPr/>
        <a:lstStyle/>
        <a:p>
          <a:r>
            <a:rPr lang="en-GB" sz="1210" baseline="0" dirty="0">
              <a:solidFill>
                <a:schemeClr val="tx1"/>
              </a:solidFill>
              <a:latin typeface="Arial" panose="020B0604020202020204" pitchFamily="34" charset="0"/>
            </a:rPr>
            <a:t>Focus groups (x2)</a:t>
          </a:r>
        </a:p>
      </dgm:t>
    </dgm:pt>
    <dgm:pt modelId="{DE1FF8E6-6E6D-4A81-BDD0-BB01E0EE707E}" type="parTrans" cxnId="{244CC2DB-3719-4439-9BFB-E7D97B90588B}">
      <dgm:prSet/>
      <dgm:spPr/>
      <dgm:t>
        <a:bodyPr/>
        <a:lstStyle/>
        <a:p>
          <a:endParaRPr lang="en-GB"/>
        </a:p>
      </dgm:t>
    </dgm:pt>
    <dgm:pt modelId="{DECEC45E-EE9E-48B3-86A5-37D1AD2F5E09}" type="sibTrans" cxnId="{244CC2DB-3719-4439-9BFB-E7D97B90588B}">
      <dgm:prSet/>
      <dgm:spPr/>
      <dgm:t>
        <a:bodyPr/>
        <a:lstStyle/>
        <a:p>
          <a:endParaRPr lang="en-GB"/>
        </a:p>
      </dgm:t>
    </dgm:pt>
    <dgm:pt modelId="{628ED491-DFF9-4A43-AC69-4181F2D63CEC}">
      <dgm:prSet custT="1"/>
      <dgm:spPr/>
      <dgm:t>
        <a:bodyPr/>
        <a:lstStyle/>
        <a:p>
          <a:r>
            <a:rPr lang="en-GB" sz="1210" baseline="0" dirty="0">
              <a:solidFill>
                <a:schemeClr val="tx1"/>
              </a:solidFill>
              <a:latin typeface="Arial" panose="020B0604020202020204" pitchFamily="34" charset="0"/>
            </a:rPr>
            <a:t>Excellence Board for sign off</a:t>
          </a:r>
        </a:p>
      </dgm:t>
    </dgm:pt>
    <dgm:pt modelId="{BC4DA1CF-C0BB-44A6-B5A0-E2AFAFC59AC0}" type="parTrans" cxnId="{064154C5-1D6F-417E-9597-6965E400C6CE}">
      <dgm:prSet/>
      <dgm:spPr/>
      <dgm:t>
        <a:bodyPr/>
        <a:lstStyle/>
        <a:p>
          <a:endParaRPr lang="en-GB"/>
        </a:p>
      </dgm:t>
    </dgm:pt>
    <dgm:pt modelId="{961D831D-8225-4B79-B232-5AA77099CC3A}" type="sibTrans" cxnId="{064154C5-1D6F-417E-9597-6965E400C6CE}">
      <dgm:prSet/>
      <dgm:spPr/>
      <dgm:t>
        <a:bodyPr/>
        <a:lstStyle/>
        <a:p>
          <a:endParaRPr lang="en-GB"/>
        </a:p>
      </dgm:t>
    </dgm:pt>
    <dgm:pt modelId="{3C6F7AD5-3D6F-44AC-ACF4-2E3B5D1C4DD9}">
      <dgm:prSet custT="1"/>
      <dgm:spPr/>
      <dgm:t>
        <a:bodyPr/>
        <a:lstStyle/>
        <a:p>
          <a:r>
            <a:rPr lang="en-GB" sz="1210" baseline="0" dirty="0">
              <a:solidFill>
                <a:schemeClr val="tx1"/>
              </a:solidFill>
              <a:latin typeface="Arial" panose="020B0604020202020204" pitchFamily="34" charset="0"/>
            </a:rPr>
            <a:t>Heads review</a:t>
          </a:r>
        </a:p>
      </dgm:t>
    </dgm:pt>
    <dgm:pt modelId="{1B9316E0-E82C-4AD4-9971-07F748E0F5C6}" type="parTrans" cxnId="{78066229-2EE9-4FEC-9CD9-830CF30295E5}">
      <dgm:prSet/>
      <dgm:spPr/>
      <dgm:t>
        <a:bodyPr/>
        <a:lstStyle/>
        <a:p>
          <a:endParaRPr lang="en-GB"/>
        </a:p>
      </dgm:t>
    </dgm:pt>
    <dgm:pt modelId="{87678040-F14A-4E6E-BF61-E6116BF50285}" type="sibTrans" cxnId="{78066229-2EE9-4FEC-9CD9-830CF30295E5}">
      <dgm:prSet/>
      <dgm:spPr/>
      <dgm:t>
        <a:bodyPr/>
        <a:lstStyle/>
        <a:p>
          <a:endParaRPr lang="en-GB"/>
        </a:p>
      </dgm:t>
    </dgm:pt>
    <dgm:pt modelId="{D67FCEBA-EFAE-4D0C-BA48-502177CF49EB}" type="pres">
      <dgm:prSet presAssocID="{F08C3364-AF37-4491-B713-B0BDF29F7EFA}" presName="rootnode" presStyleCnt="0">
        <dgm:presLayoutVars>
          <dgm:chMax/>
          <dgm:chPref/>
          <dgm:dir/>
          <dgm:animLvl val="lvl"/>
        </dgm:presLayoutVars>
      </dgm:prSet>
      <dgm:spPr/>
    </dgm:pt>
    <dgm:pt modelId="{E8D58EB1-21A5-425D-A328-10D8D3D63B0E}" type="pres">
      <dgm:prSet presAssocID="{5134F08D-576F-46DE-87DE-4B0A119C4DDF}" presName="composite" presStyleCnt="0"/>
      <dgm:spPr/>
    </dgm:pt>
    <dgm:pt modelId="{94F68AB5-2E35-49AA-AE00-6DC9A5766E8E}" type="pres">
      <dgm:prSet presAssocID="{5134F08D-576F-46DE-87DE-4B0A119C4DDF}" presName="bentUpArrow1" presStyleLbl="alignImgPlace1" presStyleIdx="0" presStyleCnt="6"/>
      <dgm:spPr/>
    </dgm:pt>
    <dgm:pt modelId="{2BE98462-FD4A-4A8D-819C-32D9E3A0F329}" type="pres">
      <dgm:prSet presAssocID="{5134F08D-576F-46DE-87DE-4B0A119C4DDF}" presName="ParentText" presStyleLbl="node1" presStyleIdx="0" presStyleCnt="7">
        <dgm:presLayoutVars>
          <dgm:chMax val="1"/>
          <dgm:chPref val="1"/>
          <dgm:bulletEnabled val="1"/>
        </dgm:presLayoutVars>
      </dgm:prSet>
      <dgm:spPr/>
    </dgm:pt>
    <dgm:pt modelId="{057063B1-B3A1-42F5-995C-307C77F9EFB5}" type="pres">
      <dgm:prSet presAssocID="{5134F08D-576F-46DE-87DE-4B0A119C4DDF}" presName="ChildText" presStyleLbl="revTx" presStyleIdx="0" presStyleCnt="6">
        <dgm:presLayoutVars>
          <dgm:chMax val="0"/>
          <dgm:chPref val="0"/>
          <dgm:bulletEnabled val="1"/>
        </dgm:presLayoutVars>
      </dgm:prSet>
      <dgm:spPr/>
    </dgm:pt>
    <dgm:pt modelId="{3A7E6645-53DC-4D87-8DA2-F2E5FA986790}" type="pres">
      <dgm:prSet presAssocID="{D94854A4-BED2-4868-A6EA-D746090E4D01}" presName="sibTrans" presStyleCnt="0"/>
      <dgm:spPr/>
    </dgm:pt>
    <dgm:pt modelId="{6689EB1D-428B-4F9F-9E78-F09D9B746E9F}" type="pres">
      <dgm:prSet presAssocID="{85B40137-4202-44C1-8929-EE9DF19D3C6B}" presName="composite" presStyleCnt="0"/>
      <dgm:spPr/>
    </dgm:pt>
    <dgm:pt modelId="{5699E312-1E09-444D-A71C-C72C19D561E9}" type="pres">
      <dgm:prSet presAssocID="{85B40137-4202-44C1-8929-EE9DF19D3C6B}" presName="bentUpArrow1" presStyleLbl="alignImgPlace1" presStyleIdx="1" presStyleCnt="6"/>
      <dgm:spPr/>
    </dgm:pt>
    <dgm:pt modelId="{19444BCE-8EBE-4617-B04A-CAB067D2E4A8}" type="pres">
      <dgm:prSet presAssocID="{85B40137-4202-44C1-8929-EE9DF19D3C6B}" presName="ParentText" presStyleLbl="node1" presStyleIdx="1" presStyleCnt="7">
        <dgm:presLayoutVars>
          <dgm:chMax val="1"/>
          <dgm:chPref val="1"/>
          <dgm:bulletEnabled val="1"/>
        </dgm:presLayoutVars>
      </dgm:prSet>
      <dgm:spPr/>
    </dgm:pt>
    <dgm:pt modelId="{2C3CF366-C93C-4CF9-9702-F029D0202194}" type="pres">
      <dgm:prSet presAssocID="{85B40137-4202-44C1-8929-EE9DF19D3C6B}" presName="ChildText" presStyleLbl="revTx" presStyleIdx="1" presStyleCnt="6">
        <dgm:presLayoutVars>
          <dgm:chMax val="0"/>
          <dgm:chPref val="0"/>
          <dgm:bulletEnabled val="1"/>
        </dgm:presLayoutVars>
      </dgm:prSet>
      <dgm:spPr/>
    </dgm:pt>
    <dgm:pt modelId="{D3D60F5B-A7CA-42FE-A6F8-55323637C0AC}" type="pres">
      <dgm:prSet presAssocID="{DECEC45E-EE9E-48B3-86A5-37D1AD2F5E09}" presName="sibTrans" presStyleCnt="0"/>
      <dgm:spPr/>
    </dgm:pt>
    <dgm:pt modelId="{935EE8D2-8210-489D-9044-C63C7CB44921}" type="pres">
      <dgm:prSet presAssocID="{3A31B68C-DDC3-4F1A-9C22-B8AE214E71E0}" presName="composite" presStyleCnt="0"/>
      <dgm:spPr/>
    </dgm:pt>
    <dgm:pt modelId="{A06A5955-894F-416C-8226-A86690DE0C00}" type="pres">
      <dgm:prSet presAssocID="{3A31B68C-DDC3-4F1A-9C22-B8AE214E71E0}" presName="bentUpArrow1" presStyleLbl="alignImgPlace1" presStyleIdx="2" presStyleCnt="6"/>
      <dgm:spPr/>
    </dgm:pt>
    <dgm:pt modelId="{15F16841-FB44-4011-AB06-BBD4EBE49248}" type="pres">
      <dgm:prSet presAssocID="{3A31B68C-DDC3-4F1A-9C22-B8AE214E71E0}" presName="ParentText" presStyleLbl="node1" presStyleIdx="2" presStyleCnt="7" custScaleX="121850">
        <dgm:presLayoutVars>
          <dgm:chMax val="1"/>
          <dgm:chPref val="1"/>
          <dgm:bulletEnabled val="1"/>
        </dgm:presLayoutVars>
      </dgm:prSet>
      <dgm:spPr/>
    </dgm:pt>
    <dgm:pt modelId="{983F9811-4224-4C5C-86FD-E9E0D223437D}" type="pres">
      <dgm:prSet presAssocID="{3A31B68C-DDC3-4F1A-9C22-B8AE214E71E0}" presName="ChildText" presStyleLbl="revTx" presStyleIdx="2" presStyleCnt="6">
        <dgm:presLayoutVars>
          <dgm:chMax val="0"/>
          <dgm:chPref val="0"/>
          <dgm:bulletEnabled val="1"/>
        </dgm:presLayoutVars>
      </dgm:prSet>
      <dgm:spPr/>
    </dgm:pt>
    <dgm:pt modelId="{1E5A44B8-5F4F-4482-BACA-F1C58DA04561}" type="pres">
      <dgm:prSet presAssocID="{CB7096F2-9E50-45E4-AFEC-C49C7A182CC0}" presName="sibTrans" presStyleCnt="0"/>
      <dgm:spPr/>
    </dgm:pt>
    <dgm:pt modelId="{C965C09C-217C-4E32-A1A1-E10B49A57A74}" type="pres">
      <dgm:prSet presAssocID="{5212B8C1-8CC8-4BB4-A839-DA15B1903EA2}" presName="composite" presStyleCnt="0"/>
      <dgm:spPr/>
    </dgm:pt>
    <dgm:pt modelId="{E115E36B-5549-40E7-A7E1-36B265E6C211}" type="pres">
      <dgm:prSet presAssocID="{5212B8C1-8CC8-4BB4-A839-DA15B1903EA2}" presName="bentUpArrow1" presStyleLbl="alignImgPlace1" presStyleIdx="3" presStyleCnt="6"/>
      <dgm:spPr/>
    </dgm:pt>
    <dgm:pt modelId="{774C38D5-B0D6-45EE-B52E-4B0562225268}" type="pres">
      <dgm:prSet presAssocID="{5212B8C1-8CC8-4BB4-A839-DA15B1903EA2}" presName="ParentText" presStyleLbl="node1" presStyleIdx="3" presStyleCnt="7" custScaleX="117257">
        <dgm:presLayoutVars>
          <dgm:chMax val="1"/>
          <dgm:chPref val="1"/>
          <dgm:bulletEnabled val="1"/>
        </dgm:presLayoutVars>
      </dgm:prSet>
      <dgm:spPr/>
    </dgm:pt>
    <dgm:pt modelId="{1D4AFDBD-4601-49D7-817D-3DE7F1C2FDC2}" type="pres">
      <dgm:prSet presAssocID="{5212B8C1-8CC8-4BB4-A839-DA15B1903EA2}" presName="ChildText" presStyleLbl="revTx" presStyleIdx="3" presStyleCnt="6">
        <dgm:presLayoutVars>
          <dgm:chMax val="0"/>
          <dgm:chPref val="0"/>
          <dgm:bulletEnabled val="1"/>
        </dgm:presLayoutVars>
      </dgm:prSet>
      <dgm:spPr/>
    </dgm:pt>
    <dgm:pt modelId="{5B2B999A-7B6B-4F6E-B5C3-BAF165A2D6F4}" type="pres">
      <dgm:prSet presAssocID="{FAAAE70A-416F-4E77-ADB0-F32BEA7CFB12}" presName="sibTrans" presStyleCnt="0"/>
      <dgm:spPr/>
    </dgm:pt>
    <dgm:pt modelId="{8C1F6C4C-10AC-42D8-91AD-725D3C98E77B}" type="pres">
      <dgm:prSet presAssocID="{3C6F7AD5-3D6F-44AC-ACF4-2E3B5D1C4DD9}" presName="composite" presStyleCnt="0"/>
      <dgm:spPr/>
    </dgm:pt>
    <dgm:pt modelId="{2F0C8419-9FBF-4EAF-A1B8-9876799F5A9F}" type="pres">
      <dgm:prSet presAssocID="{3C6F7AD5-3D6F-44AC-ACF4-2E3B5D1C4DD9}" presName="bentUpArrow1" presStyleLbl="alignImgPlace1" presStyleIdx="4" presStyleCnt="6"/>
      <dgm:spPr/>
    </dgm:pt>
    <dgm:pt modelId="{350741C3-4401-4D1C-B351-3CDBDD595E31}" type="pres">
      <dgm:prSet presAssocID="{3C6F7AD5-3D6F-44AC-ACF4-2E3B5D1C4DD9}" presName="ParentText" presStyleLbl="node1" presStyleIdx="4" presStyleCnt="7">
        <dgm:presLayoutVars>
          <dgm:chMax val="1"/>
          <dgm:chPref val="1"/>
          <dgm:bulletEnabled val="1"/>
        </dgm:presLayoutVars>
      </dgm:prSet>
      <dgm:spPr/>
    </dgm:pt>
    <dgm:pt modelId="{5B6E3295-5DC7-4B82-A6C5-981DF2161ACD}" type="pres">
      <dgm:prSet presAssocID="{3C6F7AD5-3D6F-44AC-ACF4-2E3B5D1C4DD9}" presName="ChildText" presStyleLbl="revTx" presStyleIdx="4" presStyleCnt="6">
        <dgm:presLayoutVars>
          <dgm:chMax val="0"/>
          <dgm:chPref val="0"/>
          <dgm:bulletEnabled val="1"/>
        </dgm:presLayoutVars>
      </dgm:prSet>
      <dgm:spPr/>
    </dgm:pt>
    <dgm:pt modelId="{9156F3E3-CE55-46E6-870E-990ABCF86001}" type="pres">
      <dgm:prSet presAssocID="{87678040-F14A-4E6E-BF61-E6116BF50285}" presName="sibTrans" presStyleCnt="0"/>
      <dgm:spPr/>
    </dgm:pt>
    <dgm:pt modelId="{0F2BD6C8-CD28-4335-8796-002AD7B812CF}" type="pres">
      <dgm:prSet presAssocID="{628ED491-DFF9-4A43-AC69-4181F2D63CEC}" presName="composite" presStyleCnt="0"/>
      <dgm:spPr/>
    </dgm:pt>
    <dgm:pt modelId="{2C836A03-ADB2-4C3C-B6D1-AC072394EF5A}" type="pres">
      <dgm:prSet presAssocID="{628ED491-DFF9-4A43-AC69-4181F2D63CEC}" presName="bentUpArrow1" presStyleLbl="alignImgPlace1" presStyleIdx="5" presStyleCnt="6"/>
      <dgm:spPr/>
    </dgm:pt>
    <dgm:pt modelId="{CFE47A54-CF92-4A06-B8B0-8FCC92D691BF}" type="pres">
      <dgm:prSet presAssocID="{628ED491-DFF9-4A43-AC69-4181F2D63CEC}" presName="ParentText" presStyleLbl="node1" presStyleIdx="5" presStyleCnt="7">
        <dgm:presLayoutVars>
          <dgm:chMax val="1"/>
          <dgm:chPref val="1"/>
          <dgm:bulletEnabled val="1"/>
        </dgm:presLayoutVars>
      </dgm:prSet>
      <dgm:spPr/>
    </dgm:pt>
    <dgm:pt modelId="{2D703770-103E-4CC7-B0E6-0289A8AB4E11}" type="pres">
      <dgm:prSet presAssocID="{628ED491-DFF9-4A43-AC69-4181F2D63CEC}" presName="ChildText" presStyleLbl="revTx" presStyleIdx="5" presStyleCnt="6">
        <dgm:presLayoutVars>
          <dgm:chMax val="0"/>
          <dgm:chPref val="0"/>
          <dgm:bulletEnabled val="1"/>
        </dgm:presLayoutVars>
      </dgm:prSet>
      <dgm:spPr/>
    </dgm:pt>
    <dgm:pt modelId="{7400866F-58A2-46F6-BB91-8D3E5529740C}" type="pres">
      <dgm:prSet presAssocID="{961D831D-8225-4B79-B232-5AA77099CC3A}" presName="sibTrans" presStyleCnt="0"/>
      <dgm:spPr/>
    </dgm:pt>
    <dgm:pt modelId="{EE0B6BF2-9FA5-47E9-BAB7-8A1AA3520AC9}" type="pres">
      <dgm:prSet presAssocID="{CB8BB4EA-EFB3-4607-886E-58178A512D10}" presName="composite" presStyleCnt="0"/>
      <dgm:spPr/>
    </dgm:pt>
    <dgm:pt modelId="{F7967E5D-DDC4-4F05-9E6C-890D1E049098}" type="pres">
      <dgm:prSet presAssocID="{CB8BB4EA-EFB3-4607-886E-58178A512D10}" presName="ParentText" presStyleLbl="node1" presStyleIdx="6" presStyleCnt="7" custScaleX="132792">
        <dgm:presLayoutVars>
          <dgm:chMax val="1"/>
          <dgm:chPref val="1"/>
          <dgm:bulletEnabled val="1"/>
        </dgm:presLayoutVars>
      </dgm:prSet>
      <dgm:spPr/>
    </dgm:pt>
  </dgm:ptLst>
  <dgm:cxnLst>
    <dgm:cxn modelId="{34123922-988C-49CD-A66B-6BBB4D838D28}" srcId="{F08C3364-AF37-4491-B713-B0BDF29F7EFA}" destId="{5212B8C1-8CC8-4BB4-A839-DA15B1903EA2}" srcOrd="3" destOrd="0" parTransId="{09DBF94D-A3DC-4741-AA63-B8844FA4D9EC}" sibTransId="{FAAAE70A-416F-4E77-ADB0-F32BEA7CFB12}"/>
    <dgm:cxn modelId="{78066229-2EE9-4FEC-9CD9-830CF30295E5}" srcId="{F08C3364-AF37-4491-B713-B0BDF29F7EFA}" destId="{3C6F7AD5-3D6F-44AC-ACF4-2E3B5D1C4DD9}" srcOrd="4" destOrd="0" parTransId="{1B9316E0-E82C-4AD4-9971-07F748E0F5C6}" sibTransId="{87678040-F14A-4E6E-BF61-E6116BF50285}"/>
    <dgm:cxn modelId="{8E306229-2331-4383-B71F-43FC6A410B44}" type="presOf" srcId="{5134F08D-576F-46DE-87DE-4B0A119C4DDF}" destId="{2BE98462-FD4A-4A8D-819C-32D9E3A0F329}" srcOrd="0" destOrd="0" presId="urn:microsoft.com/office/officeart/2005/8/layout/StepDownProcess"/>
    <dgm:cxn modelId="{843CC337-CF50-4E81-84BC-C78F4DA1D275}" srcId="{F08C3364-AF37-4491-B713-B0BDF29F7EFA}" destId="{5134F08D-576F-46DE-87DE-4B0A119C4DDF}" srcOrd="0" destOrd="0" parTransId="{3A9F7549-EB08-482C-BBA0-1FAD12E625BB}" sibTransId="{D94854A4-BED2-4868-A6EA-D746090E4D01}"/>
    <dgm:cxn modelId="{58151F38-4410-45FC-B16C-AB7AC4911352}" type="presOf" srcId="{F08C3364-AF37-4491-B713-B0BDF29F7EFA}" destId="{D67FCEBA-EFAE-4D0C-BA48-502177CF49EB}" srcOrd="0" destOrd="0" presId="urn:microsoft.com/office/officeart/2005/8/layout/StepDownProcess"/>
    <dgm:cxn modelId="{1299CA3B-E4B4-42DE-A74D-10EB61D57BAA}" type="presOf" srcId="{628ED491-DFF9-4A43-AC69-4181F2D63CEC}" destId="{CFE47A54-CF92-4A06-B8B0-8FCC92D691BF}" srcOrd="0" destOrd="0" presId="urn:microsoft.com/office/officeart/2005/8/layout/StepDownProcess"/>
    <dgm:cxn modelId="{3329E448-7B92-46D6-BE64-221E3384C507}" type="presOf" srcId="{CB8BB4EA-EFB3-4607-886E-58178A512D10}" destId="{F7967E5D-DDC4-4F05-9E6C-890D1E049098}" srcOrd="0" destOrd="0" presId="urn:microsoft.com/office/officeart/2005/8/layout/StepDownProcess"/>
    <dgm:cxn modelId="{E40AE859-6FC6-4D57-B540-05BEF931FC0E}" type="presOf" srcId="{5212B8C1-8CC8-4BB4-A839-DA15B1903EA2}" destId="{774C38D5-B0D6-45EE-B52E-4B0562225268}" srcOrd="0" destOrd="0" presId="urn:microsoft.com/office/officeart/2005/8/layout/StepDownProcess"/>
    <dgm:cxn modelId="{742FB97D-ED71-4E2B-BADD-96E4583A7CF8}" srcId="{F08C3364-AF37-4491-B713-B0BDF29F7EFA}" destId="{3A31B68C-DDC3-4F1A-9C22-B8AE214E71E0}" srcOrd="2" destOrd="0" parTransId="{04E63EEC-D9B3-4923-A65A-B8BECBD3DD98}" sibTransId="{CB7096F2-9E50-45E4-AFEC-C49C7A182CC0}"/>
    <dgm:cxn modelId="{406FAC83-4FF7-4B3A-B229-0BFFADFE7B88}" type="presOf" srcId="{3A31B68C-DDC3-4F1A-9C22-B8AE214E71E0}" destId="{15F16841-FB44-4011-AB06-BBD4EBE49248}" srcOrd="0" destOrd="0" presId="urn:microsoft.com/office/officeart/2005/8/layout/StepDownProcess"/>
    <dgm:cxn modelId="{388EFEB8-452B-44D7-BE6B-D49B45436353}" type="presOf" srcId="{85B40137-4202-44C1-8929-EE9DF19D3C6B}" destId="{19444BCE-8EBE-4617-B04A-CAB067D2E4A8}" srcOrd="0" destOrd="0" presId="urn:microsoft.com/office/officeart/2005/8/layout/StepDownProcess"/>
    <dgm:cxn modelId="{785984BC-AE5C-4011-91AD-65812062A3E3}" srcId="{F08C3364-AF37-4491-B713-B0BDF29F7EFA}" destId="{CB8BB4EA-EFB3-4607-886E-58178A512D10}" srcOrd="6" destOrd="0" parTransId="{C6E9A1A0-1688-4694-A9B6-262D951027A4}" sibTransId="{2C0A34C3-630D-465F-913A-4E72285F8253}"/>
    <dgm:cxn modelId="{064154C5-1D6F-417E-9597-6965E400C6CE}" srcId="{F08C3364-AF37-4491-B713-B0BDF29F7EFA}" destId="{628ED491-DFF9-4A43-AC69-4181F2D63CEC}" srcOrd="5" destOrd="0" parTransId="{BC4DA1CF-C0BB-44A6-B5A0-E2AFAFC59AC0}" sibTransId="{961D831D-8225-4B79-B232-5AA77099CC3A}"/>
    <dgm:cxn modelId="{244CC2DB-3719-4439-9BFB-E7D97B90588B}" srcId="{F08C3364-AF37-4491-B713-B0BDF29F7EFA}" destId="{85B40137-4202-44C1-8929-EE9DF19D3C6B}" srcOrd="1" destOrd="0" parTransId="{DE1FF8E6-6E6D-4A81-BDD0-BB01E0EE707E}" sibTransId="{DECEC45E-EE9E-48B3-86A5-37D1AD2F5E09}"/>
    <dgm:cxn modelId="{A454ECE1-1374-4BA0-AC49-D2E00A7F131B}" type="presOf" srcId="{3C6F7AD5-3D6F-44AC-ACF4-2E3B5D1C4DD9}" destId="{350741C3-4401-4D1C-B351-3CDBDD595E31}" srcOrd="0" destOrd="0" presId="urn:microsoft.com/office/officeart/2005/8/layout/StepDownProcess"/>
    <dgm:cxn modelId="{C1FC2011-9E81-4B71-9CCC-43CA973FCBD3}" type="presParOf" srcId="{D67FCEBA-EFAE-4D0C-BA48-502177CF49EB}" destId="{E8D58EB1-21A5-425D-A328-10D8D3D63B0E}" srcOrd="0" destOrd="0" presId="urn:microsoft.com/office/officeart/2005/8/layout/StepDownProcess"/>
    <dgm:cxn modelId="{F5130FD9-F7E3-4AF6-9842-B60A73B2C801}" type="presParOf" srcId="{E8D58EB1-21A5-425D-A328-10D8D3D63B0E}" destId="{94F68AB5-2E35-49AA-AE00-6DC9A5766E8E}" srcOrd="0" destOrd="0" presId="urn:microsoft.com/office/officeart/2005/8/layout/StepDownProcess"/>
    <dgm:cxn modelId="{460F9270-19A7-404B-A105-E2C456EC95EF}" type="presParOf" srcId="{E8D58EB1-21A5-425D-A328-10D8D3D63B0E}" destId="{2BE98462-FD4A-4A8D-819C-32D9E3A0F329}" srcOrd="1" destOrd="0" presId="urn:microsoft.com/office/officeart/2005/8/layout/StepDownProcess"/>
    <dgm:cxn modelId="{D5C3CED0-77CA-47D2-BD11-B19D4E00A972}" type="presParOf" srcId="{E8D58EB1-21A5-425D-A328-10D8D3D63B0E}" destId="{057063B1-B3A1-42F5-995C-307C77F9EFB5}" srcOrd="2" destOrd="0" presId="urn:microsoft.com/office/officeart/2005/8/layout/StepDownProcess"/>
    <dgm:cxn modelId="{CE081B52-648E-43FF-942E-451DE036794F}" type="presParOf" srcId="{D67FCEBA-EFAE-4D0C-BA48-502177CF49EB}" destId="{3A7E6645-53DC-4D87-8DA2-F2E5FA986790}" srcOrd="1" destOrd="0" presId="urn:microsoft.com/office/officeart/2005/8/layout/StepDownProcess"/>
    <dgm:cxn modelId="{2792557A-6791-4646-AF14-72317296CE02}" type="presParOf" srcId="{D67FCEBA-EFAE-4D0C-BA48-502177CF49EB}" destId="{6689EB1D-428B-4F9F-9E78-F09D9B746E9F}" srcOrd="2" destOrd="0" presId="urn:microsoft.com/office/officeart/2005/8/layout/StepDownProcess"/>
    <dgm:cxn modelId="{C543DCDB-8EFB-47E2-9907-CE1DD62FF25A}" type="presParOf" srcId="{6689EB1D-428B-4F9F-9E78-F09D9B746E9F}" destId="{5699E312-1E09-444D-A71C-C72C19D561E9}" srcOrd="0" destOrd="0" presId="urn:microsoft.com/office/officeart/2005/8/layout/StepDownProcess"/>
    <dgm:cxn modelId="{5D2B21E3-EADA-4BD0-AAA3-4DA9D46769AE}" type="presParOf" srcId="{6689EB1D-428B-4F9F-9E78-F09D9B746E9F}" destId="{19444BCE-8EBE-4617-B04A-CAB067D2E4A8}" srcOrd="1" destOrd="0" presId="urn:microsoft.com/office/officeart/2005/8/layout/StepDownProcess"/>
    <dgm:cxn modelId="{E59FFD24-9A3F-4F9F-8224-9E86E78A81DA}" type="presParOf" srcId="{6689EB1D-428B-4F9F-9E78-F09D9B746E9F}" destId="{2C3CF366-C93C-4CF9-9702-F029D0202194}" srcOrd="2" destOrd="0" presId="urn:microsoft.com/office/officeart/2005/8/layout/StepDownProcess"/>
    <dgm:cxn modelId="{55B31D5F-555A-411D-AB88-598976F06CAD}" type="presParOf" srcId="{D67FCEBA-EFAE-4D0C-BA48-502177CF49EB}" destId="{D3D60F5B-A7CA-42FE-A6F8-55323637C0AC}" srcOrd="3" destOrd="0" presId="urn:microsoft.com/office/officeart/2005/8/layout/StepDownProcess"/>
    <dgm:cxn modelId="{4D033395-B72A-4719-93CA-F801AC2E618D}" type="presParOf" srcId="{D67FCEBA-EFAE-4D0C-BA48-502177CF49EB}" destId="{935EE8D2-8210-489D-9044-C63C7CB44921}" srcOrd="4" destOrd="0" presId="urn:microsoft.com/office/officeart/2005/8/layout/StepDownProcess"/>
    <dgm:cxn modelId="{5E3A0FC2-BB72-4C06-811F-E283A9495457}" type="presParOf" srcId="{935EE8D2-8210-489D-9044-C63C7CB44921}" destId="{A06A5955-894F-416C-8226-A86690DE0C00}" srcOrd="0" destOrd="0" presId="urn:microsoft.com/office/officeart/2005/8/layout/StepDownProcess"/>
    <dgm:cxn modelId="{06DE66C3-44AE-4015-B29D-92137A5DAFD0}" type="presParOf" srcId="{935EE8D2-8210-489D-9044-C63C7CB44921}" destId="{15F16841-FB44-4011-AB06-BBD4EBE49248}" srcOrd="1" destOrd="0" presId="urn:microsoft.com/office/officeart/2005/8/layout/StepDownProcess"/>
    <dgm:cxn modelId="{92AD6A13-3780-4277-8A8F-6E9B578FB2FB}" type="presParOf" srcId="{935EE8D2-8210-489D-9044-C63C7CB44921}" destId="{983F9811-4224-4C5C-86FD-E9E0D223437D}" srcOrd="2" destOrd="0" presId="urn:microsoft.com/office/officeart/2005/8/layout/StepDownProcess"/>
    <dgm:cxn modelId="{A068EBBF-E7CE-4EC5-8635-AEC7C8DDFADA}" type="presParOf" srcId="{D67FCEBA-EFAE-4D0C-BA48-502177CF49EB}" destId="{1E5A44B8-5F4F-4482-BACA-F1C58DA04561}" srcOrd="5" destOrd="0" presId="urn:microsoft.com/office/officeart/2005/8/layout/StepDownProcess"/>
    <dgm:cxn modelId="{84175E23-F609-47F8-AFC4-EC7EABC93765}" type="presParOf" srcId="{D67FCEBA-EFAE-4D0C-BA48-502177CF49EB}" destId="{C965C09C-217C-4E32-A1A1-E10B49A57A74}" srcOrd="6" destOrd="0" presId="urn:microsoft.com/office/officeart/2005/8/layout/StepDownProcess"/>
    <dgm:cxn modelId="{73E63AB7-609F-41FD-874C-9F2212D48015}" type="presParOf" srcId="{C965C09C-217C-4E32-A1A1-E10B49A57A74}" destId="{E115E36B-5549-40E7-A7E1-36B265E6C211}" srcOrd="0" destOrd="0" presId="urn:microsoft.com/office/officeart/2005/8/layout/StepDownProcess"/>
    <dgm:cxn modelId="{1814DA28-59DB-4B37-86CD-56D8421FFAAA}" type="presParOf" srcId="{C965C09C-217C-4E32-A1A1-E10B49A57A74}" destId="{774C38D5-B0D6-45EE-B52E-4B0562225268}" srcOrd="1" destOrd="0" presId="urn:microsoft.com/office/officeart/2005/8/layout/StepDownProcess"/>
    <dgm:cxn modelId="{1D7F55A1-18E5-40FE-9137-F98CC9819B05}" type="presParOf" srcId="{C965C09C-217C-4E32-A1A1-E10B49A57A74}" destId="{1D4AFDBD-4601-49D7-817D-3DE7F1C2FDC2}" srcOrd="2" destOrd="0" presId="urn:microsoft.com/office/officeart/2005/8/layout/StepDownProcess"/>
    <dgm:cxn modelId="{6A2518F0-E481-415E-B86C-216A95F300DB}" type="presParOf" srcId="{D67FCEBA-EFAE-4D0C-BA48-502177CF49EB}" destId="{5B2B999A-7B6B-4F6E-B5C3-BAF165A2D6F4}" srcOrd="7" destOrd="0" presId="urn:microsoft.com/office/officeart/2005/8/layout/StepDownProcess"/>
    <dgm:cxn modelId="{DDE229D9-4BE8-4149-8032-F159C56FB55E}" type="presParOf" srcId="{D67FCEBA-EFAE-4D0C-BA48-502177CF49EB}" destId="{8C1F6C4C-10AC-42D8-91AD-725D3C98E77B}" srcOrd="8" destOrd="0" presId="urn:microsoft.com/office/officeart/2005/8/layout/StepDownProcess"/>
    <dgm:cxn modelId="{4B450204-B668-49B9-8089-ACBFB229918F}" type="presParOf" srcId="{8C1F6C4C-10AC-42D8-91AD-725D3C98E77B}" destId="{2F0C8419-9FBF-4EAF-A1B8-9876799F5A9F}" srcOrd="0" destOrd="0" presId="urn:microsoft.com/office/officeart/2005/8/layout/StepDownProcess"/>
    <dgm:cxn modelId="{48E05561-69B4-4D26-B9FF-8C837A6EDE80}" type="presParOf" srcId="{8C1F6C4C-10AC-42D8-91AD-725D3C98E77B}" destId="{350741C3-4401-4D1C-B351-3CDBDD595E31}" srcOrd="1" destOrd="0" presId="urn:microsoft.com/office/officeart/2005/8/layout/StepDownProcess"/>
    <dgm:cxn modelId="{0315CA80-FFE0-4576-9962-C55B991BF3E1}" type="presParOf" srcId="{8C1F6C4C-10AC-42D8-91AD-725D3C98E77B}" destId="{5B6E3295-5DC7-4B82-A6C5-981DF2161ACD}" srcOrd="2" destOrd="0" presId="urn:microsoft.com/office/officeart/2005/8/layout/StepDownProcess"/>
    <dgm:cxn modelId="{00007082-2F14-4499-A257-AF516B262AF1}" type="presParOf" srcId="{D67FCEBA-EFAE-4D0C-BA48-502177CF49EB}" destId="{9156F3E3-CE55-46E6-870E-990ABCF86001}" srcOrd="9" destOrd="0" presId="urn:microsoft.com/office/officeart/2005/8/layout/StepDownProcess"/>
    <dgm:cxn modelId="{B0027D3C-AC14-4CE7-863E-0A6BD5A05040}" type="presParOf" srcId="{D67FCEBA-EFAE-4D0C-BA48-502177CF49EB}" destId="{0F2BD6C8-CD28-4335-8796-002AD7B812CF}" srcOrd="10" destOrd="0" presId="urn:microsoft.com/office/officeart/2005/8/layout/StepDownProcess"/>
    <dgm:cxn modelId="{816CE53D-5342-4D0A-9117-BE0874601985}" type="presParOf" srcId="{0F2BD6C8-CD28-4335-8796-002AD7B812CF}" destId="{2C836A03-ADB2-4C3C-B6D1-AC072394EF5A}" srcOrd="0" destOrd="0" presId="urn:microsoft.com/office/officeart/2005/8/layout/StepDownProcess"/>
    <dgm:cxn modelId="{8B0D47AF-D8C3-42F2-85DF-32296C4E34D3}" type="presParOf" srcId="{0F2BD6C8-CD28-4335-8796-002AD7B812CF}" destId="{CFE47A54-CF92-4A06-B8B0-8FCC92D691BF}" srcOrd="1" destOrd="0" presId="urn:microsoft.com/office/officeart/2005/8/layout/StepDownProcess"/>
    <dgm:cxn modelId="{89178CFC-3B67-46F1-A68A-929F3EF05940}" type="presParOf" srcId="{0F2BD6C8-CD28-4335-8796-002AD7B812CF}" destId="{2D703770-103E-4CC7-B0E6-0289A8AB4E11}" srcOrd="2" destOrd="0" presId="urn:microsoft.com/office/officeart/2005/8/layout/StepDownProcess"/>
    <dgm:cxn modelId="{59C3F9FC-962D-4ADB-9E1D-FC5661112B01}" type="presParOf" srcId="{D67FCEBA-EFAE-4D0C-BA48-502177CF49EB}" destId="{7400866F-58A2-46F6-BB91-8D3E5529740C}" srcOrd="11" destOrd="0" presId="urn:microsoft.com/office/officeart/2005/8/layout/StepDownProcess"/>
    <dgm:cxn modelId="{14E7EFD1-4CFB-4192-A033-15161D218CED}" type="presParOf" srcId="{D67FCEBA-EFAE-4D0C-BA48-502177CF49EB}" destId="{EE0B6BF2-9FA5-47E9-BAB7-8A1AA3520AC9}" srcOrd="12" destOrd="0" presId="urn:microsoft.com/office/officeart/2005/8/layout/StepDownProcess"/>
    <dgm:cxn modelId="{C62B608C-88D5-476C-9CB0-A374704955A0}" type="presParOf" srcId="{EE0B6BF2-9FA5-47E9-BAB7-8A1AA3520AC9}" destId="{F7967E5D-DDC4-4F05-9E6C-890D1E049098}"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E96EBC1-DE12-4214-9A5A-D4E7ABC42BDF}" type="doc">
      <dgm:prSet loTypeId="urn:microsoft.com/office/officeart/2005/8/layout/lProcess3" loCatId="process" qsTypeId="urn:microsoft.com/office/officeart/2005/8/quickstyle/simple1" qsCatId="simple" csTypeId="urn:microsoft.com/office/officeart/2005/8/colors/colorful5" csCatId="colorful" phldr="1"/>
      <dgm:spPr/>
      <dgm:t>
        <a:bodyPr/>
        <a:lstStyle/>
        <a:p>
          <a:endParaRPr lang="en-GB"/>
        </a:p>
      </dgm:t>
    </dgm:pt>
    <dgm:pt modelId="{C31C6889-4871-445B-9799-33631E85EDF0}">
      <dgm:prSet phldrT="[Text]"/>
      <dgm:spPr/>
      <dgm:t>
        <a:bodyPr/>
        <a:lstStyle/>
        <a:p>
          <a:r>
            <a:rPr lang="en-GB" dirty="0">
              <a:solidFill>
                <a:srgbClr val="002060"/>
              </a:solidFill>
            </a:rPr>
            <a:t>EYFS</a:t>
          </a:r>
        </a:p>
      </dgm:t>
    </dgm:pt>
    <dgm:pt modelId="{A4B73063-9E91-4695-A740-2D3289123C44}" type="parTrans" cxnId="{6961BB56-71B4-467A-BC9E-90D6615DA213}">
      <dgm:prSet/>
      <dgm:spPr/>
      <dgm:t>
        <a:bodyPr/>
        <a:lstStyle/>
        <a:p>
          <a:endParaRPr lang="en-GB"/>
        </a:p>
      </dgm:t>
    </dgm:pt>
    <dgm:pt modelId="{1DD4E2C3-18D9-4F16-AB5C-0EA251F9315D}" type="sibTrans" cxnId="{6961BB56-71B4-467A-BC9E-90D6615DA213}">
      <dgm:prSet/>
      <dgm:spPr/>
      <dgm:t>
        <a:bodyPr/>
        <a:lstStyle/>
        <a:p>
          <a:endParaRPr lang="en-GB"/>
        </a:p>
      </dgm:t>
    </dgm:pt>
    <dgm:pt modelId="{BA0746BD-F46E-445F-B87A-82A168D5755D}">
      <dgm:prSet phldrT="[Text]" custT="1"/>
      <dgm:spPr/>
      <dgm:t>
        <a:bodyPr/>
        <a:lstStyle/>
        <a:p>
          <a:r>
            <a:rPr lang="en-GB" sz="1400" dirty="0"/>
            <a:t>Core offer to school nurseries</a:t>
          </a:r>
        </a:p>
      </dgm:t>
    </dgm:pt>
    <dgm:pt modelId="{EBAAF7ED-593C-4F0B-8C56-F58662852F76}" type="parTrans" cxnId="{47B28747-9096-4458-B187-B8FB036C9B16}">
      <dgm:prSet/>
      <dgm:spPr/>
      <dgm:t>
        <a:bodyPr/>
        <a:lstStyle/>
        <a:p>
          <a:endParaRPr lang="en-GB"/>
        </a:p>
      </dgm:t>
    </dgm:pt>
    <dgm:pt modelId="{F4388C2E-6925-496E-A4D5-75FF979EC859}" type="sibTrans" cxnId="{47B28747-9096-4458-B187-B8FB036C9B16}">
      <dgm:prSet/>
      <dgm:spPr/>
      <dgm:t>
        <a:bodyPr/>
        <a:lstStyle/>
        <a:p>
          <a:endParaRPr lang="en-GB"/>
        </a:p>
      </dgm:t>
    </dgm:pt>
    <dgm:pt modelId="{43FA17C0-1BBD-4EB3-9C0B-3CA9E8C0F7F2}">
      <dgm:prSet phldrT="[Text]" custT="1"/>
      <dgm:spPr/>
      <dgm:t>
        <a:bodyPr/>
        <a:lstStyle/>
        <a:p>
          <a:r>
            <a:rPr lang="en-GB" sz="1400" dirty="0"/>
            <a:t>Meet independent schools</a:t>
          </a:r>
        </a:p>
      </dgm:t>
    </dgm:pt>
    <dgm:pt modelId="{AC99062D-AA8D-4E72-A7AC-D85F7794A313}" type="parTrans" cxnId="{B549B9C5-166D-4B31-B730-8548F23B45D0}">
      <dgm:prSet/>
      <dgm:spPr/>
      <dgm:t>
        <a:bodyPr/>
        <a:lstStyle/>
        <a:p>
          <a:endParaRPr lang="en-GB"/>
        </a:p>
      </dgm:t>
    </dgm:pt>
    <dgm:pt modelId="{D6DFE9CB-389E-4E8D-A3F9-9F64D5EF3EC4}" type="sibTrans" cxnId="{B549B9C5-166D-4B31-B730-8548F23B45D0}">
      <dgm:prSet/>
      <dgm:spPr/>
      <dgm:t>
        <a:bodyPr/>
        <a:lstStyle/>
        <a:p>
          <a:endParaRPr lang="en-GB"/>
        </a:p>
      </dgm:t>
    </dgm:pt>
    <dgm:pt modelId="{D85D19B2-729A-4908-9300-0376FFF349DA}">
      <dgm:prSet phldrT="[Text]"/>
      <dgm:spPr/>
      <dgm:t>
        <a:bodyPr/>
        <a:lstStyle/>
        <a:p>
          <a:r>
            <a:rPr lang="en-GB" dirty="0"/>
            <a:t>L&amp; M support</a:t>
          </a:r>
        </a:p>
      </dgm:t>
    </dgm:pt>
    <dgm:pt modelId="{D2821AE2-FE32-4580-91D0-6139B504F2F4}" type="parTrans" cxnId="{507D453D-4C5E-4DAC-A57B-70D02D8E7832}">
      <dgm:prSet/>
      <dgm:spPr/>
      <dgm:t>
        <a:bodyPr/>
        <a:lstStyle/>
        <a:p>
          <a:endParaRPr lang="en-GB"/>
        </a:p>
      </dgm:t>
    </dgm:pt>
    <dgm:pt modelId="{E46B3FE0-1F68-4C7C-B53F-3913344DFF1A}" type="sibTrans" cxnId="{507D453D-4C5E-4DAC-A57B-70D02D8E7832}">
      <dgm:prSet/>
      <dgm:spPr/>
      <dgm:t>
        <a:bodyPr/>
        <a:lstStyle/>
        <a:p>
          <a:endParaRPr lang="en-GB"/>
        </a:p>
      </dgm:t>
    </dgm:pt>
    <dgm:pt modelId="{EFC959DD-F2A8-410A-8F5E-BB24065DC059}">
      <dgm:prSet phldrT="[Text]" custT="1"/>
      <dgm:spPr/>
      <dgm:t>
        <a:bodyPr/>
        <a:lstStyle/>
        <a:p>
          <a:r>
            <a:rPr lang="en-GB" sz="1400" dirty="0"/>
            <a:t>Ofsted updates / prep list</a:t>
          </a:r>
        </a:p>
      </dgm:t>
    </dgm:pt>
    <dgm:pt modelId="{10766373-1B1F-4492-9CD5-DF0CCBC65E77}" type="parTrans" cxnId="{FBC29A5F-40FE-42A0-B5DC-A2DB4832D733}">
      <dgm:prSet/>
      <dgm:spPr/>
      <dgm:t>
        <a:bodyPr/>
        <a:lstStyle/>
        <a:p>
          <a:endParaRPr lang="en-GB"/>
        </a:p>
      </dgm:t>
    </dgm:pt>
    <dgm:pt modelId="{82EE0BA0-871C-4278-B253-C57EB90B7F43}" type="sibTrans" cxnId="{FBC29A5F-40FE-42A0-B5DC-A2DB4832D733}">
      <dgm:prSet/>
      <dgm:spPr/>
      <dgm:t>
        <a:bodyPr/>
        <a:lstStyle/>
        <a:p>
          <a:endParaRPr lang="en-GB"/>
        </a:p>
      </dgm:t>
    </dgm:pt>
    <dgm:pt modelId="{7134571B-8D30-4293-9E29-1CD5EC7E058B}">
      <dgm:prSet phldrT="[Text]" custT="1"/>
      <dgm:spPr/>
      <dgm:t>
        <a:bodyPr/>
        <a:lstStyle/>
        <a:p>
          <a:r>
            <a:rPr lang="en-GB" sz="1400" dirty="0"/>
            <a:t>Network meetings</a:t>
          </a:r>
        </a:p>
      </dgm:t>
    </dgm:pt>
    <dgm:pt modelId="{DB4FE83D-E5A8-4842-9C8E-9B9D5CD8D086}" type="parTrans" cxnId="{A09D0418-3B3F-4FCC-9B7F-A81E7735DFE4}">
      <dgm:prSet/>
      <dgm:spPr/>
      <dgm:t>
        <a:bodyPr/>
        <a:lstStyle/>
        <a:p>
          <a:endParaRPr lang="en-GB"/>
        </a:p>
      </dgm:t>
    </dgm:pt>
    <dgm:pt modelId="{EA445701-67C0-42EF-8D1E-F790ACB5DF8F}" type="sibTrans" cxnId="{A09D0418-3B3F-4FCC-9B7F-A81E7735DFE4}">
      <dgm:prSet/>
      <dgm:spPr/>
      <dgm:t>
        <a:bodyPr/>
        <a:lstStyle/>
        <a:p>
          <a:endParaRPr lang="en-GB"/>
        </a:p>
      </dgm:t>
    </dgm:pt>
    <dgm:pt modelId="{6F390473-ED3D-4DED-9E31-C58035C77BF8}">
      <dgm:prSet phldrT="[Text]"/>
      <dgm:spPr/>
      <dgm:t>
        <a:bodyPr/>
        <a:lstStyle/>
        <a:p>
          <a:r>
            <a:rPr lang="en-GB" dirty="0"/>
            <a:t>KS 1</a:t>
          </a:r>
        </a:p>
      </dgm:t>
    </dgm:pt>
    <dgm:pt modelId="{7879A50C-92A0-4955-9BF3-CF862B27B8D2}" type="parTrans" cxnId="{46CB611F-51FD-4077-AD71-17875476E6E5}">
      <dgm:prSet/>
      <dgm:spPr/>
      <dgm:t>
        <a:bodyPr/>
        <a:lstStyle/>
        <a:p>
          <a:endParaRPr lang="en-GB"/>
        </a:p>
      </dgm:t>
    </dgm:pt>
    <dgm:pt modelId="{CE9976F2-98B8-4E74-BD42-020E5C16C90D}" type="sibTrans" cxnId="{46CB611F-51FD-4077-AD71-17875476E6E5}">
      <dgm:prSet/>
      <dgm:spPr/>
      <dgm:t>
        <a:bodyPr/>
        <a:lstStyle/>
        <a:p>
          <a:endParaRPr lang="en-GB"/>
        </a:p>
      </dgm:t>
    </dgm:pt>
    <dgm:pt modelId="{A2C05256-176F-4D46-9513-2D444FEB0B75}">
      <dgm:prSet phldrT="[Text]" custT="1"/>
      <dgm:spPr/>
      <dgm:t>
        <a:bodyPr/>
        <a:lstStyle/>
        <a:p>
          <a:r>
            <a:rPr lang="en-GB" sz="1400" dirty="0"/>
            <a:t>Establish HT group</a:t>
          </a:r>
        </a:p>
      </dgm:t>
    </dgm:pt>
    <dgm:pt modelId="{5DD2319B-F383-4837-8CA3-1D064302723F}" type="parTrans" cxnId="{58736F51-5719-42DB-BDA9-19B9728F3A4E}">
      <dgm:prSet/>
      <dgm:spPr/>
      <dgm:t>
        <a:bodyPr/>
        <a:lstStyle/>
        <a:p>
          <a:endParaRPr lang="en-GB"/>
        </a:p>
      </dgm:t>
    </dgm:pt>
    <dgm:pt modelId="{D51B7CF9-2039-464D-9F97-46F2051D95F4}" type="sibTrans" cxnId="{58736F51-5719-42DB-BDA9-19B9728F3A4E}">
      <dgm:prSet/>
      <dgm:spPr/>
      <dgm:t>
        <a:bodyPr/>
        <a:lstStyle/>
        <a:p>
          <a:endParaRPr lang="en-GB"/>
        </a:p>
      </dgm:t>
    </dgm:pt>
    <dgm:pt modelId="{9443BE47-8585-4C7F-AE22-8DD478E315B3}">
      <dgm:prSet/>
      <dgm:spPr/>
      <dgm:t>
        <a:bodyPr/>
        <a:lstStyle/>
        <a:p>
          <a:r>
            <a:rPr lang="en-GB">
              <a:solidFill>
                <a:srgbClr val="002060"/>
              </a:solidFill>
            </a:rPr>
            <a:t>Girls’ </a:t>
          </a:r>
          <a:r>
            <a:rPr lang="en-GB" dirty="0">
              <a:solidFill>
                <a:srgbClr val="002060"/>
              </a:solidFill>
            </a:rPr>
            <a:t>maths</a:t>
          </a:r>
        </a:p>
      </dgm:t>
    </dgm:pt>
    <dgm:pt modelId="{D08B39A1-7C9F-4677-8A45-EC2BA20998F0}" type="parTrans" cxnId="{E447E1A2-2B6B-4A21-BD97-D20218695C4A}">
      <dgm:prSet/>
      <dgm:spPr/>
      <dgm:t>
        <a:bodyPr/>
        <a:lstStyle/>
        <a:p>
          <a:endParaRPr lang="en-GB"/>
        </a:p>
      </dgm:t>
    </dgm:pt>
    <dgm:pt modelId="{DE4917A3-6586-4EA4-B424-30C001FB46F5}" type="sibTrans" cxnId="{E447E1A2-2B6B-4A21-BD97-D20218695C4A}">
      <dgm:prSet/>
      <dgm:spPr/>
      <dgm:t>
        <a:bodyPr/>
        <a:lstStyle/>
        <a:p>
          <a:endParaRPr lang="en-GB"/>
        </a:p>
      </dgm:t>
    </dgm:pt>
    <dgm:pt modelId="{D4BE3B4A-1954-4CCA-9954-53620F7AD3F3}">
      <dgm:prSet/>
      <dgm:spPr/>
      <dgm:t>
        <a:bodyPr/>
        <a:lstStyle/>
        <a:p>
          <a:r>
            <a:rPr lang="en-GB" dirty="0">
              <a:solidFill>
                <a:srgbClr val="002060"/>
              </a:solidFill>
            </a:rPr>
            <a:t>Specialist support</a:t>
          </a:r>
        </a:p>
      </dgm:t>
    </dgm:pt>
    <dgm:pt modelId="{DB753621-B083-4BC3-A3D4-673D56868E26}" type="parTrans" cxnId="{418E2F33-93E6-4D57-AB45-DEF73E95B970}">
      <dgm:prSet/>
      <dgm:spPr/>
      <dgm:t>
        <a:bodyPr/>
        <a:lstStyle/>
        <a:p>
          <a:endParaRPr lang="en-GB"/>
        </a:p>
      </dgm:t>
    </dgm:pt>
    <dgm:pt modelId="{2DB649B9-C329-43E2-BB47-0FDD27AA8B53}" type="sibTrans" cxnId="{418E2F33-93E6-4D57-AB45-DEF73E95B970}">
      <dgm:prSet/>
      <dgm:spPr/>
      <dgm:t>
        <a:bodyPr/>
        <a:lstStyle/>
        <a:p>
          <a:endParaRPr lang="en-GB"/>
        </a:p>
      </dgm:t>
    </dgm:pt>
    <dgm:pt modelId="{8CCECE4F-04E0-4EC5-BC70-D8A96D3F447E}">
      <dgm:prSet/>
      <dgm:spPr/>
      <dgm:t>
        <a:bodyPr/>
        <a:lstStyle/>
        <a:p>
          <a:r>
            <a:rPr lang="en-GB" dirty="0"/>
            <a:t>Projects</a:t>
          </a:r>
        </a:p>
      </dgm:t>
    </dgm:pt>
    <dgm:pt modelId="{E1438388-2BF2-4DE3-A550-A0880C9675F5}" type="parTrans" cxnId="{67A2FA50-CD39-442B-826C-1C28BB858640}">
      <dgm:prSet/>
      <dgm:spPr/>
      <dgm:t>
        <a:bodyPr/>
        <a:lstStyle/>
        <a:p>
          <a:endParaRPr lang="en-GB"/>
        </a:p>
      </dgm:t>
    </dgm:pt>
    <dgm:pt modelId="{1B4D898D-B392-4502-A421-217B7A3A78DC}" type="sibTrans" cxnId="{67A2FA50-CD39-442B-826C-1C28BB858640}">
      <dgm:prSet/>
      <dgm:spPr/>
      <dgm:t>
        <a:bodyPr/>
        <a:lstStyle/>
        <a:p>
          <a:endParaRPr lang="en-GB"/>
        </a:p>
      </dgm:t>
    </dgm:pt>
    <dgm:pt modelId="{D62792B2-5204-434C-8EAF-6E4BF0491ECF}">
      <dgm:prSet custT="1"/>
      <dgm:spPr/>
      <dgm:t>
        <a:bodyPr/>
        <a:lstStyle/>
        <a:p>
          <a:r>
            <a:rPr lang="en-GB" sz="1400" dirty="0"/>
            <a:t>Training offer for maths</a:t>
          </a:r>
        </a:p>
      </dgm:t>
    </dgm:pt>
    <dgm:pt modelId="{8058DE26-BB35-4F85-BAE4-87A859186733}" type="parTrans" cxnId="{5D7769C9-A877-40A1-8CFA-99A793B609A2}">
      <dgm:prSet/>
      <dgm:spPr/>
      <dgm:t>
        <a:bodyPr/>
        <a:lstStyle/>
        <a:p>
          <a:endParaRPr lang="en-GB"/>
        </a:p>
      </dgm:t>
    </dgm:pt>
    <dgm:pt modelId="{1765B09D-5FC4-4681-9B17-EE679FF16D66}" type="sibTrans" cxnId="{5D7769C9-A877-40A1-8CFA-99A793B609A2}">
      <dgm:prSet/>
      <dgm:spPr/>
      <dgm:t>
        <a:bodyPr/>
        <a:lstStyle/>
        <a:p>
          <a:endParaRPr lang="en-GB"/>
        </a:p>
      </dgm:t>
    </dgm:pt>
    <dgm:pt modelId="{7B0F628E-9940-4534-B0D3-571CA71D3AB4}">
      <dgm:prSet custT="1"/>
      <dgm:spPr/>
      <dgm:t>
        <a:bodyPr/>
        <a:lstStyle/>
        <a:p>
          <a:r>
            <a:rPr lang="en-GB" sz="1400" dirty="0"/>
            <a:t>EASA</a:t>
          </a:r>
        </a:p>
      </dgm:t>
    </dgm:pt>
    <dgm:pt modelId="{E6728EA0-BA24-4695-940F-0E28FEEFED38}" type="parTrans" cxnId="{1C80E4BA-B02E-4135-A3E8-7EB06BC10868}">
      <dgm:prSet/>
      <dgm:spPr/>
      <dgm:t>
        <a:bodyPr/>
        <a:lstStyle/>
        <a:p>
          <a:endParaRPr lang="en-GB"/>
        </a:p>
      </dgm:t>
    </dgm:pt>
    <dgm:pt modelId="{E0AF9201-3AC4-46A1-8A8F-4373B69F659A}" type="sibTrans" cxnId="{1C80E4BA-B02E-4135-A3E8-7EB06BC10868}">
      <dgm:prSet/>
      <dgm:spPr/>
      <dgm:t>
        <a:bodyPr/>
        <a:lstStyle/>
        <a:p>
          <a:endParaRPr lang="en-GB"/>
        </a:p>
      </dgm:t>
    </dgm:pt>
    <dgm:pt modelId="{1FEC3B23-4FFD-47F6-B102-A2856B61B6F4}">
      <dgm:prSet phldrT="[Text]" custT="1"/>
      <dgm:spPr/>
      <dgm:t>
        <a:bodyPr/>
        <a:lstStyle/>
        <a:p>
          <a:r>
            <a:rPr lang="en-GB" sz="1600" dirty="0"/>
            <a:t>Special school offer</a:t>
          </a:r>
        </a:p>
      </dgm:t>
    </dgm:pt>
    <dgm:pt modelId="{48A6F27E-D938-4CAC-A54E-6BB4ACB20B90}" type="parTrans" cxnId="{1B58A409-1E8B-48B0-9189-660B48BF2E38}">
      <dgm:prSet/>
      <dgm:spPr/>
      <dgm:t>
        <a:bodyPr/>
        <a:lstStyle/>
        <a:p>
          <a:endParaRPr lang="en-GB"/>
        </a:p>
      </dgm:t>
    </dgm:pt>
    <dgm:pt modelId="{EC041401-ED58-4CE6-834D-065E2BF451DE}" type="sibTrans" cxnId="{1B58A409-1E8B-48B0-9189-660B48BF2E38}">
      <dgm:prSet/>
      <dgm:spPr/>
      <dgm:t>
        <a:bodyPr/>
        <a:lstStyle/>
        <a:p>
          <a:endParaRPr lang="en-GB"/>
        </a:p>
      </dgm:t>
    </dgm:pt>
    <dgm:pt modelId="{B75396EF-7218-4413-B81D-1789B0491D0C}">
      <dgm:prSet custT="1"/>
      <dgm:spPr/>
      <dgm:t>
        <a:bodyPr/>
        <a:lstStyle/>
        <a:p>
          <a:r>
            <a:rPr lang="en-GB" sz="1600" dirty="0"/>
            <a:t>SWERL / BSS</a:t>
          </a:r>
        </a:p>
      </dgm:t>
    </dgm:pt>
    <dgm:pt modelId="{57FA5D37-F7C8-434E-B54F-CE9FB4B621C2}" type="parTrans" cxnId="{664F0DBC-22D6-41D3-835D-E1A209271069}">
      <dgm:prSet/>
      <dgm:spPr/>
      <dgm:t>
        <a:bodyPr/>
        <a:lstStyle/>
        <a:p>
          <a:endParaRPr lang="en-GB"/>
        </a:p>
      </dgm:t>
    </dgm:pt>
    <dgm:pt modelId="{D3DB12BF-E6A8-41E4-9A1D-150CE34D18E3}" type="sibTrans" cxnId="{664F0DBC-22D6-41D3-835D-E1A209271069}">
      <dgm:prSet/>
      <dgm:spPr/>
      <dgm:t>
        <a:bodyPr/>
        <a:lstStyle/>
        <a:p>
          <a:endParaRPr lang="en-GB"/>
        </a:p>
      </dgm:t>
    </dgm:pt>
    <dgm:pt modelId="{E39CE837-DB6B-466F-BCDB-D9B111EE5269}">
      <dgm:prSet custT="1"/>
      <dgm:spPr/>
      <dgm:t>
        <a:bodyPr/>
        <a:lstStyle/>
        <a:p>
          <a:r>
            <a:rPr lang="en-GB" sz="1400" dirty="0"/>
            <a:t>Disadvantaged pupils</a:t>
          </a:r>
        </a:p>
      </dgm:t>
    </dgm:pt>
    <dgm:pt modelId="{78EDEB56-F88C-4A10-BFC3-4BC814F0A1A6}" type="parTrans" cxnId="{99BA8C5D-EE10-454F-857D-2CCEC7F4DA3D}">
      <dgm:prSet/>
      <dgm:spPr/>
      <dgm:t>
        <a:bodyPr/>
        <a:lstStyle/>
        <a:p>
          <a:endParaRPr lang="en-GB"/>
        </a:p>
      </dgm:t>
    </dgm:pt>
    <dgm:pt modelId="{61099E19-1350-49D1-AB56-D587A424E03A}" type="sibTrans" cxnId="{99BA8C5D-EE10-454F-857D-2CCEC7F4DA3D}">
      <dgm:prSet/>
      <dgm:spPr/>
      <dgm:t>
        <a:bodyPr/>
        <a:lstStyle/>
        <a:p>
          <a:endParaRPr lang="en-GB"/>
        </a:p>
      </dgm:t>
    </dgm:pt>
    <dgm:pt modelId="{5572D42A-20F7-4DAA-8FEB-A54835A76CD3}">
      <dgm:prSet phldrT="[Text]" custT="1"/>
      <dgm:spPr/>
      <dgm:t>
        <a:bodyPr/>
        <a:lstStyle/>
        <a:p>
          <a:r>
            <a:rPr lang="en-GB" sz="1400" dirty="0"/>
            <a:t>SEF workshops</a:t>
          </a:r>
        </a:p>
      </dgm:t>
    </dgm:pt>
    <dgm:pt modelId="{1B9C3467-97C4-4EAD-89B8-AB833C0A55DD}" type="parTrans" cxnId="{9B39A340-780A-472B-85C9-9AD70C6BA055}">
      <dgm:prSet/>
      <dgm:spPr/>
      <dgm:t>
        <a:bodyPr/>
        <a:lstStyle/>
        <a:p>
          <a:endParaRPr lang="en-GB"/>
        </a:p>
      </dgm:t>
    </dgm:pt>
    <dgm:pt modelId="{78E159C2-D5C3-4959-B438-4FF320802C04}" type="sibTrans" cxnId="{9B39A340-780A-472B-85C9-9AD70C6BA055}">
      <dgm:prSet/>
      <dgm:spPr/>
      <dgm:t>
        <a:bodyPr/>
        <a:lstStyle/>
        <a:p>
          <a:endParaRPr lang="en-GB"/>
        </a:p>
      </dgm:t>
    </dgm:pt>
    <dgm:pt modelId="{93827B72-CD54-4B9E-98EC-EBE39386A88E}">
      <dgm:prSet phldrT="[Text]" custT="1"/>
      <dgm:spPr/>
      <dgm:t>
        <a:bodyPr/>
        <a:lstStyle/>
        <a:p>
          <a:r>
            <a:rPr lang="en-GB" sz="1400" dirty="0"/>
            <a:t>Coaching approach to lesson feedback</a:t>
          </a:r>
        </a:p>
      </dgm:t>
    </dgm:pt>
    <dgm:pt modelId="{F5ADFCBA-3A84-44DC-8713-85E4C7521547}" type="parTrans" cxnId="{72B6A9A2-FE97-413F-A0CE-BF847B4076E5}">
      <dgm:prSet/>
      <dgm:spPr/>
      <dgm:t>
        <a:bodyPr/>
        <a:lstStyle/>
        <a:p>
          <a:endParaRPr lang="en-GB"/>
        </a:p>
      </dgm:t>
    </dgm:pt>
    <dgm:pt modelId="{E1EAE86A-D68D-419D-9F35-912450A32C0F}" type="sibTrans" cxnId="{72B6A9A2-FE97-413F-A0CE-BF847B4076E5}">
      <dgm:prSet/>
      <dgm:spPr/>
      <dgm:t>
        <a:bodyPr/>
        <a:lstStyle/>
        <a:p>
          <a:endParaRPr lang="en-GB"/>
        </a:p>
      </dgm:t>
    </dgm:pt>
    <dgm:pt modelId="{9825635A-9BE4-49B1-9841-FC4BDBE33704}">
      <dgm:prSet phldrT="[Text]" custT="1"/>
      <dgm:spPr/>
      <dgm:t>
        <a:bodyPr/>
        <a:lstStyle/>
        <a:p>
          <a:r>
            <a:rPr lang="en-GB" sz="1400" dirty="0"/>
            <a:t>Share excellent practice</a:t>
          </a:r>
        </a:p>
      </dgm:t>
    </dgm:pt>
    <dgm:pt modelId="{190D5A6A-5594-4A82-A0D9-3BF06199F7EA}" type="parTrans" cxnId="{7E3A0AE5-6DBA-492C-A12D-4417FC439445}">
      <dgm:prSet/>
      <dgm:spPr/>
      <dgm:t>
        <a:bodyPr/>
        <a:lstStyle/>
        <a:p>
          <a:endParaRPr lang="en-GB"/>
        </a:p>
      </dgm:t>
    </dgm:pt>
    <dgm:pt modelId="{BA8261D7-2920-4BDB-8363-D7B3E536C5FD}" type="sibTrans" cxnId="{7E3A0AE5-6DBA-492C-A12D-4417FC439445}">
      <dgm:prSet/>
      <dgm:spPr/>
      <dgm:t>
        <a:bodyPr/>
        <a:lstStyle/>
        <a:p>
          <a:endParaRPr lang="en-GB"/>
        </a:p>
      </dgm:t>
    </dgm:pt>
    <dgm:pt modelId="{16FC746D-B219-486B-9846-72D6145F7435}">
      <dgm:prSet phldrT="[Text]"/>
      <dgm:spPr/>
      <dgm:t>
        <a:bodyPr/>
        <a:lstStyle/>
        <a:p>
          <a:r>
            <a:rPr lang="en-GB" dirty="0"/>
            <a:t>Report to ELEP Board</a:t>
          </a:r>
        </a:p>
      </dgm:t>
    </dgm:pt>
    <dgm:pt modelId="{046E377C-AAD8-41E5-90D3-5255D6EEE027}" type="parTrans" cxnId="{2E62AF7B-9EC5-4462-A2D3-A824BE0F4B0C}">
      <dgm:prSet/>
      <dgm:spPr/>
      <dgm:t>
        <a:bodyPr/>
        <a:lstStyle/>
        <a:p>
          <a:endParaRPr lang="en-GB"/>
        </a:p>
      </dgm:t>
    </dgm:pt>
    <dgm:pt modelId="{C0426BFE-61F5-4080-BACF-D4E0C9E3A26C}" type="sibTrans" cxnId="{2E62AF7B-9EC5-4462-A2D3-A824BE0F4B0C}">
      <dgm:prSet/>
      <dgm:spPr/>
      <dgm:t>
        <a:bodyPr/>
        <a:lstStyle/>
        <a:p>
          <a:endParaRPr lang="en-GB"/>
        </a:p>
      </dgm:t>
    </dgm:pt>
    <dgm:pt modelId="{95102738-B560-497E-B160-8AC5ECFF7615}">
      <dgm:prSet phldrT="[Text]" custT="1"/>
      <dgm:spPr/>
      <dgm:t>
        <a:bodyPr/>
        <a:lstStyle/>
        <a:p>
          <a:r>
            <a:rPr lang="en-GB" sz="1330" dirty="0"/>
            <a:t>Boys’ achievement</a:t>
          </a:r>
        </a:p>
      </dgm:t>
    </dgm:pt>
    <dgm:pt modelId="{3AB31419-3A2F-4EEF-8206-BDDE947E6D6B}" type="parTrans" cxnId="{98D1B06B-E4A1-4817-B7C8-D16FC62E567F}">
      <dgm:prSet/>
      <dgm:spPr/>
      <dgm:t>
        <a:bodyPr/>
        <a:lstStyle/>
        <a:p>
          <a:endParaRPr lang="en-GB"/>
        </a:p>
      </dgm:t>
    </dgm:pt>
    <dgm:pt modelId="{6ED545AB-24C2-4E06-8AB1-C1802C61D8BA}" type="sibTrans" cxnId="{98D1B06B-E4A1-4817-B7C8-D16FC62E567F}">
      <dgm:prSet/>
      <dgm:spPr/>
      <dgm:t>
        <a:bodyPr/>
        <a:lstStyle/>
        <a:p>
          <a:endParaRPr lang="en-GB"/>
        </a:p>
      </dgm:t>
    </dgm:pt>
    <dgm:pt modelId="{7C46BE08-51C9-4EF7-AF1B-E0D6F97858E0}">
      <dgm:prSet phldrT="[Text]" custT="1"/>
      <dgm:spPr/>
      <dgm:t>
        <a:bodyPr/>
        <a:lstStyle/>
        <a:p>
          <a:r>
            <a:rPr lang="en-GB" sz="1600" dirty="0"/>
            <a:t>ECASS</a:t>
          </a:r>
        </a:p>
      </dgm:t>
    </dgm:pt>
    <dgm:pt modelId="{C0890E2C-5665-4ACF-9CFE-8F3A9152F21E}" type="parTrans" cxnId="{343BC5C0-A4A8-4A57-8F50-E2C3274F2037}">
      <dgm:prSet/>
      <dgm:spPr/>
      <dgm:t>
        <a:bodyPr/>
        <a:lstStyle/>
        <a:p>
          <a:endParaRPr lang="en-GB"/>
        </a:p>
      </dgm:t>
    </dgm:pt>
    <dgm:pt modelId="{D9BA1254-918D-4354-B138-86AC60449DC4}" type="sibTrans" cxnId="{343BC5C0-A4A8-4A57-8F50-E2C3274F2037}">
      <dgm:prSet/>
      <dgm:spPr/>
      <dgm:t>
        <a:bodyPr/>
        <a:lstStyle/>
        <a:p>
          <a:endParaRPr lang="en-GB"/>
        </a:p>
      </dgm:t>
    </dgm:pt>
    <dgm:pt modelId="{35F6BC92-108F-4A81-83A9-5424F4C0F28B}">
      <dgm:prSet phldrT="[Text]" custT="1"/>
      <dgm:spPr/>
      <dgm:t>
        <a:bodyPr/>
        <a:lstStyle/>
        <a:p>
          <a:r>
            <a:rPr lang="en-GB" sz="1600" dirty="0"/>
            <a:t>ETIPS</a:t>
          </a:r>
        </a:p>
      </dgm:t>
    </dgm:pt>
    <dgm:pt modelId="{D8499B5E-F9FF-4097-BB9A-5DAF4BC445E5}" type="parTrans" cxnId="{2706E096-E692-4D93-A1A2-D797AF484248}">
      <dgm:prSet/>
      <dgm:spPr/>
      <dgm:t>
        <a:bodyPr/>
        <a:lstStyle/>
        <a:p>
          <a:endParaRPr lang="en-GB"/>
        </a:p>
      </dgm:t>
    </dgm:pt>
    <dgm:pt modelId="{03464E2C-25E9-4A08-916B-B94DEB55627C}" type="sibTrans" cxnId="{2706E096-E692-4D93-A1A2-D797AF484248}">
      <dgm:prSet/>
      <dgm:spPr/>
      <dgm:t>
        <a:bodyPr/>
        <a:lstStyle/>
        <a:p>
          <a:endParaRPr lang="en-GB"/>
        </a:p>
      </dgm:t>
    </dgm:pt>
    <dgm:pt modelId="{2B5DE745-A4FE-4AA5-B567-164E8BCB46BC}">
      <dgm:prSet custT="1"/>
      <dgm:spPr/>
      <dgm:t>
        <a:bodyPr/>
        <a:lstStyle/>
        <a:p>
          <a:r>
            <a:rPr lang="en-GB" sz="1400" dirty="0"/>
            <a:t>Share excellent practice</a:t>
          </a:r>
        </a:p>
      </dgm:t>
    </dgm:pt>
    <dgm:pt modelId="{52A72FF2-4CBA-40B9-8A5A-19A2A21D76C4}" type="parTrans" cxnId="{ADB50E08-4ACE-483C-B187-3C437AFC993E}">
      <dgm:prSet/>
      <dgm:spPr/>
      <dgm:t>
        <a:bodyPr/>
        <a:lstStyle/>
        <a:p>
          <a:endParaRPr lang="en-GB"/>
        </a:p>
      </dgm:t>
    </dgm:pt>
    <dgm:pt modelId="{9D55A5E3-34AC-496F-9C8B-15902C85C5F9}" type="sibTrans" cxnId="{ADB50E08-4ACE-483C-B187-3C437AFC993E}">
      <dgm:prSet/>
      <dgm:spPr/>
      <dgm:t>
        <a:bodyPr/>
        <a:lstStyle/>
        <a:p>
          <a:endParaRPr lang="en-GB"/>
        </a:p>
      </dgm:t>
    </dgm:pt>
    <dgm:pt modelId="{90940A89-9F2F-49E0-B3FF-4E79223F284C}" type="pres">
      <dgm:prSet presAssocID="{9E96EBC1-DE12-4214-9A5A-D4E7ABC42BDF}" presName="Name0" presStyleCnt="0">
        <dgm:presLayoutVars>
          <dgm:chPref val="3"/>
          <dgm:dir/>
          <dgm:animLvl val="lvl"/>
          <dgm:resizeHandles/>
        </dgm:presLayoutVars>
      </dgm:prSet>
      <dgm:spPr/>
    </dgm:pt>
    <dgm:pt modelId="{3838AC61-C15E-4EE0-9F03-4869981AA754}" type="pres">
      <dgm:prSet presAssocID="{C31C6889-4871-445B-9799-33631E85EDF0}" presName="horFlow" presStyleCnt="0"/>
      <dgm:spPr/>
    </dgm:pt>
    <dgm:pt modelId="{9477EDF9-ED26-455B-ADEE-2954AB955F27}" type="pres">
      <dgm:prSet presAssocID="{C31C6889-4871-445B-9799-33631E85EDF0}" presName="bigChev" presStyleLbl="node1" presStyleIdx="0" presStyleCnt="6"/>
      <dgm:spPr/>
    </dgm:pt>
    <dgm:pt modelId="{C115F3D3-4CD9-48E7-A0A1-5A3E319FE347}" type="pres">
      <dgm:prSet presAssocID="{EBAAF7ED-593C-4F0B-8C56-F58662852F76}" presName="parTrans" presStyleCnt="0"/>
      <dgm:spPr/>
    </dgm:pt>
    <dgm:pt modelId="{FB9E48A0-66CB-487D-A495-4666D3783A6D}" type="pres">
      <dgm:prSet presAssocID="{BA0746BD-F46E-445F-B87A-82A168D5755D}" presName="node" presStyleLbl="alignAccFollowNode1" presStyleIdx="0" presStyleCnt="18">
        <dgm:presLayoutVars>
          <dgm:bulletEnabled val="1"/>
        </dgm:presLayoutVars>
      </dgm:prSet>
      <dgm:spPr/>
    </dgm:pt>
    <dgm:pt modelId="{1F21543A-FD3E-4587-B9D9-98631B01A09A}" type="pres">
      <dgm:prSet presAssocID="{F4388C2E-6925-496E-A4D5-75FF979EC859}" presName="sibTrans" presStyleCnt="0"/>
      <dgm:spPr/>
    </dgm:pt>
    <dgm:pt modelId="{A8AC9C3A-3FB1-4DE7-98B3-F76B71E0E1D7}" type="pres">
      <dgm:prSet presAssocID="{43FA17C0-1BBD-4EB3-9C0B-3CA9E8C0F7F2}" presName="node" presStyleLbl="alignAccFollowNode1" presStyleIdx="1" presStyleCnt="18">
        <dgm:presLayoutVars>
          <dgm:bulletEnabled val="1"/>
        </dgm:presLayoutVars>
      </dgm:prSet>
      <dgm:spPr/>
    </dgm:pt>
    <dgm:pt modelId="{B964D409-BDD9-43AE-AB7E-64B4CF2F3993}" type="pres">
      <dgm:prSet presAssocID="{D6DFE9CB-389E-4E8D-A3F9-9F64D5EF3EC4}" presName="sibTrans" presStyleCnt="0"/>
      <dgm:spPr/>
    </dgm:pt>
    <dgm:pt modelId="{C80DCCE3-F3BA-44EA-9011-D637E11D7DBE}" type="pres">
      <dgm:prSet presAssocID="{2B5DE745-A4FE-4AA5-B567-164E8BCB46BC}" presName="node" presStyleLbl="alignAccFollowNode1" presStyleIdx="2" presStyleCnt="18">
        <dgm:presLayoutVars>
          <dgm:bulletEnabled val="1"/>
        </dgm:presLayoutVars>
      </dgm:prSet>
      <dgm:spPr/>
    </dgm:pt>
    <dgm:pt modelId="{9AB47117-77C9-4324-A98A-62AC5F616A83}" type="pres">
      <dgm:prSet presAssocID="{C31C6889-4871-445B-9799-33631E85EDF0}" presName="vSp" presStyleCnt="0"/>
      <dgm:spPr/>
    </dgm:pt>
    <dgm:pt modelId="{B9B9C565-AB2C-4ACF-BE43-B93E4F29A01D}" type="pres">
      <dgm:prSet presAssocID="{9443BE47-8585-4C7F-AE22-8DD478E315B3}" presName="horFlow" presStyleCnt="0"/>
      <dgm:spPr/>
    </dgm:pt>
    <dgm:pt modelId="{D3A89E57-3987-4729-B894-4D5C292BB33C}" type="pres">
      <dgm:prSet presAssocID="{9443BE47-8585-4C7F-AE22-8DD478E315B3}" presName="bigChev" presStyleLbl="node1" presStyleIdx="1" presStyleCnt="6"/>
      <dgm:spPr/>
    </dgm:pt>
    <dgm:pt modelId="{1FF7D9CC-BC1A-45ED-BCDC-C16372297118}" type="pres">
      <dgm:prSet presAssocID="{8058DE26-BB35-4F85-BAE4-87A859186733}" presName="parTrans" presStyleCnt="0"/>
      <dgm:spPr/>
    </dgm:pt>
    <dgm:pt modelId="{78EBD501-A164-468C-AB50-AE0BDBF7D59D}" type="pres">
      <dgm:prSet presAssocID="{D62792B2-5204-434C-8EAF-6E4BF0491ECF}" presName="node" presStyleLbl="alignAccFollowNode1" presStyleIdx="3" presStyleCnt="18">
        <dgm:presLayoutVars>
          <dgm:bulletEnabled val="1"/>
        </dgm:presLayoutVars>
      </dgm:prSet>
      <dgm:spPr/>
    </dgm:pt>
    <dgm:pt modelId="{F69D4A45-A8F7-4743-8BC1-0E1CFC3278E7}" type="pres">
      <dgm:prSet presAssocID="{9443BE47-8585-4C7F-AE22-8DD478E315B3}" presName="vSp" presStyleCnt="0"/>
      <dgm:spPr/>
    </dgm:pt>
    <dgm:pt modelId="{75A35225-8B05-45AD-917C-726073BD0C36}" type="pres">
      <dgm:prSet presAssocID="{D4BE3B4A-1954-4CCA-9954-53620F7AD3F3}" presName="horFlow" presStyleCnt="0"/>
      <dgm:spPr/>
    </dgm:pt>
    <dgm:pt modelId="{A2E5B5F5-E09C-48CE-97BF-D15002CE3C5F}" type="pres">
      <dgm:prSet presAssocID="{D4BE3B4A-1954-4CCA-9954-53620F7AD3F3}" presName="bigChev" presStyleLbl="node1" presStyleIdx="2" presStyleCnt="6"/>
      <dgm:spPr/>
    </dgm:pt>
    <dgm:pt modelId="{FE00D92B-04A0-498D-AEA5-7126358E7367}" type="pres">
      <dgm:prSet presAssocID="{E6728EA0-BA24-4695-940F-0E28FEEFED38}" presName="parTrans" presStyleCnt="0"/>
      <dgm:spPr/>
    </dgm:pt>
    <dgm:pt modelId="{7E1446D9-3B27-4CEF-9EE4-9EBB928D04BB}" type="pres">
      <dgm:prSet presAssocID="{7B0F628E-9940-4534-B0D3-571CA71D3AB4}" presName="node" presStyleLbl="alignAccFollowNode1" presStyleIdx="4" presStyleCnt="18">
        <dgm:presLayoutVars>
          <dgm:bulletEnabled val="1"/>
        </dgm:presLayoutVars>
      </dgm:prSet>
      <dgm:spPr/>
    </dgm:pt>
    <dgm:pt modelId="{AAC0B153-02C5-4D3F-B46E-0FB49EE6C1CF}" type="pres">
      <dgm:prSet presAssocID="{E0AF9201-3AC4-46A1-8A8F-4373B69F659A}" presName="sibTrans" presStyleCnt="0"/>
      <dgm:spPr/>
    </dgm:pt>
    <dgm:pt modelId="{6BE89CD1-57D3-4194-A3F5-BE8CA0DD1076}" type="pres">
      <dgm:prSet presAssocID="{7C46BE08-51C9-4EF7-AF1B-E0D6F97858E0}" presName="node" presStyleLbl="alignAccFollowNode1" presStyleIdx="5" presStyleCnt="18">
        <dgm:presLayoutVars>
          <dgm:bulletEnabled val="1"/>
        </dgm:presLayoutVars>
      </dgm:prSet>
      <dgm:spPr/>
    </dgm:pt>
    <dgm:pt modelId="{3F8262FF-785C-423D-BC6A-E5B47E880770}" type="pres">
      <dgm:prSet presAssocID="{D9BA1254-918D-4354-B138-86AC60449DC4}" presName="sibTrans" presStyleCnt="0"/>
      <dgm:spPr/>
    </dgm:pt>
    <dgm:pt modelId="{11A0EB57-CE26-4783-A3B7-08527C862436}" type="pres">
      <dgm:prSet presAssocID="{35F6BC92-108F-4A81-83A9-5424F4C0F28B}" presName="node" presStyleLbl="alignAccFollowNode1" presStyleIdx="6" presStyleCnt="18">
        <dgm:presLayoutVars>
          <dgm:bulletEnabled val="1"/>
        </dgm:presLayoutVars>
      </dgm:prSet>
      <dgm:spPr/>
    </dgm:pt>
    <dgm:pt modelId="{B9C8BB3A-8636-4189-A541-B7DAD5D88DC7}" type="pres">
      <dgm:prSet presAssocID="{03464E2C-25E9-4A08-916B-B94DEB55627C}" presName="sibTrans" presStyleCnt="0"/>
      <dgm:spPr/>
    </dgm:pt>
    <dgm:pt modelId="{10945DF5-5CF4-458D-983C-1C66A109CBAB}" type="pres">
      <dgm:prSet presAssocID="{1FEC3B23-4FFD-47F6-B102-A2856B61B6F4}" presName="node" presStyleLbl="alignAccFollowNode1" presStyleIdx="7" presStyleCnt="18">
        <dgm:presLayoutVars>
          <dgm:bulletEnabled val="1"/>
        </dgm:presLayoutVars>
      </dgm:prSet>
      <dgm:spPr/>
    </dgm:pt>
    <dgm:pt modelId="{4EFA91E3-3109-4E89-9F75-76BCBF029157}" type="pres">
      <dgm:prSet presAssocID="{EC041401-ED58-4CE6-834D-065E2BF451DE}" presName="sibTrans" presStyleCnt="0"/>
      <dgm:spPr/>
    </dgm:pt>
    <dgm:pt modelId="{559DD3C0-6490-4F62-9F22-415C3FB6419B}" type="pres">
      <dgm:prSet presAssocID="{B75396EF-7218-4413-B81D-1789B0491D0C}" presName="node" presStyleLbl="alignAccFollowNode1" presStyleIdx="8" presStyleCnt="18">
        <dgm:presLayoutVars>
          <dgm:bulletEnabled val="1"/>
        </dgm:presLayoutVars>
      </dgm:prSet>
      <dgm:spPr/>
    </dgm:pt>
    <dgm:pt modelId="{A77B1E77-85D9-4D34-BC1A-DD55208CC9F8}" type="pres">
      <dgm:prSet presAssocID="{D4BE3B4A-1954-4CCA-9954-53620F7AD3F3}" presName="vSp" presStyleCnt="0"/>
      <dgm:spPr/>
    </dgm:pt>
    <dgm:pt modelId="{E62BA9F1-1749-4F7C-9AF9-F2E8637BF797}" type="pres">
      <dgm:prSet presAssocID="{8CCECE4F-04E0-4EC5-BC70-D8A96D3F447E}" presName="horFlow" presStyleCnt="0"/>
      <dgm:spPr/>
    </dgm:pt>
    <dgm:pt modelId="{2C279723-933F-41B4-A8F6-4081DB132428}" type="pres">
      <dgm:prSet presAssocID="{8CCECE4F-04E0-4EC5-BC70-D8A96D3F447E}" presName="bigChev" presStyleLbl="node1" presStyleIdx="3" presStyleCnt="6"/>
      <dgm:spPr/>
    </dgm:pt>
    <dgm:pt modelId="{FF8AEA41-36A7-467F-8320-1D4E13602072}" type="pres">
      <dgm:prSet presAssocID="{78EDEB56-F88C-4A10-BFC3-4BC814F0A1A6}" presName="parTrans" presStyleCnt="0"/>
      <dgm:spPr/>
    </dgm:pt>
    <dgm:pt modelId="{D2EE8DA6-F427-4DA8-818E-BA795705F738}" type="pres">
      <dgm:prSet presAssocID="{E39CE837-DB6B-466F-BCDB-D9B111EE5269}" presName="node" presStyleLbl="alignAccFollowNode1" presStyleIdx="9" presStyleCnt="18">
        <dgm:presLayoutVars>
          <dgm:bulletEnabled val="1"/>
        </dgm:presLayoutVars>
      </dgm:prSet>
      <dgm:spPr/>
    </dgm:pt>
    <dgm:pt modelId="{56895348-03F2-4986-AF63-7C4D203F88A0}" type="pres">
      <dgm:prSet presAssocID="{61099E19-1350-49D1-AB56-D587A424E03A}" presName="sibTrans" presStyleCnt="0"/>
      <dgm:spPr/>
    </dgm:pt>
    <dgm:pt modelId="{780D3604-473C-4BC8-88FB-C3C71C62F195}" type="pres">
      <dgm:prSet presAssocID="{95102738-B560-497E-B160-8AC5ECFF7615}" presName="node" presStyleLbl="alignAccFollowNode1" presStyleIdx="10" presStyleCnt="18">
        <dgm:presLayoutVars>
          <dgm:bulletEnabled val="1"/>
        </dgm:presLayoutVars>
      </dgm:prSet>
      <dgm:spPr/>
    </dgm:pt>
    <dgm:pt modelId="{67C3DA40-FD52-4B4E-9768-7001F018FCEF}" type="pres">
      <dgm:prSet presAssocID="{8CCECE4F-04E0-4EC5-BC70-D8A96D3F447E}" presName="vSp" presStyleCnt="0"/>
      <dgm:spPr/>
    </dgm:pt>
    <dgm:pt modelId="{F3992258-2198-4421-ACC7-1A389BBD7EE4}" type="pres">
      <dgm:prSet presAssocID="{D85D19B2-729A-4908-9300-0376FFF349DA}" presName="horFlow" presStyleCnt="0"/>
      <dgm:spPr/>
    </dgm:pt>
    <dgm:pt modelId="{632A3349-8102-45AE-B204-300F1A35ED1E}" type="pres">
      <dgm:prSet presAssocID="{D85D19B2-729A-4908-9300-0376FFF349DA}" presName="bigChev" presStyleLbl="node1" presStyleIdx="4" presStyleCnt="6"/>
      <dgm:spPr/>
    </dgm:pt>
    <dgm:pt modelId="{0FD2E125-93CE-48D9-A01F-DECC3EB88B7C}" type="pres">
      <dgm:prSet presAssocID="{10766373-1B1F-4492-9CD5-DF0CCBC65E77}" presName="parTrans" presStyleCnt="0"/>
      <dgm:spPr/>
    </dgm:pt>
    <dgm:pt modelId="{2D2BE067-0E74-4A50-99E7-1B7BA120BDCE}" type="pres">
      <dgm:prSet presAssocID="{EFC959DD-F2A8-410A-8F5E-BB24065DC059}" presName="node" presStyleLbl="alignAccFollowNode1" presStyleIdx="11" presStyleCnt="18">
        <dgm:presLayoutVars>
          <dgm:bulletEnabled val="1"/>
        </dgm:presLayoutVars>
      </dgm:prSet>
      <dgm:spPr/>
    </dgm:pt>
    <dgm:pt modelId="{01379683-CFE3-4794-92AD-18F4852AFEE3}" type="pres">
      <dgm:prSet presAssocID="{82EE0BA0-871C-4278-B253-C57EB90B7F43}" presName="sibTrans" presStyleCnt="0"/>
      <dgm:spPr/>
    </dgm:pt>
    <dgm:pt modelId="{EF96E8E6-06B1-490C-A7AD-FF5BA18A4CEE}" type="pres">
      <dgm:prSet presAssocID="{5572D42A-20F7-4DAA-8FEB-A54835A76CD3}" presName="node" presStyleLbl="alignAccFollowNode1" presStyleIdx="12" presStyleCnt="18">
        <dgm:presLayoutVars>
          <dgm:bulletEnabled val="1"/>
        </dgm:presLayoutVars>
      </dgm:prSet>
      <dgm:spPr/>
    </dgm:pt>
    <dgm:pt modelId="{175A7B23-550B-488E-9AF7-60CF2C9624E3}" type="pres">
      <dgm:prSet presAssocID="{78E159C2-D5C3-4959-B438-4FF320802C04}" presName="sibTrans" presStyleCnt="0"/>
      <dgm:spPr/>
    </dgm:pt>
    <dgm:pt modelId="{8F53F909-2BE7-4C2B-8884-F2158BB29F21}" type="pres">
      <dgm:prSet presAssocID="{93827B72-CD54-4B9E-98EC-EBE39386A88E}" presName="node" presStyleLbl="alignAccFollowNode1" presStyleIdx="13" presStyleCnt="18">
        <dgm:presLayoutVars>
          <dgm:bulletEnabled val="1"/>
        </dgm:presLayoutVars>
      </dgm:prSet>
      <dgm:spPr/>
    </dgm:pt>
    <dgm:pt modelId="{061B8E97-3AB5-424A-99E2-E6C1B39F108C}" type="pres">
      <dgm:prSet presAssocID="{E1EAE86A-D68D-419D-9F35-912450A32C0F}" presName="sibTrans" presStyleCnt="0"/>
      <dgm:spPr/>
    </dgm:pt>
    <dgm:pt modelId="{1D2E149E-7F5E-4ED6-9C68-AF4EBFDDC586}" type="pres">
      <dgm:prSet presAssocID="{7134571B-8D30-4293-9E29-1CD5EC7E058B}" presName="node" presStyleLbl="alignAccFollowNode1" presStyleIdx="14" presStyleCnt="18">
        <dgm:presLayoutVars>
          <dgm:bulletEnabled val="1"/>
        </dgm:presLayoutVars>
      </dgm:prSet>
      <dgm:spPr/>
    </dgm:pt>
    <dgm:pt modelId="{DADC1084-6560-4CDE-B610-C2C41BA5F8CE}" type="pres">
      <dgm:prSet presAssocID="{D85D19B2-729A-4908-9300-0376FFF349DA}" presName="vSp" presStyleCnt="0"/>
      <dgm:spPr/>
    </dgm:pt>
    <dgm:pt modelId="{852B5D36-6355-4E29-B835-0A66B554AFBB}" type="pres">
      <dgm:prSet presAssocID="{6F390473-ED3D-4DED-9E31-C58035C77BF8}" presName="horFlow" presStyleCnt="0"/>
      <dgm:spPr/>
    </dgm:pt>
    <dgm:pt modelId="{99CDB37A-9A79-4CEE-8CD6-4C8624211FB2}" type="pres">
      <dgm:prSet presAssocID="{6F390473-ED3D-4DED-9E31-C58035C77BF8}" presName="bigChev" presStyleLbl="node1" presStyleIdx="5" presStyleCnt="6"/>
      <dgm:spPr/>
    </dgm:pt>
    <dgm:pt modelId="{38B1172A-DDC5-4BF7-A01E-D49EFD8BB79F}" type="pres">
      <dgm:prSet presAssocID="{5DD2319B-F383-4837-8CA3-1D064302723F}" presName="parTrans" presStyleCnt="0"/>
      <dgm:spPr/>
    </dgm:pt>
    <dgm:pt modelId="{8CFEFC04-086B-4422-87E4-8A015D546558}" type="pres">
      <dgm:prSet presAssocID="{A2C05256-176F-4D46-9513-2D444FEB0B75}" presName="node" presStyleLbl="alignAccFollowNode1" presStyleIdx="15" presStyleCnt="18">
        <dgm:presLayoutVars>
          <dgm:bulletEnabled val="1"/>
        </dgm:presLayoutVars>
      </dgm:prSet>
      <dgm:spPr/>
    </dgm:pt>
    <dgm:pt modelId="{698343E4-C803-477A-BA3F-30E71A73FB9F}" type="pres">
      <dgm:prSet presAssocID="{D51B7CF9-2039-464D-9F97-46F2051D95F4}" presName="sibTrans" presStyleCnt="0"/>
      <dgm:spPr/>
    </dgm:pt>
    <dgm:pt modelId="{AB796CD7-520A-48F3-A893-46BA1E141D44}" type="pres">
      <dgm:prSet presAssocID="{9825635A-9BE4-49B1-9841-FC4BDBE33704}" presName="node" presStyleLbl="alignAccFollowNode1" presStyleIdx="16" presStyleCnt="18">
        <dgm:presLayoutVars>
          <dgm:bulletEnabled val="1"/>
        </dgm:presLayoutVars>
      </dgm:prSet>
      <dgm:spPr/>
    </dgm:pt>
    <dgm:pt modelId="{DA68A7AB-D881-4F41-9361-C9AC4FAF4FD0}" type="pres">
      <dgm:prSet presAssocID="{BA8261D7-2920-4BDB-8363-D7B3E536C5FD}" presName="sibTrans" presStyleCnt="0"/>
      <dgm:spPr/>
    </dgm:pt>
    <dgm:pt modelId="{B4A0E343-C25A-421A-A02E-A05184D0769C}" type="pres">
      <dgm:prSet presAssocID="{16FC746D-B219-486B-9846-72D6145F7435}" presName="node" presStyleLbl="alignAccFollowNode1" presStyleIdx="17" presStyleCnt="18">
        <dgm:presLayoutVars>
          <dgm:bulletEnabled val="1"/>
        </dgm:presLayoutVars>
      </dgm:prSet>
      <dgm:spPr/>
    </dgm:pt>
  </dgm:ptLst>
  <dgm:cxnLst>
    <dgm:cxn modelId="{ADB50E08-4ACE-483C-B187-3C437AFC993E}" srcId="{C31C6889-4871-445B-9799-33631E85EDF0}" destId="{2B5DE745-A4FE-4AA5-B567-164E8BCB46BC}" srcOrd="2" destOrd="0" parTransId="{52A72FF2-4CBA-40B9-8A5A-19A2A21D76C4}" sibTransId="{9D55A5E3-34AC-496F-9C8B-15902C85C5F9}"/>
    <dgm:cxn modelId="{1B58A409-1E8B-48B0-9189-660B48BF2E38}" srcId="{D4BE3B4A-1954-4CCA-9954-53620F7AD3F3}" destId="{1FEC3B23-4FFD-47F6-B102-A2856B61B6F4}" srcOrd="3" destOrd="0" parTransId="{48A6F27E-D938-4CAC-A54E-6BB4ACB20B90}" sibTransId="{EC041401-ED58-4CE6-834D-065E2BF451DE}"/>
    <dgm:cxn modelId="{A09D0418-3B3F-4FCC-9B7F-A81E7735DFE4}" srcId="{D85D19B2-729A-4908-9300-0376FFF349DA}" destId="{7134571B-8D30-4293-9E29-1CD5EC7E058B}" srcOrd="3" destOrd="0" parTransId="{DB4FE83D-E5A8-4842-9C8E-9B9D5CD8D086}" sibTransId="{EA445701-67C0-42EF-8D1E-F790ACB5DF8F}"/>
    <dgm:cxn modelId="{4D0B1F1B-EDA5-47B3-AE68-CA0C5F93BBE9}" type="presOf" srcId="{D4BE3B4A-1954-4CCA-9954-53620F7AD3F3}" destId="{A2E5B5F5-E09C-48CE-97BF-D15002CE3C5F}" srcOrd="0" destOrd="0" presId="urn:microsoft.com/office/officeart/2005/8/layout/lProcess3"/>
    <dgm:cxn modelId="{46CB611F-51FD-4077-AD71-17875476E6E5}" srcId="{9E96EBC1-DE12-4214-9A5A-D4E7ABC42BDF}" destId="{6F390473-ED3D-4DED-9E31-C58035C77BF8}" srcOrd="5" destOrd="0" parTransId="{7879A50C-92A0-4955-9BF3-CF862B27B8D2}" sibTransId="{CE9976F2-98B8-4E74-BD42-020E5C16C90D}"/>
    <dgm:cxn modelId="{799E9D2E-0982-42E3-925A-19FDE81E612C}" type="presOf" srcId="{B75396EF-7218-4413-B81D-1789B0491D0C}" destId="{559DD3C0-6490-4F62-9F22-415C3FB6419B}" srcOrd="0" destOrd="0" presId="urn:microsoft.com/office/officeart/2005/8/layout/lProcess3"/>
    <dgm:cxn modelId="{1188F830-3479-44E6-BBDF-B90C5E9C803F}" type="presOf" srcId="{D85D19B2-729A-4908-9300-0376FFF349DA}" destId="{632A3349-8102-45AE-B204-300F1A35ED1E}" srcOrd="0" destOrd="0" presId="urn:microsoft.com/office/officeart/2005/8/layout/lProcess3"/>
    <dgm:cxn modelId="{418E2F33-93E6-4D57-AB45-DEF73E95B970}" srcId="{9E96EBC1-DE12-4214-9A5A-D4E7ABC42BDF}" destId="{D4BE3B4A-1954-4CCA-9954-53620F7AD3F3}" srcOrd="2" destOrd="0" parTransId="{DB753621-B083-4BC3-A3D4-673D56868E26}" sibTransId="{2DB649B9-C329-43E2-BB47-0FDD27AA8B53}"/>
    <dgm:cxn modelId="{3AEE9234-C197-4375-986B-62B558693920}" type="presOf" srcId="{8CCECE4F-04E0-4EC5-BC70-D8A96D3F447E}" destId="{2C279723-933F-41B4-A8F6-4081DB132428}" srcOrd="0" destOrd="0" presId="urn:microsoft.com/office/officeart/2005/8/layout/lProcess3"/>
    <dgm:cxn modelId="{32A9A136-4E37-4B6D-BB76-CABE3A833DA1}" type="presOf" srcId="{2B5DE745-A4FE-4AA5-B567-164E8BCB46BC}" destId="{C80DCCE3-F3BA-44EA-9011-D637E11D7DBE}" srcOrd="0" destOrd="0" presId="urn:microsoft.com/office/officeart/2005/8/layout/lProcess3"/>
    <dgm:cxn modelId="{1A761F39-627E-49B5-AAC6-ECBD866E683E}" type="presOf" srcId="{9E96EBC1-DE12-4214-9A5A-D4E7ABC42BDF}" destId="{90940A89-9F2F-49E0-B3FF-4E79223F284C}" srcOrd="0" destOrd="0" presId="urn:microsoft.com/office/officeart/2005/8/layout/lProcess3"/>
    <dgm:cxn modelId="{F6414739-9F08-44B6-827B-01AAADEBEADE}" type="presOf" srcId="{D62792B2-5204-434C-8EAF-6E4BF0491ECF}" destId="{78EBD501-A164-468C-AB50-AE0BDBF7D59D}" srcOrd="0" destOrd="0" presId="urn:microsoft.com/office/officeart/2005/8/layout/lProcess3"/>
    <dgm:cxn modelId="{507D453D-4C5E-4DAC-A57B-70D02D8E7832}" srcId="{9E96EBC1-DE12-4214-9A5A-D4E7ABC42BDF}" destId="{D85D19B2-729A-4908-9300-0376FFF349DA}" srcOrd="4" destOrd="0" parTransId="{D2821AE2-FE32-4580-91D0-6139B504F2F4}" sibTransId="{E46B3FE0-1F68-4C7C-B53F-3913344DFF1A}"/>
    <dgm:cxn modelId="{F087EA3E-EA9D-477E-A801-27192F6A37D3}" type="presOf" srcId="{95102738-B560-497E-B160-8AC5ECFF7615}" destId="{780D3604-473C-4BC8-88FB-C3C71C62F195}" srcOrd="0" destOrd="0" presId="urn:microsoft.com/office/officeart/2005/8/layout/lProcess3"/>
    <dgm:cxn modelId="{9B39A340-780A-472B-85C9-9AD70C6BA055}" srcId="{D85D19B2-729A-4908-9300-0376FFF349DA}" destId="{5572D42A-20F7-4DAA-8FEB-A54835A76CD3}" srcOrd="1" destOrd="0" parTransId="{1B9C3467-97C4-4EAD-89B8-AB833C0A55DD}" sibTransId="{78E159C2-D5C3-4959-B438-4FF320802C04}"/>
    <dgm:cxn modelId="{99BA8C5D-EE10-454F-857D-2CCEC7F4DA3D}" srcId="{8CCECE4F-04E0-4EC5-BC70-D8A96D3F447E}" destId="{E39CE837-DB6B-466F-BCDB-D9B111EE5269}" srcOrd="0" destOrd="0" parTransId="{78EDEB56-F88C-4A10-BFC3-4BC814F0A1A6}" sibTransId="{61099E19-1350-49D1-AB56-D587A424E03A}"/>
    <dgm:cxn modelId="{FBC29A5F-40FE-42A0-B5DC-A2DB4832D733}" srcId="{D85D19B2-729A-4908-9300-0376FFF349DA}" destId="{EFC959DD-F2A8-410A-8F5E-BB24065DC059}" srcOrd="0" destOrd="0" parTransId="{10766373-1B1F-4492-9CD5-DF0CCBC65E77}" sibTransId="{82EE0BA0-871C-4278-B253-C57EB90B7F43}"/>
    <dgm:cxn modelId="{47B28747-9096-4458-B187-B8FB036C9B16}" srcId="{C31C6889-4871-445B-9799-33631E85EDF0}" destId="{BA0746BD-F46E-445F-B87A-82A168D5755D}" srcOrd="0" destOrd="0" parTransId="{EBAAF7ED-593C-4F0B-8C56-F58662852F76}" sibTransId="{F4388C2E-6925-496E-A4D5-75FF979EC859}"/>
    <dgm:cxn modelId="{3CA3F048-8666-4685-AC2D-3B57607A7A0D}" type="presOf" srcId="{BA0746BD-F46E-445F-B87A-82A168D5755D}" destId="{FB9E48A0-66CB-487D-A495-4666D3783A6D}" srcOrd="0" destOrd="0" presId="urn:microsoft.com/office/officeart/2005/8/layout/lProcess3"/>
    <dgm:cxn modelId="{98D1B06B-E4A1-4817-B7C8-D16FC62E567F}" srcId="{8CCECE4F-04E0-4EC5-BC70-D8A96D3F447E}" destId="{95102738-B560-497E-B160-8AC5ECFF7615}" srcOrd="1" destOrd="0" parTransId="{3AB31419-3A2F-4EEF-8206-BDDE947E6D6B}" sibTransId="{6ED545AB-24C2-4E06-8AB1-C1802C61D8BA}"/>
    <dgm:cxn modelId="{EC244B6E-EEBA-4D63-952E-347D922E0755}" type="presOf" srcId="{7B0F628E-9940-4534-B0D3-571CA71D3AB4}" destId="{7E1446D9-3B27-4CEF-9EE4-9EBB928D04BB}" srcOrd="0" destOrd="0" presId="urn:microsoft.com/office/officeart/2005/8/layout/lProcess3"/>
    <dgm:cxn modelId="{73DD9D4E-D7D9-4FD6-BBBC-46DEA716B58F}" type="presOf" srcId="{35F6BC92-108F-4A81-83A9-5424F4C0F28B}" destId="{11A0EB57-CE26-4783-A3B7-08527C862436}" srcOrd="0" destOrd="0" presId="urn:microsoft.com/office/officeart/2005/8/layout/lProcess3"/>
    <dgm:cxn modelId="{67A2FA50-CD39-442B-826C-1C28BB858640}" srcId="{9E96EBC1-DE12-4214-9A5A-D4E7ABC42BDF}" destId="{8CCECE4F-04E0-4EC5-BC70-D8A96D3F447E}" srcOrd="3" destOrd="0" parTransId="{E1438388-2BF2-4DE3-A550-A0880C9675F5}" sibTransId="{1B4D898D-B392-4502-A421-217B7A3A78DC}"/>
    <dgm:cxn modelId="{58736F51-5719-42DB-BDA9-19B9728F3A4E}" srcId="{6F390473-ED3D-4DED-9E31-C58035C77BF8}" destId="{A2C05256-176F-4D46-9513-2D444FEB0B75}" srcOrd="0" destOrd="0" parTransId="{5DD2319B-F383-4837-8CA3-1D064302723F}" sibTransId="{D51B7CF9-2039-464D-9F97-46F2051D95F4}"/>
    <dgm:cxn modelId="{FC00B655-D1AC-4C8A-BE57-5D684B7E090B}" type="presOf" srcId="{7134571B-8D30-4293-9E29-1CD5EC7E058B}" destId="{1D2E149E-7F5E-4ED6-9C68-AF4EBFDDC586}" srcOrd="0" destOrd="0" presId="urn:microsoft.com/office/officeart/2005/8/layout/lProcess3"/>
    <dgm:cxn modelId="{6961BB56-71B4-467A-BC9E-90D6615DA213}" srcId="{9E96EBC1-DE12-4214-9A5A-D4E7ABC42BDF}" destId="{C31C6889-4871-445B-9799-33631E85EDF0}" srcOrd="0" destOrd="0" parTransId="{A4B73063-9E91-4695-A740-2D3289123C44}" sibTransId="{1DD4E2C3-18D9-4F16-AB5C-0EA251F9315D}"/>
    <dgm:cxn modelId="{2E62AF7B-9EC5-4462-A2D3-A824BE0F4B0C}" srcId="{6F390473-ED3D-4DED-9E31-C58035C77BF8}" destId="{16FC746D-B219-486B-9846-72D6145F7435}" srcOrd="2" destOrd="0" parTransId="{046E377C-AAD8-41E5-90D3-5255D6EEE027}" sibTransId="{C0426BFE-61F5-4080-BACF-D4E0C9E3A26C}"/>
    <dgm:cxn modelId="{07A3DA87-00C8-4318-9108-DFC5499F6CEF}" type="presOf" srcId="{A2C05256-176F-4D46-9513-2D444FEB0B75}" destId="{8CFEFC04-086B-4422-87E4-8A015D546558}" srcOrd="0" destOrd="0" presId="urn:microsoft.com/office/officeart/2005/8/layout/lProcess3"/>
    <dgm:cxn modelId="{2706E096-E692-4D93-A1A2-D797AF484248}" srcId="{D4BE3B4A-1954-4CCA-9954-53620F7AD3F3}" destId="{35F6BC92-108F-4A81-83A9-5424F4C0F28B}" srcOrd="2" destOrd="0" parTransId="{D8499B5E-F9FF-4097-BB9A-5DAF4BC445E5}" sibTransId="{03464E2C-25E9-4A08-916B-B94DEB55627C}"/>
    <dgm:cxn modelId="{BF998F99-9EC6-4978-8435-A8CC3FB93F53}" type="presOf" srcId="{7C46BE08-51C9-4EF7-AF1B-E0D6F97858E0}" destId="{6BE89CD1-57D3-4194-A3F5-BE8CA0DD1076}" srcOrd="0" destOrd="0" presId="urn:microsoft.com/office/officeart/2005/8/layout/lProcess3"/>
    <dgm:cxn modelId="{840EAA9D-9C38-41E0-91F3-B6B524DAB871}" type="presOf" srcId="{5572D42A-20F7-4DAA-8FEB-A54835A76CD3}" destId="{EF96E8E6-06B1-490C-A7AD-FF5BA18A4CEE}" srcOrd="0" destOrd="0" presId="urn:microsoft.com/office/officeart/2005/8/layout/lProcess3"/>
    <dgm:cxn modelId="{72B6A9A2-FE97-413F-A0CE-BF847B4076E5}" srcId="{D85D19B2-729A-4908-9300-0376FFF349DA}" destId="{93827B72-CD54-4B9E-98EC-EBE39386A88E}" srcOrd="2" destOrd="0" parTransId="{F5ADFCBA-3A84-44DC-8713-85E4C7521547}" sibTransId="{E1EAE86A-D68D-419D-9F35-912450A32C0F}"/>
    <dgm:cxn modelId="{E447E1A2-2B6B-4A21-BD97-D20218695C4A}" srcId="{9E96EBC1-DE12-4214-9A5A-D4E7ABC42BDF}" destId="{9443BE47-8585-4C7F-AE22-8DD478E315B3}" srcOrd="1" destOrd="0" parTransId="{D08B39A1-7C9F-4677-8A45-EC2BA20998F0}" sibTransId="{DE4917A3-6586-4EA4-B424-30C001FB46F5}"/>
    <dgm:cxn modelId="{37693BB2-043F-44A3-AB63-053E944BCF17}" type="presOf" srcId="{9825635A-9BE4-49B1-9841-FC4BDBE33704}" destId="{AB796CD7-520A-48F3-A893-46BA1E141D44}" srcOrd="0" destOrd="0" presId="urn:microsoft.com/office/officeart/2005/8/layout/lProcess3"/>
    <dgm:cxn modelId="{53F1E9B4-5714-4257-A79D-BA6F61E22233}" type="presOf" srcId="{1FEC3B23-4FFD-47F6-B102-A2856B61B6F4}" destId="{10945DF5-5CF4-458D-983C-1C66A109CBAB}" srcOrd="0" destOrd="0" presId="urn:microsoft.com/office/officeart/2005/8/layout/lProcess3"/>
    <dgm:cxn modelId="{0376C3B5-75FB-411B-A0B4-B557D0F15C4C}" type="presOf" srcId="{E39CE837-DB6B-466F-BCDB-D9B111EE5269}" destId="{D2EE8DA6-F427-4DA8-818E-BA795705F738}" srcOrd="0" destOrd="0" presId="urn:microsoft.com/office/officeart/2005/8/layout/lProcess3"/>
    <dgm:cxn modelId="{1C80E4BA-B02E-4135-A3E8-7EB06BC10868}" srcId="{D4BE3B4A-1954-4CCA-9954-53620F7AD3F3}" destId="{7B0F628E-9940-4534-B0D3-571CA71D3AB4}" srcOrd="0" destOrd="0" parTransId="{E6728EA0-BA24-4695-940F-0E28FEEFED38}" sibTransId="{E0AF9201-3AC4-46A1-8A8F-4373B69F659A}"/>
    <dgm:cxn modelId="{664F0DBC-22D6-41D3-835D-E1A209271069}" srcId="{D4BE3B4A-1954-4CCA-9954-53620F7AD3F3}" destId="{B75396EF-7218-4413-B81D-1789B0491D0C}" srcOrd="4" destOrd="0" parTransId="{57FA5D37-F7C8-434E-B54F-CE9FB4B621C2}" sibTransId="{D3DB12BF-E6A8-41E4-9A1D-150CE34D18E3}"/>
    <dgm:cxn modelId="{6FC30DBD-E85F-4436-85E3-37662316B386}" type="presOf" srcId="{9443BE47-8585-4C7F-AE22-8DD478E315B3}" destId="{D3A89E57-3987-4729-B894-4D5C292BB33C}" srcOrd="0" destOrd="0" presId="urn:microsoft.com/office/officeart/2005/8/layout/lProcess3"/>
    <dgm:cxn modelId="{22147FBD-3D62-4611-903B-CB920D698BC8}" type="presOf" srcId="{6F390473-ED3D-4DED-9E31-C58035C77BF8}" destId="{99CDB37A-9A79-4CEE-8CD6-4C8624211FB2}" srcOrd="0" destOrd="0" presId="urn:microsoft.com/office/officeart/2005/8/layout/lProcess3"/>
    <dgm:cxn modelId="{343BC5C0-A4A8-4A57-8F50-E2C3274F2037}" srcId="{D4BE3B4A-1954-4CCA-9954-53620F7AD3F3}" destId="{7C46BE08-51C9-4EF7-AF1B-E0D6F97858E0}" srcOrd="1" destOrd="0" parTransId="{C0890E2C-5665-4ACF-9CFE-8F3A9152F21E}" sibTransId="{D9BA1254-918D-4354-B138-86AC60449DC4}"/>
    <dgm:cxn modelId="{B549B9C5-166D-4B31-B730-8548F23B45D0}" srcId="{C31C6889-4871-445B-9799-33631E85EDF0}" destId="{43FA17C0-1BBD-4EB3-9C0B-3CA9E8C0F7F2}" srcOrd="1" destOrd="0" parTransId="{AC99062D-AA8D-4E72-A7AC-D85F7794A313}" sibTransId="{D6DFE9CB-389E-4E8D-A3F9-9F64D5EF3EC4}"/>
    <dgm:cxn modelId="{E61497C8-E931-4A76-9332-8A72F5571164}" type="presOf" srcId="{C31C6889-4871-445B-9799-33631E85EDF0}" destId="{9477EDF9-ED26-455B-ADEE-2954AB955F27}" srcOrd="0" destOrd="0" presId="urn:microsoft.com/office/officeart/2005/8/layout/lProcess3"/>
    <dgm:cxn modelId="{5D7769C9-A877-40A1-8CFA-99A793B609A2}" srcId="{9443BE47-8585-4C7F-AE22-8DD478E315B3}" destId="{D62792B2-5204-434C-8EAF-6E4BF0491ECF}" srcOrd="0" destOrd="0" parTransId="{8058DE26-BB35-4F85-BAE4-87A859186733}" sibTransId="{1765B09D-5FC4-4681-9B17-EE679FF16D66}"/>
    <dgm:cxn modelId="{40B223CF-BD38-4B5D-A00D-DD4FAF594F1E}" type="presOf" srcId="{16FC746D-B219-486B-9846-72D6145F7435}" destId="{B4A0E343-C25A-421A-A02E-A05184D0769C}" srcOrd="0" destOrd="0" presId="urn:microsoft.com/office/officeart/2005/8/layout/lProcess3"/>
    <dgm:cxn modelId="{2DA5C3DD-04B5-4339-B096-76745F093A3D}" type="presOf" srcId="{93827B72-CD54-4B9E-98EC-EBE39386A88E}" destId="{8F53F909-2BE7-4C2B-8884-F2158BB29F21}" srcOrd="0" destOrd="0" presId="urn:microsoft.com/office/officeart/2005/8/layout/lProcess3"/>
    <dgm:cxn modelId="{7E3A0AE5-6DBA-492C-A12D-4417FC439445}" srcId="{6F390473-ED3D-4DED-9E31-C58035C77BF8}" destId="{9825635A-9BE4-49B1-9841-FC4BDBE33704}" srcOrd="1" destOrd="0" parTransId="{190D5A6A-5594-4A82-A0D9-3BF06199F7EA}" sibTransId="{BA8261D7-2920-4BDB-8363-D7B3E536C5FD}"/>
    <dgm:cxn modelId="{364725E7-5A9B-4C43-94DE-E7B01CB58DFC}" type="presOf" srcId="{EFC959DD-F2A8-410A-8F5E-BB24065DC059}" destId="{2D2BE067-0E74-4A50-99E7-1B7BA120BDCE}" srcOrd="0" destOrd="0" presId="urn:microsoft.com/office/officeart/2005/8/layout/lProcess3"/>
    <dgm:cxn modelId="{F8D662EB-F0DB-47ED-A576-2C8FAE53CF6A}" type="presOf" srcId="{43FA17C0-1BBD-4EB3-9C0B-3CA9E8C0F7F2}" destId="{A8AC9C3A-3FB1-4DE7-98B3-F76B71E0E1D7}" srcOrd="0" destOrd="0" presId="urn:microsoft.com/office/officeart/2005/8/layout/lProcess3"/>
    <dgm:cxn modelId="{7FAF6FD9-C1B5-4FF2-A6BB-74D6407EF325}" type="presParOf" srcId="{90940A89-9F2F-49E0-B3FF-4E79223F284C}" destId="{3838AC61-C15E-4EE0-9F03-4869981AA754}" srcOrd="0" destOrd="0" presId="urn:microsoft.com/office/officeart/2005/8/layout/lProcess3"/>
    <dgm:cxn modelId="{60E88B1C-842E-4788-803E-05A4E056A24D}" type="presParOf" srcId="{3838AC61-C15E-4EE0-9F03-4869981AA754}" destId="{9477EDF9-ED26-455B-ADEE-2954AB955F27}" srcOrd="0" destOrd="0" presId="urn:microsoft.com/office/officeart/2005/8/layout/lProcess3"/>
    <dgm:cxn modelId="{12E32659-7FF3-4C51-8437-7C5B72CA13CC}" type="presParOf" srcId="{3838AC61-C15E-4EE0-9F03-4869981AA754}" destId="{C115F3D3-4CD9-48E7-A0A1-5A3E319FE347}" srcOrd="1" destOrd="0" presId="urn:microsoft.com/office/officeart/2005/8/layout/lProcess3"/>
    <dgm:cxn modelId="{EC6151AB-AC1B-40BC-A484-93C5EF8F76B8}" type="presParOf" srcId="{3838AC61-C15E-4EE0-9F03-4869981AA754}" destId="{FB9E48A0-66CB-487D-A495-4666D3783A6D}" srcOrd="2" destOrd="0" presId="urn:microsoft.com/office/officeart/2005/8/layout/lProcess3"/>
    <dgm:cxn modelId="{6BAD8626-D172-4CB8-8766-EE6435BB1FCA}" type="presParOf" srcId="{3838AC61-C15E-4EE0-9F03-4869981AA754}" destId="{1F21543A-FD3E-4587-B9D9-98631B01A09A}" srcOrd="3" destOrd="0" presId="urn:microsoft.com/office/officeart/2005/8/layout/lProcess3"/>
    <dgm:cxn modelId="{EFCF0961-52B4-45A9-9D65-ED008D7890DD}" type="presParOf" srcId="{3838AC61-C15E-4EE0-9F03-4869981AA754}" destId="{A8AC9C3A-3FB1-4DE7-98B3-F76B71E0E1D7}" srcOrd="4" destOrd="0" presId="urn:microsoft.com/office/officeart/2005/8/layout/lProcess3"/>
    <dgm:cxn modelId="{18DDB11F-B1B7-417F-A339-ADCFFA97019D}" type="presParOf" srcId="{3838AC61-C15E-4EE0-9F03-4869981AA754}" destId="{B964D409-BDD9-43AE-AB7E-64B4CF2F3993}" srcOrd="5" destOrd="0" presId="urn:microsoft.com/office/officeart/2005/8/layout/lProcess3"/>
    <dgm:cxn modelId="{C5FCD9C9-3E25-42F8-8FE9-A75BF39C21A5}" type="presParOf" srcId="{3838AC61-C15E-4EE0-9F03-4869981AA754}" destId="{C80DCCE3-F3BA-44EA-9011-D637E11D7DBE}" srcOrd="6" destOrd="0" presId="urn:microsoft.com/office/officeart/2005/8/layout/lProcess3"/>
    <dgm:cxn modelId="{51F94BBF-6FCD-45D1-81F1-6F607C979717}" type="presParOf" srcId="{90940A89-9F2F-49E0-B3FF-4E79223F284C}" destId="{9AB47117-77C9-4324-A98A-62AC5F616A83}" srcOrd="1" destOrd="0" presId="urn:microsoft.com/office/officeart/2005/8/layout/lProcess3"/>
    <dgm:cxn modelId="{10AB2631-438C-4914-AF7E-CE88D56F7AE2}" type="presParOf" srcId="{90940A89-9F2F-49E0-B3FF-4E79223F284C}" destId="{B9B9C565-AB2C-4ACF-BE43-B93E4F29A01D}" srcOrd="2" destOrd="0" presId="urn:microsoft.com/office/officeart/2005/8/layout/lProcess3"/>
    <dgm:cxn modelId="{445B0CD7-FDD1-4A45-8245-E063E09DD195}" type="presParOf" srcId="{B9B9C565-AB2C-4ACF-BE43-B93E4F29A01D}" destId="{D3A89E57-3987-4729-B894-4D5C292BB33C}" srcOrd="0" destOrd="0" presId="urn:microsoft.com/office/officeart/2005/8/layout/lProcess3"/>
    <dgm:cxn modelId="{EF360599-9371-48A1-845C-ECA665799EE9}" type="presParOf" srcId="{B9B9C565-AB2C-4ACF-BE43-B93E4F29A01D}" destId="{1FF7D9CC-BC1A-45ED-BCDC-C16372297118}" srcOrd="1" destOrd="0" presId="urn:microsoft.com/office/officeart/2005/8/layout/lProcess3"/>
    <dgm:cxn modelId="{DDFFBDD5-A021-46ED-9615-84AD2BD0EAA4}" type="presParOf" srcId="{B9B9C565-AB2C-4ACF-BE43-B93E4F29A01D}" destId="{78EBD501-A164-468C-AB50-AE0BDBF7D59D}" srcOrd="2" destOrd="0" presId="urn:microsoft.com/office/officeart/2005/8/layout/lProcess3"/>
    <dgm:cxn modelId="{D55F8BF3-A629-4B5D-9D54-9C391419573B}" type="presParOf" srcId="{90940A89-9F2F-49E0-B3FF-4E79223F284C}" destId="{F69D4A45-A8F7-4743-8BC1-0E1CFC3278E7}" srcOrd="3" destOrd="0" presId="urn:microsoft.com/office/officeart/2005/8/layout/lProcess3"/>
    <dgm:cxn modelId="{FCEC8572-B686-427C-B5C0-EB12AA31A5EA}" type="presParOf" srcId="{90940A89-9F2F-49E0-B3FF-4E79223F284C}" destId="{75A35225-8B05-45AD-917C-726073BD0C36}" srcOrd="4" destOrd="0" presId="urn:microsoft.com/office/officeart/2005/8/layout/lProcess3"/>
    <dgm:cxn modelId="{CC1EC8D3-3215-40AC-9359-F9C553E80B6A}" type="presParOf" srcId="{75A35225-8B05-45AD-917C-726073BD0C36}" destId="{A2E5B5F5-E09C-48CE-97BF-D15002CE3C5F}" srcOrd="0" destOrd="0" presId="urn:microsoft.com/office/officeart/2005/8/layout/lProcess3"/>
    <dgm:cxn modelId="{928063D6-8856-4D32-8A5C-816CBDA975CF}" type="presParOf" srcId="{75A35225-8B05-45AD-917C-726073BD0C36}" destId="{FE00D92B-04A0-498D-AEA5-7126358E7367}" srcOrd="1" destOrd="0" presId="urn:microsoft.com/office/officeart/2005/8/layout/lProcess3"/>
    <dgm:cxn modelId="{A6B2502F-0E57-470F-BD36-3E42E0C03F96}" type="presParOf" srcId="{75A35225-8B05-45AD-917C-726073BD0C36}" destId="{7E1446D9-3B27-4CEF-9EE4-9EBB928D04BB}" srcOrd="2" destOrd="0" presId="urn:microsoft.com/office/officeart/2005/8/layout/lProcess3"/>
    <dgm:cxn modelId="{F71C5139-64D9-48D5-A416-E0880C3CE99C}" type="presParOf" srcId="{75A35225-8B05-45AD-917C-726073BD0C36}" destId="{AAC0B153-02C5-4D3F-B46E-0FB49EE6C1CF}" srcOrd="3" destOrd="0" presId="urn:microsoft.com/office/officeart/2005/8/layout/lProcess3"/>
    <dgm:cxn modelId="{0A17E1BB-B0CC-4361-BE47-144848639367}" type="presParOf" srcId="{75A35225-8B05-45AD-917C-726073BD0C36}" destId="{6BE89CD1-57D3-4194-A3F5-BE8CA0DD1076}" srcOrd="4" destOrd="0" presId="urn:microsoft.com/office/officeart/2005/8/layout/lProcess3"/>
    <dgm:cxn modelId="{82600462-36B5-43EE-8B17-E50438D08E93}" type="presParOf" srcId="{75A35225-8B05-45AD-917C-726073BD0C36}" destId="{3F8262FF-785C-423D-BC6A-E5B47E880770}" srcOrd="5" destOrd="0" presId="urn:microsoft.com/office/officeart/2005/8/layout/lProcess3"/>
    <dgm:cxn modelId="{65FA8739-A431-4104-AEB9-0FAD384043CD}" type="presParOf" srcId="{75A35225-8B05-45AD-917C-726073BD0C36}" destId="{11A0EB57-CE26-4783-A3B7-08527C862436}" srcOrd="6" destOrd="0" presId="urn:microsoft.com/office/officeart/2005/8/layout/lProcess3"/>
    <dgm:cxn modelId="{2C15997E-C477-446D-96CF-4BBAF334529B}" type="presParOf" srcId="{75A35225-8B05-45AD-917C-726073BD0C36}" destId="{B9C8BB3A-8636-4189-A541-B7DAD5D88DC7}" srcOrd="7" destOrd="0" presId="urn:microsoft.com/office/officeart/2005/8/layout/lProcess3"/>
    <dgm:cxn modelId="{E0E9F01D-9CAB-4F16-9B0B-534A93C2CEE3}" type="presParOf" srcId="{75A35225-8B05-45AD-917C-726073BD0C36}" destId="{10945DF5-5CF4-458D-983C-1C66A109CBAB}" srcOrd="8" destOrd="0" presId="urn:microsoft.com/office/officeart/2005/8/layout/lProcess3"/>
    <dgm:cxn modelId="{29910136-A614-4BCF-B45A-A286629C4695}" type="presParOf" srcId="{75A35225-8B05-45AD-917C-726073BD0C36}" destId="{4EFA91E3-3109-4E89-9F75-76BCBF029157}" srcOrd="9" destOrd="0" presId="urn:microsoft.com/office/officeart/2005/8/layout/lProcess3"/>
    <dgm:cxn modelId="{87E287E3-8399-4C92-AA73-4F84B2670F6A}" type="presParOf" srcId="{75A35225-8B05-45AD-917C-726073BD0C36}" destId="{559DD3C0-6490-4F62-9F22-415C3FB6419B}" srcOrd="10" destOrd="0" presId="urn:microsoft.com/office/officeart/2005/8/layout/lProcess3"/>
    <dgm:cxn modelId="{AF72A69E-2BC1-4849-90DF-4B95D5C32713}" type="presParOf" srcId="{90940A89-9F2F-49E0-B3FF-4E79223F284C}" destId="{A77B1E77-85D9-4D34-BC1A-DD55208CC9F8}" srcOrd="5" destOrd="0" presId="urn:microsoft.com/office/officeart/2005/8/layout/lProcess3"/>
    <dgm:cxn modelId="{0F3BCB07-A444-4A31-9671-6AA20605C019}" type="presParOf" srcId="{90940A89-9F2F-49E0-B3FF-4E79223F284C}" destId="{E62BA9F1-1749-4F7C-9AF9-F2E8637BF797}" srcOrd="6" destOrd="0" presId="urn:microsoft.com/office/officeart/2005/8/layout/lProcess3"/>
    <dgm:cxn modelId="{3C883B29-3527-45CA-BBB2-15E4528A167F}" type="presParOf" srcId="{E62BA9F1-1749-4F7C-9AF9-F2E8637BF797}" destId="{2C279723-933F-41B4-A8F6-4081DB132428}" srcOrd="0" destOrd="0" presId="urn:microsoft.com/office/officeart/2005/8/layout/lProcess3"/>
    <dgm:cxn modelId="{FF9AC3D5-B940-48DB-B19B-EB42A13E71C9}" type="presParOf" srcId="{E62BA9F1-1749-4F7C-9AF9-F2E8637BF797}" destId="{FF8AEA41-36A7-467F-8320-1D4E13602072}" srcOrd="1" destOrd="0" presId="urn:microsoft.com/office/officeart/2005/8/layout/lProcess3"/>
    <dgm:cxn modelId="{4CAD7EB3-5D98-4A33-87C4-21A1ACA5D84F}" type="presParOf" srcId="{E62BA9F1-1749-4F7C-9AF9-F2E8637BF797}" destId="{D2EE8DA6-F427-4DA8-818E-BA795705F738}" srcOrd="2" destOrd="0" presId="urn:microsoft.com/office/officeart/2005/8/layout/lProcess3"/>
    <dgm:cxn modelId="{1402E228-0C07-40FF-A92E-32F5617FC832}" type="presParOf" srcId="{E62BA9F1-1749-4F7C-9AF9-F2E8637BF797}" destId="{56895348-03F2-4986-AF63-7C4D203F88A0}" srcOrd="3" destOrd="0" presId="urn:microsoft.com/office/officeart/2005/8/layout/lProcess3"/>
    <dgm:cxn modelId="{708D993A-F2EB-467D-9166-A7C5EAA3680D}" type="presParOf" srcId="{E62BA9F1-1749-4F7C-9AF9-F2E8637BF797}" destId="{780D3604-473C-4BC8-88FB-C3C71C62F195}" srcOrd="4" destOrd="0" presId="urn:microsoft.com/office/officeart/2005/8/layout/lProcess3"/>
    <dgm:cxn modelId="{076A48B9-7ADB-458D-A821-77ACA172C84A}" type="presParOf" srcId="{90940A89-9F2F-49E0-B3FF-4E79223F284C}" destId="{67C3DA40-FD52-4B4E-9768-7001F018FCEF}" srcOrd="7" destOrd="0" presId="urn:microsoft.com/office/officeart/2005/8/layout/lProcess3"/>
    <dgm:cxn modelId="{9C27EEC6-0E5A-4FE3-870D-BC1A81B5FD4E}" type="presParOf" srcId="{90940A89-9F2F-49E0-B3FF-4E79223F284C}" destId="{F3992258-2198-4421-ACC7-1A389BBD7EE4}" srcOrd="8" destOrd="0" presId="urn:microsoft.com/office/officeart/2005/8/layout/lProcess3"/>
    <dgm:cxn modelId="{D55F2A01-1534-40DE-9410-3F31BE0A54B2}" type="presParOf" srcId="{F3992258-2198-4421-ACC7-1A389BBD7EE4}" destId="{632A3349-8102-45AE-B204-300F1A35ED1E}" srcOrd="0" destOrd="0" presId="urn:microsoft.com/office/officeart/2005/8/layout/lProcess3"/>
    <dgm:cxn modelId="{35B7F3C9-0DB7-4F6D-A97E-83C9E23E7C60}" type="presParOf" srcId="{F3992258-2198-4421-ACC7-1A389BBD7EE4}" destId="{0FD2E125-93CE-48D9-A01F-DECC3EB88B7C}" srcOrd="1" destOrd="0" presId="urn:microsoft.com/office/officeart/2005/8/layout/lProcess3"/>
    <dgm:cxn modelId="{68A7BB8E-FA58-4CFF-9D95-DEB440EA4545}" type="presParOf" srcId="{F3992258-2198-4421-ACC7-1A389BBD7EE4}" destId="{2D2BE067-0E74-4A50-99E7-1B7BA120BDCE}" srcOrd="2" destOrd="0" presId="urn:microsoft.com/office/officeart/2005/8/layout/lProcess3"/>
    <dgm:cxn modelId="{CA66EE2E-F037-4C8B-B877-FCA67D790DCE}" type="presParOf" srcId="{F3992258-2198-4421-ACC7-1A389BBD7EE4}" destId="{01379683-CFE3-4794-92AD-18F4852AFEE3}" srcOrd="3" destOrd="0" presId="urn:microsoft.com/office/officeart/2005/8/layout/lProcess3"/>
    <dgm:cxn modelId="{5711A7CF-A38B-43DA-8B0B-143DD8A919AC}" type="presParOf" srcId="{F3992258-2198-4421-ACC7-1A389BBD7EE4}" destId="{EF96E8E6-06B1-490C-A7AD-FF5BA18A4CEE}" srcOrd="4" destOrd="0" presId="urn:microsoft.com/office/officeart/2005/8/layout/lProcess3"/>
    <dgm:cxn modelId="{A61A9323-C94F-4EDD-AFF2-EB79A6788260}" type="presParOf" srcId="{F3992258-2198-4421-ACC7-1A389BBD7EE4}" destId="{175A7B23-550B-488E-9AF7-60CF2C9624E3}" srcOrd="5" destOrd="0" presId="urn:microsoft.com/office/officeart/2005/8/layout/lProcess3"/>
    <dgm:cxn modelId="{DD9EE98C-911C-4355-B56E-B35513AE1A38}" type="presParOf" srcId="{F3992258-2198-4421-ACC7-1A389BBD7EE4}" destId="{8F53F909-2BE7-4C2B-8884-F2158BB29F21}" srcOrd="6" destOrd="0" presId="urn:microsoft.com/office/officeart/2005/8/layout/lProcess3"/>
    <dgm:cxn modelId="{32D5BCD8-9D16-404D-8D4F-9A3F4C83BD53}" type="presParOf" srcId="{F3992258-2198-4421-ACC7-1A389BBD7EE4}" destId="{061B8E97-3AB5-424A-99E2-E6C1B39F108C}" srcOrd="7" destOrd="0" presId="urn:microsoft.com/office/officeart/2005/8/layout/lProcess3"/>
    <dgm:cxn modelId="{A56AFCD7-4AF2-447B-BBB2-2A85E28B752A}" type="presParOf" srcId="{F3992258-2198-4421-ACC7-1A389BBD7EE4}" destId="{1D2E149E-7F5E-4ED6-9C68-AF4EBFDDC586}" srcOrd="8" destOrd="0" presId="urn:microsoft.com/office/officeart/2005/8/layout/lProcess3"/>
    <dgm:cxn modelId="{654A8E54-CB27-48EE-8CC1-65E50C2EEF9B}" type="presParOf" srcId="{90940A89-9F2F-49E0-B3FF-4E79223F284C}" destId="{DADC1084-6560-4CDE-B610-C2C41BA5F8CE}" srcOrd="9" destOrd="0" presId="urn:microsoft.com/office/officeart/2005/8/layout/lProcess3"/>
    <dgm:cxn modelId="{90C1B6F9-AE07-4E81-AD0E-F4EBD38C81C4}" type="presParOf" srcId="{90940A89-9F2F-49E0-B3FF-4E79223F284C}" destId="{852B5D36-6355-4E29-B835-0A66B554AFBB}" srcOrd="10" destOrd="0" presId="urn:microsoft.com/office/officeart/2005/8/layout/lProcess3"/>
    <dgm:cxn modelId="{CC8F907E-64CF-4E8A-8CE5-CD44E70DAE20}" type="presParOf" srcId="{852B5D36-6355-4E29-B835-0A66B554AFBB}" destId="{99CDB37A-9A79-4CEE-8CD6-4C8624211FB2}" srcOrd="0" destOrd="0" presId="urn:microsoft.com/office/officeart/2005/8/layout/lProcess3"/>
    <dgm:cxn modelId="{613FECD6-6A57-43C1-BB85-9C959F76E23E}" type="presParOf" srcId="{852B5D36-6355-4E29-B835-0A66B554AFBB}" destId="{38B1172A-DDC5-4BF7-A01E-D49EFD8BB79F}" srcOrd="1" destOrd="0" presId="urn:microsoft.com/office/officeart/2005/8/layout/lProcess3"/>
    <dgm:cxn modelId="{0920456F-E60E-4D3C-98FD-20814F45CBA2}" type="presParOf" srcId="{852B5D36-6355-4E29-B835-0A66B554AFBB}" destId="{8CFEFC04-086B-4422-87E4-8A015D546558}" srcOrd="2" destOrd="0" presId="urn:microsoft.com/office/officeart/2005/8/layout/lProcess3"/>
    <dgm:cxn modelId="{EE74DD72-109A-49E7-A9F0-2829C04CFE4A}" type="presParOf" srcId="{852B5D36-6355-4E29-B835-0A66B554AFBB}" destId="{698343E4-C803-477A-BA3F-30E71A73FB9F}" srcOrd="3" destOrd="0" presId="urn:microsoft.com/office/officeart/2005/8/layout/lProcess3"/>
    <dgm:cxn modelId="{50224244-7BC9-4A5D-8FE5-7D08E2108147}" type="presParOf" srcId="{852B5D36-6355-4E29-B835-0A66B554AFBB}" destId="{AB796CD7-520A-48F3-A893-46BA1E141D44}" srcOrd="4" destOrd="0" presId="urn:microsoft.com/office/officeart/2005/8/layout/lProcess3"/>
    <dgm:cxn modelId="{D136AFB0-4219-4181-B5FB-57B60AE5F2CE}" type="presParOf" srcId="{852B5D36-6355-4E29-B835-0A66B554AFBB}" destId="{DA68A7AB-D881-4F41-9361-C9AC4FAF4FD0}" srcOrd="5" destOrd="0" presId="urn:microsoft.com/office/officeart/2005/8/layout/lProcess3"/>
    <dgm:cxn modelId="{940EFEA6-439F-4E17-9D11-AD68D082895D}" type="presParOf" srcId="{852B5D36-6355-4E29-B835-0A66B554AFBB}" destId="{B4A0E343-C25A-421A-A02E-A05184D0769C}" srcOrd="6"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120906-ABBD-4892-97D7-74343C9977B1}">
      <dsp:nvSpPr>
        <dsp:cNvPr id="0" name=""/>
        <dsp:cNvSpPr/>
      </dsp:nvSpPr>
      <dsp:spPr>
        <a:xfrm>
          <a:off x="0" y="144015"/>
          <a:ext cx="4920332" cy="798524"/>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t>Equality - </a:t>
          </a:r>
          <a:r>
            <a:rPr lang="en-GB" sz="2100" b="0" kern="1200" dirty="0"/>
            <a:t>SEND focus </a:t>
          </a:r>
        </a:p>
      </dsp:txBody>
      <dsp:txXfrm>
        <a:off x="38981" y="182996"/>
        <a:ext cx="4842370" cy="720562"/>
      </dsp:txXfrm>
    </dsp:sp>
    <dsp:sp modelId="{B77C5FF9-E12F-43AC-BCB6-35056C11BA1F}">
      <dsp:nvSpPr>
        <dsp:cNvPr id="0" name=""/>
        <dsp:cNvSpPr/>
      </dsp:nvSpPr>
      <dsp:spPr>
        <a:xfrm>
          <a:off x="0" y="1007439"/>
          <a:ext cx="4920332" cy="798524"/>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t>Research</a:t>
          </a:r>
          <a:r>
            <a:rPr lang="en-GB" sz="2100" kern="1200" dirty="0"/>
            <a:t> - better achievement in mainstream schools</a:t>
          </a:r>
        </a:p>
      </dsp:txBody>
      <dsp:txXfrm>
        <a:off x="38981" y="1046420"/>
        <a:ext cx="4842370" cy="720562"/>
      </dsp:txXfrm>
    </dsp:sp>
    <dsp:sp modelId="{ABEFA9B9-D5F2-4ED9-AF33-743E34DF6774}">
      <dsp:nvSpPr>
        <dsp:cNvPr id="0" name=""/>
        <dsp:cNvSpPr/>
      </dsp:nvSpPr>
      <dsp:spPr>
        <a:xfrm>
          <a:off x="0" y="1866444"/>
          <a:ext cx="4920332" cy="798524"/>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t>Review -</a:t>
          </a:r>
          <a:r>
            <a:rPr lang="en-GB" sz="2100" kern="1200" dirty="0"/>
            <a:t>  Ernst &amp; Young re: High Needs Budget</a:t>
          </a:r>
        </a:p>
      </dsp:txBody>
      <dsp:txXfrm>
        <a:off x="38981" y="1905425"/>
        <a:ext cx="4842370" cy="720562"/>
      </dsp:txXfrm>
    </dsp:sp>
    <dsp:sp modelId="{9DCEB322-6CBE-415B-899B-E25E1FEE859C}">
      <dsp:nvSpPr>
        <dsp:cNvPr id="0" name=""/>
        <dsp:cNvSpPr/>
      </dsp:nvSpPr>
      <dsp:spPr>
        <a:xfrm>
          <a:off x="0" y="2725449"/>
          <a:ext cx="4920332" cy="798524"/>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t>Pressure</a:t>
          </a:r>
          <a:r>
            <a:rPr lang="en-GB" sz="2100" b="0" kern="1200" dirty="0"/>
            <a:t> on specialist places – </a:t>
          </a:r>
          <a:r>
            <a:rPr lang="en-GB" sz="2100" kern="1200" dirty="0"/>
            <a:t>higher demand, declining school numbers </a:t>
          </a:r>
        </a:p>
      </dsp:txBody>
      <dsp:txXfrm>
        <a:off x="38981" y="2764430"/>
        <a:ext cx="4842370" cy="7205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AAC02E-0CDA-4EA2-81FE-68146BE3B8A5}">
      <dsp:nvSpPr>
        <dsp:cNvPr id="0" name=""/>
        <dsp:cNvSpPr/>
      </dsp:nvSpPr>
      <dsp:spPr>
        <a:xfrm>
          <a:off x="0" y="333300"/>
          <a:ext cx="8343900" cy="478800"/>
        </a:xfrm>
        <a:prstGeom prst="rect">
          <a:avLst/>
        </a:prstGeom>
        <a:no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385181-4FA8-4923-A68C-F10BE94B631E}">
      <dsp:nvSpPr>
        <dsp:cNvPr id="0" name=""/>
        <dsp:cNvSpPr/>
      </dsp:nvSpPr>
      <dsp:spPr>
        <a:xfrm>
          <a:off x="417195" y="52860"/>
          <a:ext cx="5840730" cy="56088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766" tIns="0" rIns="220766" bIns="0" numCol="1" spcCol="1270" anchor="ctr" anchorCtr="0">
          <a:noAutofit/>
        </a:bodyPr>
        <a:lstStyle/>
        <a:p>
          <a:pPr marL="0" lvl="0" indent="0" algn="l" defTabSz="844550">
            <a:lnSpc>
              <a:spcPct val="90000"/>
            </a:lnSpc>
            <a:spcBef>
              <a:spcPct val="0"/>
            </a:spcBef>
            <a:spcAft>
              <a:spcPct val="35000"/>
            </a:spcAft>
            <a:buNone/>
          </a:pPr>
          <a:r>
            <a:rPr lang="en-GB" sz="1900" kern="1200" dirty="0"/>
            <a:t>Education settings to discuss inclusion together</a:t>
          </a:r>
        </a:p>
      </dsp:txBody>
      <dsp:txXfrm>
        <a:off x="444575" y="80240"/>
        <a:ext cx="5785970" cy="506120"/>
      </dsp:txXfrm>
    </dsp:sp>
    <dsp:sp modelId="{27D42CB2-AF6C-4FC9-8F2A-AA3A216753E5}">
      <dsp:nvSpPr>
        <dsp:cNvPr id="0" name=""/>
        <dsp:cNvSpPr/>
      </dsp:nvSpPr>
      <dsp:spPr>
        <a:xfrm>
          <a:off x="0" y="1195140"/>
          <a:ext cx="8343900" cy="478800"/>
        </a:xfrm>
        <a:prstGeom prst="rect">
          <a:avLst/>
        </a:prstGeom>
        <a:no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A62A19-1D8B-4721-BA07-843608195FBA}">
      <dsp:nvSpPr>
        <dsp:cNvPr id="0" name=""/>
        <dsp:cNvSpPr/>
      </dsp:nvSpPr>
      <dsp:spPr>
        <a:xfrm>
          <a:off x="417195" y="914700"/>
          <a:ext cx="5840730" cy="56088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766" tIns="0" rIns="220766" bIns="0" numCol="1" spcCol="1270" anchor="ctr" anchorCtr="0">
          <a:noAutofit/>
        </a:bodyPr>
        <a:lstStyle/>
        <a:p>
          <a:pPr marL="0" lvl="0" indent="0" algn="l" defTabSz="844550">
            <a:lnSpc>
              <a:spcPct val="90000"/>
            </a:lnSpc>
            <a:spcBef>
              <a:spcPct val="0"/>
            </a:spcBef>
            <a:spcAft>
              <a:spcPct val="35000"/>
            </a:spcAft>
            <a:buNone/>
          </a:pPr>
          <a:r>
            <a:rPr lang="en-GB" sz="1900" kern="1200" dirty="0"/>
            <a:t>Schools more conscious of their inclusion practices</a:t>
          </a:r>
        </a:p>
      </dsp:txBody>
      <dsp:txXfrm>
        <a:off x="444575" y="942080"/>
        <a:ext cx="5785970" cy="506120"/>
      </dsp:txXfrm>
    </dsp:sp>
    <dsp:sp modelId="{ED8FF6F1-E4CD-404D-A637-8F4433632E38}">
      <dsp:nvSpPr>
        <dsp:cNvPr id="0" name=""/>
        <dsp:cNvSpPr/>
      </dsp:nvSpPr>
      <dsp:spPr>
        <a:xfrm>
          <a:off x="0" y="2056980"/>
          <a:ext cx="8343900" cy="478800"/>
        </a:xfrm>
        <a:prstGeom prst="rect">
          <a:avLst/>
        </a:prstGeom>
        <a:no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AD7AD1-AB24-4490-9CFE-B564FB24D0C8}">
      <dsp:nvSpPr>
        <dsp:cNvPr id="0" name=""/>
        <dsp:cNvSpPr/>
      </dsp:nvSpPr>
      <dsp:spPr>
        <a:xfrm>
          <a:off x="417195" y="1776540"/>
          <a:ext cx="5840730" cy="56088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766" tIns="0" rIns="220766" bIns="0" numCol="1" spcCol="1270" anchor="ctr" anchorCtr="0">
          <a:noAutofit/>
        </a:bodyPr>
        <a:lstStyle/>
        <a:p>
          <a:pPr marL="0" lvl="0" indent="0" algn="l" defTabSz="844550">
            <a:lnSpc>
              <a:spcPct val="90000"/>
            </a:lnSpc>
            <a:spcBef>
              <a:spcPct val="0"/>
            </a:spcBef>
            <a:spcAft>
              <a:spcPct val="35000"/>
            </a:spcAft>
            <a:buNone/>
          </a:pPr>
          <a:r>
            <a:rPr lang="en-GB" sz="1900" kern="1200" dirty="0"/>
            <a:t>Strengthen accessibility to resources, funding and training through the local SEND offer</a:t>
          </a:r>
        </a:p>
      </dsp:txBody>
      <dsp:txXfrm>
        <a:off x="444575" y="1803920"/>
        <a:ext cx="5785970" cy="506120"/>
      </dsp:txXfrm>
    </dsp:sp>
    <dsp:sp modelId="{7AC8DDB9-AD8C-46C0-BA15-9DEFA279F1AD}">
      <dsp:nvSpPr>
        <dsp:cNvPr id="0" name=""/>
        <dsp:cNvSpPr/>
      </dsp:nvSpPr>
      <dsp:spPr>
        <a:xfrm>
          <a:off x="0" y="2918820"/>
          <a:ext cx="8343900" cy="1885275"/>
        </a:xfrm>
        <a:prstGeom prst="rect">
          <a:avLst/>
        </a:prstGeom>
        <a:no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579" tIns="395732" rIns="647579" bIns="135128" numCol="1" spcCol="1270" anchor="t" anchorCtr="0">
          <a:noAutofit/>
        </a:bodyPr>
        <a:lstStyle/>
        <a:p>
          <a:pPr marL="171450" lvl="1" indent="-171450" algn="l" defTabSz="844550">
            <a:lnSpc>
              <a:spcPct val="90000"/>
            </a:lnSpc>
            <a:spcBef>
              <a:spcPct val="0"/>
            </a:spcBef>
            <a:spcAft>
              <a:spcPct val="15000"/>
            </a:spcAft>
            <a:buChar char="•"/>
          </a:pPr>
          <a:r>
            <a:rPr lang="en-GB" sz="1900" kern="1200" dirty="0"/>
            <a:t>More teachers trained to support children and young people with a range of needs </a:t>
          </a:r>
        </a:p>
        <a:p>
          <a:pPr marL="171450" lvl="1" indent="-171450" algn="l" defTabSz="844550">
            <a:lnSpc>
              <a:spcPct val="90000"/>
            </a:lnSpc>
            <a:spcBef>
              <a:spcPct val="0"/>
            </a:spcBef>
            <a:spcAft>
              <a:spcPct val="15000"/>
            </a:spcAft>
            <a:buChar char="•"/>
          </a:pPr>
          <a:r>
            <a:rPr lang="en-GB" sz="1900" kern="1200" dirty="0"/>
            <a:t>Reduce the number of exclusions</a:t>
          </a:r>
        </a:p>
        <a:p>
          <a:pPr marL="171450" lvl="1" indent="-171450" algn="l" defTabSz="844550">
            <a:lnSpc>
              <a:spcPct val="90000"/>
            </a:lnSpc>
            <a:spcBef>
              <a:spcPct val="0"/>
            </a:spcBef>
            <a:spcAft>
              <a:spcPct val="15000"/>
            </a:spcAft>
            <a:buChar char="•"/>
          </a:pPr>
          <a:r>
            <a:rPr lang="en-GB" sz="1900" kern="1200" dirty="0"/>
            <a:t>Schools welcoming children and young people from the borough with a range of needs, with support by the local authority </a:t>
          </a:r>
        </a:p>
      </dsp:txBody>
      <dsp:txXfrm>
        <a:off x="0" y="2918820"/>
        <a:ext cx="8343900" cy="1885275"/>
      </dsp:txXfrm>
    </dsp:sp>
    <dsp:sp modelId="{448FE7FB-8F38-44AD-AD62-5B12C8BB1989}">
      <dsp:nvSpPr>
        <dsp:cNvPr id="0" name=""/>
        <dsp:cNvSpPr/>
      </dsp:nvSpPr>
      <dsp:spPr>
        <a:xfrm>
          <a:off x="417195" y="2638380"/>
          <a:ext cx="5840730" cy="56088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766" tIns="0" rIns="220766" bIns="0" numCol="1" spcCol="1270" anchor="ctr" anchorCtr="0">
          <a:noAutofit/>
        </a:bodyPr>
        <a:lstStyle/>
        <a:p>
          <a:pPr marL="0" lvl="0" indent="0" algn="l" defTabSz="844550">
            <a:lnSpc>
              <a:spcPct val="90000"/>
            </a:lnSpc>
            <a:spcBef>
              <a:spcPct val="0"/>
            </a:spcBef>
            <a:spcAft>
              <a:spcPct val="35000"/>
            </a:spcAft>
            <a:buNone/>
          </a:pPr>
          <a:r>
            <a:rPr lang="en-GB" sz="1900" b="1" kern="1200" dirty="0"/>
            <a:t>An inclusive school will lead to:</a:t>
          </a:r>
          <a:endParaRPr lang="en-GB" sz="1900" kern="1200" dirty="0"/>
        </a:p>
      </dsp:txBody>
      <dsp:txXfrm>
        <a:off x="444575" y="2665760"/>
        <a:ext cx="5785970" cy="5061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EFA5C0-9A8A-432F-B8B0-F951A0AAEE98}">
      <dsp:nvSpPr>
        <dsp:cNvPr id="0" name=""/>
        <dsp:cNvSpPr/>
      </dsp:nvSpPr>
      <dsp:spPr>
        <a:xfrm>
          <a:off x="0" y="578"/>
          <a:ext cx="4000500"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676DF9FF-6EFF-4908-86A5-BB009AA5CDD7}">
      <dsp:nvSpPr>
        <dsp:cNvPr id="0" name=""/>
        <dsp:cNvSpPr/>
      </dsp:nvSpPr>
      <dsp:spPr>
        <a:xfrm>
          <a:off x="0" y="578"/>
          <a:ext cx="4000500" cy="676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dirty="0"/>
            <a:t>Draft SEND Strategy</a:t>
          </a:r>
          <a:endParaRPr lang="en-US" sz="1400" kern="1200" dirty="0"/>
        </a:p>
      </dsp:txBody>
      <dsp:txXfrm>
        <a:off x="0" y="578"/>
        <a:ext cx="4000500" cy="676918"/>
      </dsp:txXfrm>
    </dsp:sp>
    <dsp:sp modelId="{559C4CB4-2625-44A4-B10D-98B256D0A91A}">
      <dsp:nvSpPr>
        <dsp:cNvPr id="0" name=""/>
        <dsp:cNvSpPr/>
      </dsp:nvSpPr>
      <dsp:spPr>
        <a:xfrm>
          <a:off x="0" y="677496"/>
          <a:ext cx="4000500"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4FD1EBF8-75C1-477C-86D1-4727C3EBF8D2}">
      <dsp:nvSpPr>
        <dsp:cNvPr id="0" name=""/>
        <dsp:cNvSpPr/>
      </dsp:nvSpPr>
      <dsp:spPr>
        <a:xfrm>
          <a:off x="0" y="677496"/>
          <a:ext cx="4000500" cy="676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dirty="0"/>
            <a:t>Draft Autism Strategy (all age)</a:t>
          </a:r>
          <a:endParaRPr lang="en-US" sz="1400" kern="1200" dirty="0"/>
        </a:p>
      </dsp:txBody>
      <dsp:txXfrm>
        <a:off x="0" y="677496"/>
        <a:ext cx="4000500" cy="676918"/>
      </dsp:txXfrm>
    </dsp:sp>
    <dsp:sp modelId="{D82FA1C1-2D63-4F89-9C31-C2E10ABD4AE4}">
      <dsp:nvSpPr>
        <dsp:cNvPr id="0" name=""/>
        <dsp:cNvSpPr/>
      </dsp:nvSpPr>
      <dsp:spPr>
        <a:xfrm>
          <a:off x="0" y="1354414"/>
          <a:ext cx="4000500"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FB2D25D3-C20E-4FF1-A280-2E9A74A68C9F}">
      <dsp:nvSpPr>
        <dsp:cNvPr id="0" name=""/>
        <dsp:cNvSpPr/>
      </dsp:nvSpPr>
      <dsp:spPr>
        <a:xfrm>
          <a:off x="0" y="1354414"/>
          <a:ext cx="4000500" cy="676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dirty="0"/>
            <a:t>Youth Development Service (Rafique Ullah)</a:t>
          </a:r>
          <a:endParaRPr lang="en-US" sz="1400" kern="1200" dirty="0"/>
        </a:p>
      </dsp:txBody>
      <dsp:txXfrm>
        <a:off x="0" y="1354414"/>
        <a:ext cx="4000500" cy="676918"/>
      </dsp:txXfrm>
    </dsp:sp>
    <dsp:sp modelId="{3FB5AAF5-A2A4-4C88-A461-9A3915754832}">
      <dsp:nvSpPr>
        <dsp:cNvPr id="0" name=""/>
        <dsp:cNvSpPr/>
      </dsp:nvSpPr>
      <dsp:spPr>
        <a:xfrm>
          <a:off x="0" y="2031332"/>
          <a:ext cx="4000500"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9CC2B732-93CF-47EC-AC78-620D659A8C89}">
      <dsp:nvSpPr>
        <dsp:cNvPr id="0" name=""/>
        <dsp:cNvSpPr/>
      </dsp:nvSpPr>
      <dsp:spPr>
        <a:xfrm>
          <a:off x="0" y="2031332"/>
          <a:ext cx="4000500" cy="676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dirty="0"/>
            <a:t>Fairer Enfield Policy (Equality, Diversity and Inclusion)</a:t>
          </a:r>
          <a:endParaRPr lang="en-US" sz="1400" kern="1200" dirty="0"/>
        </a:p>
      </dsp:txBody>
      <dsp:txXfrm>
        <a:off x="0" y="2031332"/>
        <a:ext cx="4000500" cy="676918"/>
      </dsp:txXfrm>
    </dsp:sp>
    <dsp:sp modelId="{CF76771E-132B-4294-A8A5-78DCDC10CAA5}">
      <dsp:nvSpPr>
        <dsp:cNvPr id="0" name=""/>
        <dsp:cNvSpPr/>
      </dsp:nvSpPr>
      <dsp:spPr>
        <a:xfrm>
          <a:off x="0" y="2708251"/>
          <a:ext cx="4000500"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208B341B-EFDE-49F2-A78C-E312EFA906F1}">
      <dsp:nvSpPr>
        <dsp:cNvPr id="0" name=""/>
        <dsp:cNvSpPr/>
      </dsp:nvSpPr>
      <dsp:spPr>
        <a:xfrm>
          <a:off x="0" y="2708251"/>
          <a:ext cx="4000500" cy="676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dirty="0"/>
            <a:t>Empowering Young Enfield (CYPP)</a:t>
          </a:r>
          <a:endParaRPr lang="en-US" sz="1400" kern="1200" dirty="0"/>
        </a:p>
      </dsp:txBody>
      <dsp:txXfrm>
        <a:off x="0" y="2708251"/>
        <a:ext cx="4000500" cy="676918"/>
      </dsp:txXfrm>
    </dsp:sp>
    <dsp:sp modelId="{E011F153-A997-4F0A-94A8-37C6F6832C60}">
      <dsp:nvSpPr>
        <dsp:cNvPr id="0" name=""/>
        <dsp:cNvSpPr/>
      </dsp:nvSpPr>
      <dsp:spPr>
        <a:xfrm>
          <a:off x="0" y="3385169"/>
          <a:ext cx="4000500"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8FE1CE3B-7E9F-496F-9145-1BD358402116}">
      <dsp:nvSpPr>
        <dsp:cNvPr id="0" name=""/>
        <dsp:cNvSpPr/>
      </dsp:nvSpPr>
      <dsp:spPr>
        <a:xfrm>
          <a:off x="0" y="3385169"/>
          <a:ext cx="4000500" cy="676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Supportive of </a:t>
          </a:r>
          <a:r>
            <a:rPr lang="en-GB" sz="1400" b="1" i="0" kern="1200" dirty="0">
              <a:hlinkClick xmlns:r="http://schemas.openxmlformats.org/officeDocument/2006/relationships" r:id="rId1"/>
            </a:rPr>
            <a:t>SEND Review: Right support, right place, right time</a:t>
          </a:r>
          <a:r>
            <a:rPr lang="en-GB" sz="1400" b="1" i="0" kern="1200" dirty="0"/>
            <a:t> (green paper)</a:t>
          </a:r>
          <a:endParaRPr lang="en-US" sz="1400" kern="1200" dirty="0"/>
        </a:p>
      </dsp:txBody>
      <dsp:txXfrm>
        <a:off x="0" y="3385169"/>
        <a:ext cx="4000500" cy="676918"/>
      </dsp:txXfrm>
    </dsp:sp>
    <dsp:sp modelId="{8AC5D0BC-815C-4F9C-8A38-2ED69955E50E}">
      <dsp:nvSpPr>
        <dsp:cNvPr id="0" name=""/>
        <dsp:cNvSpPr/>
      </dsp:nvSpPr>
      <dsp:spPr>
        <a:xfrm>
          <a:off x="0" y="4062087"/>
          <a:ext cx="4000500"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87B19EFA-DBB8-4F66-826A-1A23166D59D4}">
      <dsp:nvSpPr>
        <dsp:cNvPr id="0" name=""/>
        <dsp:cNvSpPr/>
      </dsp:nvSpPr>
      <dsp:spPr>
        <a:xfrm>
          <a:off x="0" y="4062087"/>
          <a:ext cx="4000500" cy="676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Schools white paper : </a:t>
          </a:r>
          <a:r>
            <a:rPr lang="en-GB" sz="1400" b="1" i="0" kern="1200" dirty="0">
              <a:hlinkClick xmlns:r="http://schemas.openxmlformats.org/officeDocument/2006/relationships" r:id="rId2"/>
            </a:rPr>
            <a:t>Opportunity for all: strong schools with great teachers for your child</a:t>
          </a:r>
          <a:endParaRPr lang="en-US" sz="1400" kern="1200" dirty="0"/>
        </a:p>
      </dsp:txBody>
      <dsp:txXfrm>
        <a:off x="0" y="4062087"/>
        <a:ext cx="4000500" cy="676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68AB5-2E35-49AA-AE00-6DC9A5766E8E}">
      <dsp:nvSpPr>
        <dsp:cNvPr id="0" name=""/>
        <dsp:cNvSpPr/>
      </dsp:nvSpPr>
      <dsp:spPr>
        <a:xfrm rot="5400000">
          <a:off x="1323459" y="740526"/>
          <a:ext cx="630370" cy="717654"/>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BE98462-FD4A-4A8D-819C-32D9E3A0F329}">
      <dsp:nvSpPr>
        <dsp:cNvPr id="0" name=""/>
        <dsp:cNvSpPr/>
      </dsp:nvSpPr>
      <dsp:spPr>
        <a:xfrm>
          <a:off x="1156449" y="41748"/>
          <a:ext cx="1061172" cy="742786"/>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7845">
            <a:lnSpc>
              <a:spcPct val="90000"/>
            </a:lnSpc>
            <a:spcBef>
              <a:spcPct val="0"/>
            </a:spcBef>
            <a:spcAft>
              <a:spcPct val="35000"/>
            </a:spcAft>
            <a:buNone/>
          </a:pPr>
          <a:r>
            <a:rPr lang="en-GB" sz="1210" kern="1200" baseline="0" dirty="0">
              <a:solidFill>
                <a:schemeClr val="tx1"/>
              </a:solidFill>
              <a:latin typeface="Arial" panose="020B0604020202020204" pitchFamily="34" charset="0"/>
            </a:rPr>
            <a:t>Inclusion Charter workshop </a:t>
          </a:r>
        </a:p>
      </dsp:txBody>
      <dsp:txXfrm>
        <a:off x="1192715" y="78014"/>
        <a:ext cx="988640" cy="670254"/>
      </dsp:txXfrm>
    </dsp:sp>
    <dsp:sp modelId="{057063B1-B3A1-42F5-995C-307C77F9EFB5}">
      <dsp:nvSpPr>
        <dsp:cNvPr id="0" name=""/>
        <dsp:cNvSpPr/>
      </dsp:nvSpPr>
      <dsp:spPr>
        <a:xfrm>
          <a:off x="2217622" y="112590"/>
          <a:ext cx="771795" cy="600352"/>
        </a:xfrm>
        <a:prstGeom prst="rect">
          <a:avLst/>
        </a:prstGeom>
        <a:noFill/>
        <a:ln>
          <a:noFill/>
        </a:ln>
        <a:effectLst/>
      </dsp:spPr>
      <dsp:style>
        <a:lnRef idx="0">
          <a:scrgbClr r="0" g="0" b="0"/>
        </a:lnRef>
        <a:fillRef idx="0">
          <a:scrgbClr r="0" g="0" b="0"/>
        </a:fillRef>
        <a:effectRef idx="0">
          <a:scrgbClr r="0" g="0" b="0"/>
        </a:effectRef>
        <a:fontRef idx="minor"/>
      </dsp:style>
    </dsp:sp>
    <dsp:sp modelId="{5699E312-1E09-444D-A71C-C72C19D561E9}">
      <dsp:nvSpPr>
        <dsp:cNvPr id="0" name=""/>
        <dsp:cNvSpPr/>
      </dsp:nvSpPr>
      <dsp:spPr>
        <a:xfrm rot="5400000">
          <a:off x="2203284" y="1574920"/>
          <a:ext cx="630370" cy="717654"/>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19444BCE-8EBE-4617-B04A-CAB067D2E4A8}">
      <dsp:nvSpPr>
        <dsp:cNvPr id="0" name=""/>
        <dsp:cNvSpPr/>
      </dsp:nvSpPr>
      <dsp:spPr>
        <a:xfrm>
          <a:off x="2036274" y="876142"/>
          <a:ext cx="1061172" cy="742786"/>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7845">
            <a:lnSpc>
              <a:spcPct val="90000"/>
            </a:lnSpc>
            <a:spcBef>
              <a:spcPct val="0"/>
            </a:spcBef>
            <a:spcAft>
              <a:spcPct val="35000"/>
            </a:spcAft>
            <a:buNone/>
          </a:pPr>
          <a:r>
            <a:rPr lang="en-GB" sz="1210" kern="1200" baseline="0" dirty="0">
              <a:solidFill>
                <a:schemeClr val="tx1"/>
              </a:solidFill>
              <a:latin typeface="Arial" panose="020B0604020202020204" pitchFamily="34" charset="0"/>
            </a:rPr>
            <a:t>Focus groups (x2)</a:t>
          </a:r>
        </a:p>
      </dsp:txBody>
      <dsp:txXfrm>
        <a:off x="2072540" y="912408"/>
        <a:ext cx="988640" cy="670254"/>
      </dsp:txXfrm>
    </dsp:sp>
    <dsp:sp modelId="{2C3CF366-C93C-4CF9-9702-F029D0202194}">
      <dsp:nvSpPr>
        <dsp:cNvPr id="0" name=""/>
        <dsp:cNvSpPr/>
      </dsp:nvSpPr>
      <dsp:spPr>
        <a:xfrm>
          <a:off x="3097446" y="946984"/>
          <a:ext cx="771795" cy="600352"/>
        </a:xfrm>
        <a:prstGeom prst="rect">
          <a:avLst/>
        </a:prstGeom>
        <a:noFill/>
        <a:ln>
          <a:noFill/>
        </a:ln>
        <a:effectLst/>
      </dsp:spPr>
      <dsp:style>
        <a:lnRef idx="0">
          <a:scrgbClr r="0" g="0" b="0"/>
        </a:lnRef>
        <a:fillRef idx="0">
          <a:scrgbClr r="0" g="0" b="0"/>
        </a:fillRef>
        <a:effectRef idx="0">
          <a:scrgbClr r="0" g="0" b="0"/>
        </a:effectRef>
        <a:fontRef idx="minor"/>
      </dsp:style>
    </dsp:sp>
    <dsp:sp modelId="{A06A5955-894F-416C-8226-A86690DE0C00}">
      <dsp:nvSpPr>
        <dsp:cNvPr id="0" name=""/>
        <dsp:cNvSpPr/>
      </dsp:nvSpPr>
      <dsp:spPr>
        <a:xfrm rot="5400000">
          <a:off x="3199042" y="2409314"/>
          <a:ext cx="630370" cy="717654"/>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15F16841-FB44-4011-AB06-BBD4EBE49248}">
      <dsp:nvSpPr>
        <dsp:cNvPr id="0" name=""/>
        <dsp:cNvSpPr/>
      </dsp:nvSpPr>
      <dsp:spPr>
        <a:xfrm>
          <a:off x="2916099" y="1710536"/>
          <a:ext cx="1293038" cy="742786"/>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7845">
            <a:lnSpc>
              <a:spcPct val="90000"/>
            </a:lnSpc>
            <a:spcBef>
              <a:spcPct val="0"/>
            </a:spcBef>
            <a:spcAft>
              <a:spcPct val="35000"/>
            </a:spcAft>
            <a:buNone/>
          </a:pPr>
          <a:r>
            <a:rPr lang="en-GB" sz="1210" kern="1200" baseline="0" dirty="0">
              <a:solidFill>
                <a:schemeClr val="tx1"/>
              </a:solidFill>
              <a:latin typeface="Arial" panose="020B0604020202020204" pitchFamily="34" charset="0"/>
            </a:rPr>
            <a:t>Feedback session to professionals</a:t>
          </a:r>
        </a:p>
      </dsp:txBody>
      <dsp:txXfrm>
        <a:off x="2952365" y="1746802"/>
        <a:ext cx="1220506" cy="670254"/>
      </dsp:txXfrm>
    </dsp:sp>
    <dsp:sp modelId="{983F9811-4224-4C5C-86FD-E9E0D223437D}">
      <dsp:nvSpPr>
        <dsp:cNvPr id="0" name=""/>
        <dsp:cNvSpPr/>
      </dsp:nvSpPr>
      <dsp:spPr>
        <a:xfrm>
          <a:off x="4093204" y="1781378"/>
          <a:ext cx="771795" cy="600352"/>
        </a:xfrm>
        <a:prstGeom prst="rect">
          <a:avLst/>
        </a:prstGeom>
        <a:noFill/>
        <a:ln>
          <a:noFill/>
        </a:ln>
        <a:effectLst/>
      </dsp:spPr>
      <dsp:style>
        <a:lnRef idx="0">
          <a:scrgbClr r="0" g="0" b="0"/>
        </a:lnRef>
        <a:fillRef idx="0">
          <a:scrgbClr r="0" g="0" b="0"/>
        </a:fillRef>
        <a:effectRef idx="0">
          <a:scrgbClr r="0" g="0" b="0"/>
        </a:effectRef>
        <a:fontRef idx="minor"/>
      </dsp:style>
    </dsp:sp>
    <dsp:sp modelId="{E115E36B-5549-40E7-A7E1-36B265E6C211}">
      <dsp:nvSpPr>
        <dsp:cNvPr id="0" name=""/>
        <dsp:cNvSpPr/>
      </dsp:nvSpPr>
      <dsp:spPr>
        <a:xfrm rot="5400000">
          <a:off x="4054497" y="3243708"/>
          <a:ext cx="630370" cy="717654"/>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74C38D5-B0D6-45EE-B52E-4B0562225268}">
      <dsp:nvSpPr>
        <dsp:cNvPr id="0" name=""/>
        <dsp:cNvSpPr/>
      </dsp:nvSpPr>
      <dsp:spPr>
        <a:xfrm>
          <a:off x="3795923" y="2544930"/>
          <a:ext cx="1244298" cy="742786"/>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7845">
            <a:lnSpc>
              <a:spcPct val="90000"/>
            </a:lnSpc>
            <a:spcBef>
              <a:spcPct val="0"/>
            </a:spcBef>
            <a:spcAft>
              <a:spcPct val="35000"/>
            </a:spcAft>
            <a:buNone/>
          </a:pPr>
          <a:r>
            <a:rPr lang="en-GB" sz="1210" kern="1200" baseline="0" dirty="0">
              <a:solidFill>
                <a:schemeClr val="tx1"/>
              </a:solidFill>
              <a:latin typeface="Arial" panose="020B0604020202020204" pitchFamily="34" charset="0"/>
            </a:rPr>
            <a:t>Youth engagement </a:t>
          </a:r>
        </a:p>
      </dsp:txBody>
      <dsp:txXfrm>
        <a:off x="3832189" y="2581196"/>
        <a:ext cx="1171766" cy="670254"/>
      </dsp:txXfrm>
    </dsp:sp>
    <dsp:sp modelId="{1D4AFDBD-4601-49D7-817D-3DE7F1C2FDC2}">
      <dsp:nvSpPr>
        <dsp:cNvPr id="0" name=""/>
        <dsp:cNvSpPr/>
      </dsp:nvSpPr>
      <dsp:spPr>
        <a:xfrm>
          <a:off x="4948659" y="2615772"/>
          <a:ext cx="771795" cy="600352"/>
        </a:xfrm>
        <a:prstGeom prst="rect">
          <a:avLst/>
        </a:prstGeom>
        <a:noFill/>
        <a:ln>
          <a:noFill/>
        </a:ln>
        <a:effectLst/>
      </dsp:spPr>
      <dsp:style>
        <a:lnRef idx="0">
          <a:scrgbClr r="0" g="0" b="0"/>
        </a:lnRef>
        <a:fillRef idx="0">
          <a:scrgbClr r="0" g="0" b="0"/>
        </a:fillRef>
        <a:effectRef idx="0">
          <a:scrgbClr r="0" g="0" b="0"/>
        </a:effectRef>
        <a:fontRef idx="minor"/>
      </dsp:style>
    </dsp:sp>
    <dsp:sp modelId="{2F0C8419-9FBF-4EAF-A1B8-9876799F5A9F}">
      <dsp:nvSpPr>
        <dsp:cNvPr id="0" name=""/>
        <dsp:cNvSpPr/>
      </dsp:nvSpPr>
      <dsp:spPr>
        <a:xfrm rot="5400000">
          <a:off x="4842758" y="4078103"/>
          <a:ext cx="630370" cy="717654"/>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350741C3-4401-4D1C-B351-3CDBDD595E31}">
      <dsp:nvSpPr>
        <dsp:cNvPr id="0" name=""/>
        <dsp:cNvSpPr/>
      </dsp:nvSpPr>
      <dsp:spPr>
        <a:xfrm>
          <a:off x="4675748" y="3379324"/>
          <a:ext cx="1061172" cy="742786"/>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7845">
            <a:lnSpc>
              <a:spcPct val="90000"/>
            </a:lnSpc>
            <a:spcBef>
              <a:spcPct val="0"/>
            </a:spcBef>
            <a:spcAft>
              <a:spcPct val="35000"/>
            </a:spcAft>
            <a:buNone/>
          </a:pPr>
          <a:r>
            <a:rPr lang="en-GB" sz="1210" kern="1200" baseline="0" dirty="0">
              <a:solidFill>
                <a:schemeClr val="tx1"/>
              </a:solidFill>
              <a:latin typeface="Arial" panose="020B0604020202020204" pitchFamily="34" charset="0"/>
            </a:rPr>
            <a:t>Heads review</a:t>
          </a:r>
        </a:p>
      </dsp:txBody>
      <dsp:txXfrm>
        <a:off x="4712014" y="3415590"/>
        <a:ext cx="988640" cy="670254"/>
      </dsp:txXfrm>
    </dsp:sp>
    <dsp:sp modelId="{5B6E3295-5DC7-4B82-A6C5-981DF2161ACD}">
      <dsp:nvSpPr>
        <dsp:cNvPr id="0" name=""/>
        <dsp:cNvSpPr/>
      </dsp:nvSpPr>
      <dsp:spPr>
        <a:xfrm>
          <a:off x="5736921" y="3450166"/>
          <a:ext cx="771795" cy="600352"/>
        </a:xfrm>
        <a:prstGeom prst="rect">
          <a:avLst/>
        </a:prstGeom>
        <a:noFill/>
        <a:ln>
          <a:noFill/>
        </a:ln>
        <a:effectLst/>
      </dsp:spPr>
      <dsp:style>
        <a:lnRef idx="0">
          <a:scrgbClr r="0" g="0" b="0"/>
        </a:lnRef>
        <a:fillRef idx="0">
          <a:scrgbClr r="0" g="0" b="0"/>
        </a:fillRef>
        <a:effectRef idx="0">
          <a:scrgbClr r="0" g="0" b="0"/>
        </a:effectRef>
        <a:fontRef idx="minor"/>
      </dsp:style>
    </dsp:sp>
    <dsp:sp modelId="{2C836A03-ADB2-4C3C-B6D1-AC072394EF5A}">
      <dsp:nvSpPr>
        <dsp:cNvPr id="0" name=""/>
        <dsp:cNvSpPr/>
      </dsp:nvSpPr>
      <dsp:spPr>
        <a:xfrm rot="5400000">
          <a:off x="5722583" y="4912497"/>
          <a:ext cx="630370" cy="717654"/>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FE47A54-CF92-4A06-B8B0-8FCC92D691BF}">
      <dsp:nvSpPr>
        <dsp:cNvPr id="0" name=""/>
        <dsp:cNvSpPr/>
      </dsp:nvSpPr>
      <dsp:spPr>
        <a:xfrm>
          <a:off x="5555573" y="4213719"/>
          <a:ext cx="1061172" cy="742786"/>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7845">
            <a:lnSpc>
              <a:spcPct val="90000"/>
            </a:lnSpc>
            <a:spcBef>
              <a:spcPct val="0"/>
            </a:spcBef>
            <a:spcAft>
              <a:spcPct val="35000"/>
            </a:spcAft>
            <a:buNone/>
          </a:pPr>
          <a:r>
            <a:rPr lang="en-GB" sz="1210" kern="1200" baseline="0" dirty="0">
              <a:solidFill>
                <a:schemeClr val="tx1"/>
              </a:solidFill>
              <a:latin typeface="Arial" panose="020B0604020202020204" pitchFamily="34" charset="0"/>
            </a:rPr>
            <a:t>Excellence Board for sign off</a:t>
          </a:r>
        </a:p>
      </dsp:txBody>
      <dsp:txXfrm>
        <a:off x="5591839" y="4249985"/>
        <a:ext cx="988640" cy="670254"/>
      </dsp:txXfrm>
    </dsp:sp>
    <dsp:sp modelId="{2D703770-103E-4CC7-B0E6-0289A8AB4E11}">
      <dsp:nvSpPr>
        <dsp:cNvPr id="0" name=""/>
        <dsp:cNvSpPr/>
      </dsp:nvSpPr>
      <dsp:spPr>
        <a:xfrm>
          <a:off x="6616745" y="4284560"/>
          <a:ext cx="771795" cy="600352"/>
        </a:xfrm>
        <a:prstGeom prst="rect">
          <a:avLst/>
        </a:prstGeom>
        <a:noFill/>
        <a:ln>
          <a:noFill/>
        </a:ln>
        <a:effectLst/>
      </dsp:spPr>
      <dsp:style>
        <a:lnRef idx="0">
          <a:scrgbClr r="0" g="0" b="0"/>
        </a:lnRef>
        <a:fillRef idx="0">
          <a:scrgbClr r="0" g="0" b="0"/>
        </a:fillRef>
        <a:effectRef idx="0">
          <a:scrgbClr r="0" g="0" b="0"/>
        </a:effectRef>
        <a:fontRef idx="minor"/>
      </dsp:style>
    </dsp:sp>
    <dsp:sp modelId="{F7967E5D-DDC4-4F05-9E6C-890D1E049098}">
      <dsp:nvSpPr>
        <dsp:cNvPr id="0" name=""/>
        <dsp:cNvSpPr/>
      </dsp:nvSpPr>
      <dsp:spPr>
        <a:xfrm>
          <a:off x="6435398" y="5048113"/>
          <a:ext cx="1409152" cy="742786"/>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7845">
            <a:lnSpc>
              <a:spcPct val="90000"/>
            </a:lnSpc>
            <a:spcBef>
              <a:spcPct val="0"/>
            </a:spcBef>
            <a:spcAft>
              <a:spcPct val="35000"/>
            </a:spcAft>
            <a:buNone/>
          </a:pPr>
          <a:r>
            <a:rPr lang="en-GB" sz="1210" kern="1200" baseline="0" dirty="0">
              <a:solidFill>
                <a:schemeClr val="tx1"/>
              </a:solidFill>
              <a:latin typeface="Arial" panose="020B0604020202020204" pitchFamily="34" charset="0"/>
            </a:rPr>
            <a:t>Launch</a:t>
          </a:r>
        </a:p>
        <a:p>
          <a:pPr marL="0" lvl="0" indent="0" algn="ctr" defTabSz="537845">
            <a:lnSpc>
              <a:spcPct val="90000"/>
            </a:lnSpc>
            <a:spcBef>
              <a:spcPct val="0"/>
            </a:spcBef>
            <a:spcAft>
              <a:spcPct val="35000"/>
            </a:spcAft>
            <a:buNone/>
          </a:pPr>
          <a:r>
            <a:rPr lang="en-GB" sz="1210" kern="1200" baseline="0" dirty="0">
              <a:solidFill>
                <a:schemeClr val="tx1"/>
              </a:solidFill>
              <a:latin typeface="Arial" panose="020B0604020202020204" pitchFamily="34" charset="0"/>
            </a:rPr>
            <a:t>Autumn 2022</a:t>
          </a:r>
          <a:endParaRPr lang="en-GB" sz="1000" kern="1200" dirty="0">
            <a:solidFill>
              <a:schemeClr val="tx1"/>
            </a:solidFill>
          </a:endParaRPr>
        </a:p>
      </dsp:txBody>
      <dsp:txXfrm>
        <a:off x="6471664" y="5084379"/>
        <a:ext cx="1336620" cy="6702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77EDF9-ED26-455B-ADEE-2954AB955F27}">
      <dsp:nvSpPr>
        <dsp:cNvPr id="0" name=""/>
        <dsp:cNvSpPr/>
      </dsp:nvSpPr>
      <dsp:spPr>
        <a:xfrm>
          <a:off x="957" y="792486"/>
          <a:ext cx="1967547" cy="787019"/>
        </a:xfrm>
        <a:prstGeom prst="chevr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GB" sz="2100" kern="1200" dirty="0">
              <a:solidFill>
                <a:srgbClr val="002060"/>
              </a:solidFill>
            </a:rPr>
            <a:t>EYFS</a:t>
          </a:r>
        </a:p>
      </dsp:txBody>
      <dsp:txXfrm>
        <a:off x="394467" y="792486"/>
        <a:ext cx="1180528" cy="787019"/>
      </dsp:txXfrm>
    </dsp:sp>
    <dsp:sp modelId="{FB9E48A0-66CB-487D-A495-4666D3783A6D}">
      <dsp:nvSpPr>
        <dsp:cNvPr id="0" name=""/>
        <dsp:cNvSpPr/>
      </dsp:nvSpPr>
      <dsp:spPr>
        <a:xfrm>
          <a:off x="1712724" y="859382"/>
          <a:ext cx="1633064" cy="653225"/>
        </a:xfrm>
        <a:prstGeom prst="chevron">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t>Core offer to school nurseries</a:t>
          </a:r>
        </a:p>
      </dsp:txBody>
      <dsp:txXfrm>
        <a:off x="2039337" y="859382"/>
        <a:ext cx="979839" cy="653225"/>
      </dsp:txXfrm>
    </dsp:sp>
    <dsp:sp modelId="{A8AC9C3A-3FB1-4DE7-98B3-F76B71E0E1D7}">
      <dsp:nvSpPr>
        <dsp:cNvPr id="0" name=""/>
        <dsp:cNvSpPr/>
      </dsp:nvSpPr>
      <dsp:spPr>
        <a:xfrm>
          <a:off x="3117159" y="859382"/>
          <a:ext cx="1633064" cy="653225"/>
        </a:xfrm>
        <a:prstGeom prst="chevron">
          <a:avLst/>
        </a:prstGeom>
        <a:solidFill>
          <a:schemeClr val="accent5">
            <a:tint val="40000"/>
            <a:alpha val="90000"/>
            <a:hueOff val="190887"/>
            <a:satOff val="-1354"/>
            <a:lumOff val="-770"/>
            <a:alphaOff val="0"/>
          </a:schemeClr>
        </a:solidFill>
        <a:ln w="25400" cap="flat" cmpd="sng" algn="ctr">
          <a:solidFill>
            <a:schemeClr val="accent5">
              <a:tint val="40000"/>
              <a:alpha val="90000"/>
              <a:hueOff val="190887"/>
              <a:satOff val="-1354"/>
              <a:lumOff val="-77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t>Meet independent schools</a:t>
          </a:r>
        </a:p>
      </dsp:txBody>
      <dsp:txXfrm>
        <a:off x="3443772" y="859382"/>
        <a:ext cx="979839" cy="653225"/>
      </dsp:txXfrm>
    </dsp:sp>
    <dsp:sp modelId="{C80DCCE3-F3BA-44EA-9011-D637E11D7DBE}">
      <dsp:nvSpPr>
        <dsp:cNvPr id="0" name=""/>
        <dsp:cNvSpPr/>
      </dsp:nvSpPr>
      <dsp:spPr>
        <a:xfrm>
          <a:off x="4521594" y="859382"/>
          <a:ext cx="1633064" cy="653225"/>
        </a:xfrm>
        <a:prstGeom prst="chevron">
          <a:avLst/>
        </a:prstGeom>
        <a:solidFill>
          <a:schemeClr val="accent5">
            <a:tint val="40000"/>
            <a:alpha val="90000"/>
            <a:hueOff val="381774"/>
            <a:satOff val="-2708"/>
            <a:lumOff val="-1541"/>
            <a:alphaOff val="0"/>
          </a:schemeClr>
        </a:solidFill>
        <a:ln w="25400" cap="flat" cmpd="sng" algn="ctr">
          <a:solidFill>
            <a:schemeClr val="accent5">
              <a:tint val="40000"/>
              <a:alpha val="90000"/>
              <a:hueOff val="381774"/>
              <a:satOff val="-2708"/>
              <a:lumOff val="-15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t>Share excellent practice</a:t>
          </a:r>
        </a:p>
      </dsp:txBody>
      <dsp:txXfrm>
        <a:off x="4848207" y="859382"/>
        <a:ext cx="979839" cy="653225"/>
      </dsp:txXfrm>
    </dsp:sp>
    <dsp:sp modelId="{D3A89E57-3987-4729-B894-4D5C292BB33C}">
      <dsp:nvSpPr>
        <dsp:cNvPr id="0" name=""/>
        <dsp:cNvSpPr/>
      </dsp:nvSpPr>
      <dsp:spPr>
        <a:xfrm>
          <a:off x="957" y="1689687"/>
          <a:ext cx="1967547" cy="787019"/>
        </a:xfrm>
        <a:prstGeom prst="chevron">
          <a:avLst/>
        </a:prstGeom>
        <a:solidFill>
          <a:schemeClr val="accent5">
            <a:hueOff val="651405"/>
            <a:satOff val="2239"/>
            <a:lumOff val="-10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GB" sz="2100" kern="1200">
              <a:solidFill>
                <a:srgbClr val="002060"/>
              </a:solidFill>
            </a:rPr>
            <a:t>Girls’ </a:t>
          </a:r>
          <a:r>
            <a:rPr lang="en-GB" sz="2100" kern="1200" dirty="0">
              <a:solidFill>
                <a:srgbClr val="002060"/>
              </a:solidFill>
            </a:rPr>
            <a:t>maths</a:t>
          </a:r>
        </a:p>
      </dsp:txBody>
      <dsp:txXfrm>
        <a:off x="394467" y="1689687"/>
        <a:ext cx="1180528" cy="787019"/>
      </dsp:txXfrm>
    </dsp:sp>
    <dsp:sp modelId="{78EBD501-A164-468C-AB50-AE0BDBF7D59D}">
      <dsp:nvSpPr>
        <dsp:cNvPr id="0" name=""/>
        <dsp:cNvSpPr/>
      </dsp:nvSpPr>
      <dsp:spPr>
        <a:xfrm>
          <a:off x="1712724" y="1756584"/>
          <a:ext cx="1633064" cy="653225"/>
        </a:xfrm>
        <a:prstGeom prst="chevron">
          <a:avLst/>
        </a:prstGeom>
        <a:solidFill>
          <a:schemeClr val="accent5">
            <a:tint val="40000"/>
            <a:alpha val="90000"/>
            <a:hueOff val="572662"/>
            <a:satOff val="-4061"/>
            <a:lumOff val="-2311"/>
            <a:alphaOff val="0"/>
          </a:schemeClr>
        </a:solidFill>
        <a:ln w="25400" cap="flat" cmpd="sng" algn="ctr">
          <a:solidFill>
            <a:schemeClr val="accent5">
              <a:tint val="40000"/>
              <a:alpha val="90000"/>
              <a:hueOff val="572662"/>
              <a:satOff val="-4061"/>
              <a:lumOff val="-231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t>Training offer for maths</a:t>
          </a:r>
        </a:p>
      </dsp:txBody>
      <dsp:txXfrm>
        <a:off x="2039337" y="1756584"/>
        <a:ext cx="979839" cy="653225"/>
      </dsp:txXfrm>
    </dsp:sp>
    <dsp:sp modelId="{A2E5B5F5-E09C-48CE-97BF-D15002CE3C5F}">
      <dsp:nvSpPr>
        <dsp:cNvPr id="0" name=""/>
        <dsp:cNvSpPr/>
      </dsp:nvSpPr>
      <dsp:spPr>
        <a:xfrm>
          <a:off x="957" y="2586889"/>
          <a:ext cx="1967547" cy="787019"/>
        </a:xfrm>
        <a:prstGeom prst="chevron">
          <a:avLst/>
        </a:prstGeom>
        <a:solidFill>
          <a:schemeClr val="accent5">
            <a:hueOff val="1302810"/>
            <a:satOff val="4478"/>
            <a:lumOff val="-214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GB" sz="2100" kern="1200" dirty="0">
              <a:solidFill>
                <a:srgbClr val="002060"/>
              </a:solidFill>
            </a:rPr>
            <a:t>Specialist support</a:t>
          </a:r>
        </a:p>
      </dsp:txBody>
      <dsp:txXfrm>
        <a:off x="394467" y="2586889"/>
        <a:ext cx="1180528" cy="787019"/>
      </dsp:txXfrm>
    </dsp:sp>
    <dsp:sp modelId="{7E1446D9-3B27-4CEF-9EE4-9EBB928D04BB}">
      <dsp:nvSpPr>
        <dsp:cNvPr id="0" name=""/>
        <dsp:cNvSpPr/>
      </dsp:nvSpPr>
      <dsp:spPr>
        <a:xfrm>
          <a:off x="1712724" y="2653786"/>
          <a:ext cx="1633064" cy="653225"/>
        </a:xfrm>
        <a:prstGeom prst="chevron">
          <a:avLst/>
        </a:prstGeom>
        <a:solidFill>
          <a:schemeClr val="accent5">
            <a:tint val="40000"/>
            <a:alpha val="90000"/>
            <a:hueOff val="763549"/>
            <a:satOff val="-5415"/>
            <a:lumOff val="-3081"/>
            <a:alphaOff val="0"/>
          </a:schemeClr>
        </a:solidFill>
        <a:ln w="25400" cap="flat" cmpd="sng" algn="ctr">
          <a:solidFill>
            <a:schemeClr val="accent5">
              <a:tint val="40000"/>
              <a:alpha val="90000"/>
              <a:hueOff val="763549"/>
              <a:satOff val="-5415"/>
              <a:lumOff val="-308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t>EASA</a:t>
          </a:r>
        </a:p>
      </dsp:txBody>
      <dsp:txXfrm>
        <a:off x="2039337" y="2653786"/>
        <a:ext cx="979839" cy="653225"/>
      </dsp:txXfrm>
    </dsp:sp>
    <dsp:sp modelId="{6BE89CD1-57D3-4194-A3F5-BE8CA0DD1076}">
      <dsp:nvSpPr>
        <dsp:cNvPr id="0" name=""/>
        <dsp:cNvSpPr/>
      </dsp:nvSpPr>
      <dsp:spPr>
        <a:xfrm>
          <a:off x="3117159" y="2653786"/>
          <a:ext cx="1633064" cy="653225"/>
        </a:xfrm>
        <a:prstGeom prst="chevron">
          <a:avLst/>
        </a:prstGeom>
        <a:solidFill>
          <a:schemeClr val="accent5">
            <a:tint val="40000"/>
            <a:alpha val="90000"/>
            <a:hueOff val="954436"/>
            <a:satOff val="-6769"/>
            <a:lumOff val="-3851"/>
            <a:alphaOff val="0"/>
          </a:schemeClr>
        </a:solidFill>
        <a:ln w="25400" cap="flat" cmpd="sng" algn="ctr">
          <a:solidFill>
            <a:schemeClr val="accent5">
              <a:tint val="40000"/>
              <a:alpha val="90000"/>
              <a:hueOff val="954436"/>
              <a:satOff val="-6769"/>
              <a:lumOff val="-385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GB" sz="1600" kern="1200" dirty="0"/>
            <a:t>ECASS</a:t>
          </a:r>
        </a:p>
      </dsp:txBody>
      <dsp:txXfrm>
        <a:off x="3443772" y="2653786"/>
        <a:ext cx="979839" cy="653225"/>
      </dsp:txXfrm>
    </dsp:sp>
    <dsp:sp modelId="{11A0EB57-CE26-4783-A3B7-08527C862436}">
      <dsp:nvSpPr>
        <dsp:cNvPr id="0" name=""/>
        <dsp:cNvSpPr/>
      </dsp:nvSpPr>
      <dsp:spPr>
        <a:xfrm>
          <a:off x="4521594" y="2653786"/>
          <a:ext cx="1633064" cy="653225"/>
        </a:xfrm>
        <a:prstGeom prst="chevron">
          <a:avLst/>
        </a:prstGeom>
        <a:solidFill>
          <a:schemeClr val="accent5">
            <a:tint val="40000"/>
            <a:alpha val="90000"/>
            <a:hueOff val="1145323"/>
            <a:satOff val="-8123"/>
            <a:lumOff val="-4622"/>
            <a:alphaOff val="0"/>
          </a:schemeClr>
        </a:solidFill>
        <a:ln w="25400" cap="flat" cmpd="sng" algn="ctr">
          <a:solidFill>
            <a:schemeClr val="accent5">
              <a:tint val="40000"/>
              <a:alpha val="90000"/>
              <a:hueOff val="1145323"/>
              <a:satOff val="-8123"/>
              <a:lumOff val="-46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GB" sz="1600" kern="1200" dirty="0"/>
            <a:t>ETIPS</a:t>
          </a:r>
        </a:p>
      </dsp:txBody>
      <dsp:txXfrm>
        <a:off x="4848207" y="2653786"/>
        <a:ext cx="979839" cy="653225"/>
      </dsp:txXfrm>
    </dsp:sp>
    <dsp:sp modelId="{10945DF5-5CF4-458D-983C-1C66A109CBAB}">
      <dsp:nvSpPr>
        <dsp:cNvPr id="0" name=""/>
        <dsp:cNvSpPr/>
      </dsp:nvSpPr>
      <dsp:spPr>
        <a:xfrm>
          <a:off x="5926030" y="2653786"/>
          <a:ext cx="1633064" cy="653225"/>
        </a:xfrm>
        <a:prstGeom prst="chevron">
          <a:avLst/>
        </a:prstGeom>
        <a:solidFill>
          <a:schemeClr val="accent5">
            <a:tint val="40000"/>
            <a:alpha val="90000"/>
            <a:hueOff val="1336211"/>
            <a:satOff val="-9477"/>
            <a:lumOff val="-5392"/>
            <a:alphaOff val="0"/>
          </a:schemeClr>
        </a:solidFill>
        <a:ln w="25400" cap="flat" cmpd="sng" algn="ctr">
          <a:solidFill>
            <a:schemeClr val="accent5">
              <a:tint val="40000"/>
              <a:alpha val="90000"/>
              <a:hueOff val="1336211"/>
              <a:satOff val="-9477"/>
              <a:lumOff val="-539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GB" sz="1600" kern="1200" dirty="0"/>
            <a:t>Special school offer</a:t>
          </a:r>
        </a:p>
      </dsp:txBody>
      <dsp:txXfrm>
        <a:off x="6252643" y="2653786"/>
        <a:ext cx="979839" cy="653225"/>
      </dsp:txXfrm>
    </dsp:sp>
    <dsp:sp modelId="{559DD3C0-6490-4F62-9F22-415C3FB6419B}">
      <dsp:nvSpPr>
        <dsp:cNvPr id="0" name=""/>
        <dsp:cNvSpPr/>
      </dsp:nvSpPr>
      <dsp:spPr>
        <a:xfrm>
          <a:off x="7330465" y="2653786"/>
          <a:ext cx="1633064" cy="653225"/>
        </a:xfrm>
        <a:prstGeom prst="chevron">
          <a:avLst/>
        </a:prstGeom>
        <a:solidFill>
          <a:schemeClr val="accent5">
            <a:tint val="40000"/>
            <a:alpha val="90000"/>
            <a:hueOff val="1527098"/>
            <a:satOff val="-10831"/>
            <a:lumOff val="-6162"/>
            <a:alphaOff val="0"/>
          </a:schemeClr>
        </a:solidFill>
        <a:ln w="25400" cap="flat" cmpd="sng" algn="ctr">
          <a:solidFill>
            <a:schemeClr val="accent5">
              <a:tint val="40000"/>
              <a:alpha val="90000"/>
              <a:hueOff val="1527098"/>
              <a:satOff val="-10831"/>
              <a:lumOff val="-616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GB" sz="1600" kern="1200" dirty="0"/>
            <a:t>SWERL / BSS</a:t>
          </a:r>
        </a:p>
      </dsp:txBody>
      <dsp:txXfrm>
        <a:off x="7657078" y="2653786"/>
        <a:ext cx="979839" cy="653225"/>
      </dsp:txXfrm>
    </dsp:sp>
    <dsp:sp modelId="{2C279723-933F-41B4-A8F6-4081DB132428}">
      <dsp:nvSpPr>
        <dsp:cNvPr id="0" name=""/>
        <dsp:cNvSpPr/>
      </dsp:nvSpPr>
      <dsp:spPr>
        <a:xfrm>
          <a:off x="957" y="3484091"/>
          <a:ext cx="1967547" cy="787019"/>
        </a:xfrm>
        <a:prstGeom prst="chevron">
          <a:avLst/>
        </a:prstGeom>
        <a:solidFill>
          <a:schemeClr val="accent5">
            <a:hueOff val="1954216"/>
            <a:satOff val="6718"/>
            <a:lumOff val="-322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GB" sz="2100" kern="1200" dirty="0"/>
            <a:t>Projects</a:t>
          </a:r>
        </a:p>
      </dsp:txBody>
      <dsp:txXfrm>
        <a:off x="394467" y="3484091"/>
        <a:ext cx="1180528" cy="787019"/>
      </dsp:txXfrm>
    </dsp:sp>
    <dsp:sp modelId="{D2EE8DA6-F427-4DA8-818E-BA795705F738}">
      <dsp:nvSpPr>
        <dsp:cNvPr id="0" name=""/>
        <dsp:cNvSpPr/>
      </dsp:nvSpPr>
      <dsp:spPr>
        <a:xfrm>
          <a:off x="1712724" y="3550987"/>
          <a:ext cx="1633064" cy="653225"/>
        </a:xfrm>
        <a:prstGeom prst="chevron">
          <a:avLst/>
        </a:prstGeom>
        <a:solidFill>
          <a:schemeClr val="accent5">
            <a:tint val="40000"/>
            <a:alpha val="90000"/>
            <a:hueOff val="1717985"/>
            <a:satOff val="-12184"/>
            <a:lumOff val="-6933"/>
            <a:alphaOff val="0"/>
          </a:schemeClr>
        </a:solidFill>
        <a:ln w="25400" cap="flat" cmpd="sng" algn="ctr">
          <a:solidFill>
            <a:schemeClr val="accent5">
              <a:tint val="40000"/>
              <a:alpha val="90000"/>
              <a:hueOff val="1717985"/>
              <a:satOff val="-12184"/>
              <a:lumOff val="-693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t>Disadvantaged pupils</a:t>
          </a:r>
        </a:p>
      </dsp:txBody>
      <dsp:txXfrm>
        <a:off x="2039337" y="3550987"/>
        <a:ext cx="979839" cy="653225"/>
      </dsp:txXfrm>
    </dsp:sp>
    <dsp:sp modelId="{780D3604-473C-4BC8-88FB-C3C71C62F195}">
      <dsp:nvSpPr>
        <dsp:cNvPr id="0" name=""/>
        <dsp:cNvSpPr/>
      </dsp:nvSpPr>
      <dsp:spPr>
        <a:xfrm>
          <a:off x="3117159" y="3550987"/>
          <a:ext cx="1633064" cy="653225"/>
        </a:xfrm>
        <a:prstGeom prst="chevron">
          <a:avLst/>
        </a:prstGeom>
        <a:solidFill>
          <a:schemeClr val="accent5">
            <a:tint val="40000"/>
            <a:alpha val="90000"/>
            <a:hueOff val="1908872"/>
            <a:satOff val="-13538"/>
            <a:lumOff val="-7703"/>
            <a:alphaOff val="0"/>
          </a:schemeClr>
        </a:solidFill>
        <a:ln w="25400" cap="flat" cmpd="sng" algn="ctr">
          <a:solidFill>
            <a:schemeClr val="accent5">
              <a:tint val="40000"/>
              <a:alpha val="90000"/>
              <a:hueOff val="1908872"/>
              <a:satOff val="-13538"/>
              <a:lumOff val="-770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marL="0" lvl="0" indent="0" algn="ctr" defTabSz="591185">
            <a:lnSpc>
              <a:spcPct val="90000"/>
            </a:lnSpc>
            <a:spcBef>
              <a:spcPct val="0"/>
            </a:spcBef>
            <a:spcAft>
              <a:spcPct val="35000"/>
            </a:spcAft>
            <a:buNone/>
          </a:pPr>
          <a:r>
            <a:rPr lang="en-GB" sz="1330" kern="1200" dirty="0"/>
            <a:t>Boys’ achievement</a:t>
          </a:r>
        </a:p>
      </dsp:txBody>
      <dsp:txXfrm>
        <a:off x="3443772" y="3550987"/>
        <a:ext cx="979839" cy="653225"/>
      </dsp:txXfrm>
    </dsp:sp>
    <dsp:sp modelId="{632A3349-8102-45AE-B204-300F1A35ED1E}">
      <dsp:nvSpPr>
        <dsp:cNvPr id="0" name=""/>
        <dsp:cNvSpPr/>
      </dsp:nvSpPr>
      <dsp:spPr>
        <a:xfrm>
          <a:off x="957" y="4381293"/>
          <a:ext cx="1967547" cy="787019"/>
        </a:xfrm>
        <a:prstGeom prst="chevron">
          <a:avLst/>
        </a:prstGeom>
        <a:solidFill>
          <a:schemeClr val="accent5">
            <a:hueOff val="2605621"/>
            <a:satOff val="8957"/>
            <a:lumOff val="-429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GB" sz="2100" kern="1200" dirty="0"/>
            <a:t>L&amp; M support</a:t>
          </a:r>
        </a:p>
      </dsp:txBody>
      <dsp:txXfrm>
        <a:off x="394467" y="4381293"/>
        <a:ext cx="1180528" cy="787019"/>
      </dsp:txXfrm>
    </dsp:sp>
    <dsp:sp modelId="{2D2BE067-0E74-4A50-99E7-1B7BA120BDCE}">
      <dsp:nvSpPr>
        <dsp:cNvPr id="0" name=""/>
        <dsp:cNvSpPr/>
      </dsp:nvSpPr>
      <dsp:spPr>
        <a:xfrm>
          <a:off x="1712724" y="4448189"/>
          <a:ext cx="1633064" cy="653225"/>
        </a:xfrm>
        <a:prstGeom prst="chevron">
          <a:avLst/>
        </a:prstGeom>
        <a:solidFill>
          <a:schemeClr val="accent5">
            <a:tint val="40000"/>
            <a:alpha val="90000"/>
            <a:hueOff val="2099760"/>
            <a:satOff val="-14892"/>
            <a:lumOff val="-8473"/>
            <a:alphaOff val="0"/>
          </a:schemeClr>
        </a:solidFill>
        <a:ln w="25400" cap="flat" cmpd="sng" algn="ctr">
          <a:solidFill>
            <a:schemeClr val="accent5">
              <a:tint val="40000"/>
              <a:alpha val="90000"/>
              <a:hueOff val="2099760"/>
              <a:satOff val="-14892"/>
              <a:lumOff val="-84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t>Ofsted updates / prep list</a:t>
          </a:r>
        </a:p>
      </dsp:txBody>
      <dsp:txXfrm>
        <a:off x="2039337" y="4448189"/>
        <a:ext cx="979839" cy="653225"/>
      </dsp:txXfrm>
    </dsp:sp>
    <dsp:sp modelId="{EF96E8E6-06B1-490C-A7AD-FF5BA18A4CEE}">
      <dsp:nvSpPr>
        <dsp:cNvPr id="0" name=""/>
        <dsp:cNvSpPr/>
      </dsp:nvSpPr>
      <dsp:spPr>
        <a:xfrm>
          <a:off x="3117159" y="4448189"/>
          <a:ext cx="1633064" cy="653225"/>
        </a:xfrm>
        <a:prstGeom prst="chevron">
          <a:avLst/>
        </a:prstGeom>
        <a:solidFill>
          <a:schemeClr val="accent5">
            <a:tint val="40000"/>
            <a:alpha val="90000"/>
            <a:hueOff val="2290647"/>
            <a:satOff val="-16246"/>
            <a:lumOff val="-9244"/>
            <a:alphaOff val="0"/>
          </a:schemeClr>
        </a:solidFill>
        <a:ln w="25400" cap="flat" cmpd="sng" algn="ctr">
          <a:solidFill>
            <a:schemeClr val="accent5">
              <a:tint val="40000"/>
              <a:alpha val="90000"/>
              <a:hueOff val="2290647"/>
              <a:satOff val="-16246"/>
              <a:lumOff val="-924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t>SEF workshops</a:t>
          </a:r>
        </a:p>
      </dsp:txBody>
      <dsp:txXfrm>
        <a:off x="3443772" y="4448189"/>
        <a:ext cx="979839" cy="653225"/>
      </dsp:txXfrm>
    </dsp:sp>
    <dsp:sp modelId="{8F53F909-2BE7-4C2B-8884-F2158BB29F21}">
      <dsp:nvSpPr>
        <dsp:cNvPr id="0" name=""/>
        <dsp:cNvSpPr/>
      </dsp:nvSpPr>
      <dsp:spPr>
        <a:xfrm>
          <a:off x="4521594" y="4448189"/>
          <a:ext cx="1633064" cy="653225"/>
        </a:xfrm>
        <a:prstGeom prst="chevron">
          <a:avLst/>
        </a:prstGeom>
        <a:solidFill>
          <a:schemeClr val="accent5">
            <a:tint val="40000"/>
            <a:alpha val="90000"/>
            <a:hueOff val="2481534"/>
            <a:satOff val="-17600"/>
            <a:lumOff val="-10014"/>
            <a:alphaOff val="0"/>
          </a:schemeClr>
        </a:solidFill>
        <a:ln w="25400" cap="flat" cmpd="sng" algn="ctr">
          <a:solidFill>
            <a:schemeClr val="accent5">
              <a:tint val="40000"/>
              <a:alpha val="90000"/>
              <a:hueOff val="2481534"/>
              <a:satOff val="-17600"/>
              <a:lumOff val="-100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t>Coaching approach to lesson feedback</a:t>
          </a:r>
        </a:p>
      </dsp:txBody>
      <dsp:txXfrm>
        <a:off x="4848207" y="4448189"/>
        <a:ext cx="979839" cy="653225"/>
      </dsp:txXfrm>
    </dsp:sp>
    <dsp:sp modelId="{1D2E149E-7F5E-4ED6-9C68-AF4EBFDDC586}">
      <dsp:nvSpPr>
        <dsp:cNvPr id="0" name=""/>
        <dsp:cNvSpPr/>
      </dsp:nvSpPr>
      <dsp:spPr>
        <a:xfrm>
          <a:off x="5926030" y="4448189"/>
          <a:ext cx="1633064" cy="653225"/>
        </a:xfrm>
        <a:prstGeom prst="chevron">
          <a:avLst/>
        </a:prstGeom>
        <a:solidFill>
          <a:schemeClr val="accent5">
            <a:tint val="40000"/>
            <a:alpha val="90000"/>
            <a:hueOff val="2672421"/>
            <a:satOff val="-18954"/>
            <a:lumOff val="-10784"/>
            <a:alphaOff val="0"/>
          </a:schemeClr>
        </a:solidFill>
        <a:ln w="25400" cap="flat" cmpd="sng" algn="ctr">
          <a:solidFill>
            <a:schemeClr val="accent5">
              <a:tint val="40000"/>
              <a:alpha val="90000"/>
              <a:hueOff val="2672421"/>
              <a:satOff val="-18954"/>
              <a:lumOff val="-107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t>Network meetings</a:t>
          </a:r>
        </a:p>
      </dsp:txBody>
      <dsp:txXfrm>
        <a:off x="6252643" y="4448189"/>
        <a:ext cx="979839" cy="653225"/>
      </dsp:txXfrm>
    </dsp:sp>
    <dsp:sp modelId="{99CDB37A-9A79-4CEE-8CD6-4C8624211FB2}">
      <dsp:nvSpPr>
        <dsp:cNvPr id="0" name=""/>
        <dsp:cNvSpPr/>
      </dsp:nvSpPr>
      <dsp:spPr>
        <a:xfrm>
          <a:off x="957" y="5278494"/>
          <a:ext cx="1967547" cy="787019"/>
        </a:xfrm>
        <a:prstGeom prst="chevron">
          <a:avLst/>
        </a:prstGeom>
        <a:solidFill>
          <a:schemeClr val="accent5">
            <a:hueOff val="3257026"/>
            <a:satOff val="11196"/>
            <a:lumOff val="-53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GB" sz="2100" kern="1200" dirty="0"/>
            <a:t>KS 1</a:t>
          </a:r>
        </a:p>
      </dsp:txBody>
      <dsp:txXfrm>
        <a:off x="394467" y="5278494"/>
        <a:ext cx="1180528" cy="787019"/>
      </dsp:txXfrm>
    </dsp:sp>
    <dsp:sp modelId="{8CFEFC04-086B-4422-87E4-8A015D546558}">
      <dsp:nvSpPr>
        <dsp:cNvPr id="0" name=""/>
        <dsp:cNvSpPr/>
      </dsp:nvSpPr>
      <dsp:spPr>
        <a:xfrm>
          <a:off x="1712724" y="5345391"/>
          <a:ext cx="1633064" cy="653225"/>
        </a:xfrm>
        <a:prstGeom prst="chevron">
          <a:avLst/>
        </a:prstGeom>
        <a:solidFill>
          <a:schemeClr val="accent5">
            <a:tint val="40000"/>
            <a:alpha val="90000"/>
            <a:hueOff val="2863309"/>
            <a:satOff val="-20307"/>
            <a:lumOff val="-11554"/>
            <a:alphaOff val="0"/>
          </a:schemeClr>
        </a:solidFill>
        <a:ln w="25400" cap="flat" cmpd="sng" algn="ctr">
          <a:solidFill>
            <a:schemeClr val="accent5">
              <a:tint val="40000"/>
              <a:alpha val="90000"/>
              <a:hueOff val="2863309"/>
              <a:satOff val="-20307"/>
              <a:lumOff val="-1155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t>Establish HT group</a:t>
          </a:r>
        </a:p>
      </dsp:txBody>
      <dsp:txXfrm>
        <a:off x="2039337" y="5345391"/>
        <a:ext cx="979839" cy="653225"/>
      </dsp:txXfrm>
    </dsp:sp>
    <dsp:sp modelId="{AB796CD7-520A-48F3-A893-46BA1E141D44}">
      <dsp:nvSpPr>
        <dsp:cNvPr id="0" name=""/>
        <dsp:cNvSpPr/>
      </dsp:nvSpPr>
      <dsp:spPr>
        <a:xfrm>
          <a:off x="3117159" y="5345391"/>
          <a:ext cx="1633064" cy="653225"/>
        </a:xfrm>
        <a:prstGeom prst="chevron">
          <a:avLst/>
        </a:prstGeom>
        <a:solidFill>
          <a:schemeClr val="accent5">
            <a:tint val="40000"/>
            <a:alpha val="90000"/>
            <a:hueOff val="3054196"/>
            <a:satOff val="-21661"/>
            <a:lumOff val="-12325"/>
            <a:alphaOff val="0"/>
          </a:schemeClr>
        </a:solidFill>
        <a:ln w="25400" cap="flat" cmpd="sng" algn="ctr">
          <a:solidFill>
            <a:schemeClr val="accent5">
              <a:tint val="40000"/>
              <a:alpha val="90000"/>
              <a:hueOff val="3054196"/>
              <a:satOff val="-21661"/>
              <a:lumOff val="-1232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t>Share excellent practice</a:t>
          </a:r>
        </a:p>
      </dsp:txBody>
      <dsp:txXfrm>
        <a:off x="3443772" y="5345391"/>
        <a:ext cx="979839" cy="653225"/>
      </dsp:txXfrm>
    </dsp:sp>
    <dsp:sp modelId="{B4A0E343-C25A-421A-A02E-A05184D0769C}">
      <dsp:nvSpPr>
        <dsp:cNvPr id="0" name=""/>
        <dsp:cNvSpPr/>
      </dsp:nvSpPr>
      <dsp:spPr>
        <a:xfrm>
          <a:off x="4521594" y="5345391"/>
          <a:ext cx="1633064" cy="653225"/>
        </a:xfrm>
        <a:prstGeom prst="chevron">
          <a:avLst/>
        </a:prstGeom>
        <a:solidFill>
          <a:schemeClr val="accent5">
            <a:tint val="40000"/>
            <a:alpha val="90000"/>
            <a:hueOff val="3245083"/>
            <a:satOff val="-23015"/>
            <a:lumOff val="-13095"/>
            <a:alphaOff val="0"/>
          </a:schemeClr>
        </a:solidFill>
        <a:ln w="25400" cap="flat" cmpd="sng" algn="ctr">
          <a:solidFill>
            <a:schemeClr val="accent5">
              <a:tint val="40000"/>
              <a:alpha val="90000"/>
              <a:hueOff val="3245083"/>
              <a:satOff val="-23015"/>
              <a:lumOff val="-1309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GB" sz="1600" kern="1200" dirty="0"/>
            <a:t>Report to ELEP Board</a:t>
          </a:r>
        </a:p>
      </dsp:txBody>
      <dsp:txXfrm>
        <a:off x="4848207" y="5345391"/>
        <a:ext cx="979839" cy="65322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4015" cy="48871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09079" y="0"/>
            <a:ext cx="2914015" cy="488712"/>
          </a:xfrm>
          <a:prstGeom prst="rect">
            <a:avLst/>
          </a:prstGeom>
        </p:spPr>
        <p:txBody>
          <a:bodyPr vert="horz" lIns="91440" tIns="45720" rIns="91440" bIns="45720" rtlCol="0"/>
          <a:lstStyle>
            <a:lvl1pPr algn="r">
              <a:defRPr sz="1200"/>
            </a:lvl1pPr>
          </a:lstStyle>
          <a:p>
            <a:fld id="{D385B6BA-74C3-4E64-B0FB-3DC3DB0F2F16}" type="datetimeFigureOut">
              <a:rPr lang="en-GB" smtClean="0"/>
              <a:t>28/09/2022</a:t>
            </a:fld>
            <a:endParaRPr lang="en-GB"/>
          </a:p>
        </p:txBody>
      </p:sp>
      <p:sp>
        <p:nvSpPr>
          <p:cNvPr id="4" name="Footer Placeholder 3"/>
          <p:cNvSpPr>
            <a:spLocks noGrp="1"/>
          </p:cNvSpPr>
          <p:nvPr>
            <p:ph type="ftr" sz="quarter" idx="2"/>
          </p:nvPr>
        </p:nvSpPr>
        <p:spPr>
          <a:xfrm>
            <a:off x="0" y="9283830"/>
            <a:ext cx="2914015" cy="48871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09079" y="9283830"/>
            <a:ext cx="2914015" cy="488712"/>
          </a:xfrm>
          <a:prstGeom prst="rect">
            <a:avLst/>
          </a:prstGeom>
        </p:spPr>
        <p:txBody>
          <a:bodyPr vert="horz" lIns="91440" tIns="45720" rIns="91440" bIns="45720" rtlCol="0" anchor="b"/>
          <a:lstStyle>
            <a:lvl1pPr algn="r">
              <a:defRPr sz="1200"/>
            </a:lvl1pPr>
          </a:lstStyle>
          <a:p>
            <a:fld id="{C3F36CAF-CCAE-4AF9-A2AC-EB1FEE28B8BA}" type="slidenum">
              <a:rPr lang="en-GB" smtClean="0"/>
              <a:t>‹#›</a:t>
            </a:fld>
            <a:endParaRPr lang="en-GB"/>
          </a:p>
        </p:txBody>
      </p:sp>
    </p:spTree>
    <p:extLst>
      <p:ext uri="{BB962C8B-B14F-4D97-AF65-F5344CB8AC3E}">
        <p14:creationId xmlns:p14="http://schemas.microsoft.com/office/powerpoint/2010/main" val="15887944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4015" cy="48871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09079" y="0"/>
            <a:ext cx="2914015" cy="488712"/>
          </a:xfrm>
          <a:prstGeom prst="rect">
            <a:avLst/>
          </a:prstGeom>
        </p:spPr>
        <p:txBody>
          <a:bodyPr vert="horz" lIns="91440" tIns="45720" rIns="91440" bIns="45720" rtlCol="0"/>
          <a:lstStyle>
            <a:lvl1pPr algn="r">
              <a:defRPr sz="1200"/>
            </a:lvl1pPr>
          </a:lstStyle>
          <a:p>
            <a:fld id="{EF8BCB94-A30F-4C07-8FD5-5D3608F048A3}" type="datetimeFigureOut">
              <a:rPr lang="en-GB" smtClean="0"/>
              <a:t>28/09/2022</a:t>
            </a:fld>
            <a:endParaRPr lang="en-GB"/>
          </a:p>
        </p:txBody>
      </p:sp>
      <p:sp>
        <p:nvSpPr>
          <p:cNvPr id="4" name="Slide Image Placeholder 3"/>
          <p:cNvSpPr>
            <a:spLocks noGrp="1" noRot="1" noChangeAspect="1"/>
          </p:cNvSpPr>
          <p:nvPr>
            <p:ph type="sldImg" idx="2"/>
          </p:nvPr>
        </p:nvSpPr>
        <p:spPr>
          <a:xfrm>
            <a:off x="919163" y="733425"/>
            <a:ext cx="4886325" cy="366553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2465" y="4642763"/>
            <a:ext cx="5379720" cy="439840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283830"/>
            <a:ext cx="2914015" cy="48871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09079" y="9283830"/>
            <a:ext cx="2914015" cy="488712"/>
          </a:xfrm>
          <a:prstGeom prst="rect">
            <a:avLst/>
          </a:prstGeom>
        </p:spPr>
        <p:txBody>
          <a:bodyPr vert="horz" lIns="91440" tIns="45720" rIns="91440" bIns="45720" rtlCol="0" anchor="b"/>
          <a:lstStyle>
            <a:lvl1pPr algn="r">
              <a:defRPr sz="1200"/>
            </a:lvl1pPr>
          </a:lstStyle>
          <a:p>
            <a:fld id="{4725E8E8-1528-48FB-B845-BEC6BE7B33E1}" type="slidenum">
              <a:rPr lang="en-GB" smtClean="0"/>
              <a:t>‹#›</a:t>
            </a:fld>
            <a:endParaRPr lang="en-GB"/>
          </a:p>
        </p:txBody>
      </p:sp>
    </p:spTree>
    <p:extLst>
      <p:ext uri="{BB962C8B-B14F-4D97-AF65-F5344CB8AC3E}">
        <p14:creationId xmlns:p14="http://schemas.microsoft.com/office/powerpoint/2010/main" val="127251837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725E8E8-1528-48FB-B845-BEC6BE7B33E1}" type="slidenum">
              <a:rPr kumimoji="0" lang="en-GB" sz="1200" b="0" i="0" u="none" strike="noStrike" kern="1200" cap="none" spc="0" normalizeH="0" baseline="0" noProof="0" smtClean="0">
                <a:ln>
                  <a:noFill/>
                </a:ln>
                <a:solidFill>
                  <a:prstClr val="black"/>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Times"/>
              <a:ea typeface="+mn-ea"/>
              <a:cs typeface="+mn-cs"/>
            </a:endParaRPr>
          </a:p>
        </p:txBody>
      </p:sp>
      <p:sp>
        <p:nvSpPr>
          <p:cNvPr id="5" name="Footer Placeholder 4"/>
          <p:cNvSpPr>
            <a:spLocks noGrp="1"/>
          </p:cNvSpPr>
          <p:nvPr>
            <p:ph type="ftr" sz="quarter" idx="4"/>
          </p:nvPr>
        </p:nvSpPr>
        <p:spPr>
          <a:xfrm>
            <a:off x="0" y="9283830"/>
            <a:ext cx="2914015" cy="488712"/>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Times"/>
              <a:ea typeface="+mn-ea"/>
              <a:cs typeface="+mn-cs"/>
            </a:endParaRPr>
          </a:p>
        </p:txBody>
      </p:sp>
    </p:spTree>
    <p:extLst>
      <p:ext uri="{BB962C8B-B14F-4D97-AF65-F5344CB8AC3E}">
        <p14:creationId xmlns:p14="http://schemas.microsoft.com/office/powerpoint/2010/main" val="3400268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webpage</a:t>
            </a:r>
          </a:p>
          <a:p>
            <a:r>
              <a:rPr lang="en-GB" dirty="0"/>
              <a:t>This has additional links and currently the option to find out more about the Inclusion Charter, however this will change after the launch so that schools and settings can sign up to the charter.</a:t>
            </a:r>
          </a:p>
        </p:txBody>
      </p:sp>
      <p:sp>
        <p:nvSpPr>
          <p:cNvPr id="4" name="Slide Number Placeholder 3"/>
          <p:cNvSpPr>
            <a:spLocks noGrp="1"/>
          </p:cNvSpPr>
          <p:nvPr>
            <p:ph type="sldNum" sz="quarter" idx="5"/>
          </p:nvPr>
        </p:nvSpPr>
        <p:spPr/>
        <p:txBody>
          <a:bodyPr/>
          <a:lstStyle/>
          <a:p>
            <a:fld id="{4725E8E8-1528-48FB-B845-BEC6BE7B33E1}" type="slidenum">
              <a:rPr lang="en-GB" smtClean="0"/>
              <a:t>14</a:t>
            </a:fld>
            <a:endParaRPr lang="en-GB" dirty="0"/>
          </a:p>
        </p:txBody>
      </p:sp>
    </p:spTree>
    <p:extLst>
      <p:ext uri="{BB962C8B-B14F-4D97-AF65-F5344CB8AC3E}">
        <p14:creationId xmlns:p14="http://schemas.microsoft.com/office/powerpoint/2010/main" val="3251003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Inclusion Charter Guidance.</a:t>
            </a:r>
          </a:p>
          <a:p>
            <a:r>
              <a:rPr lang="en-GB" dirty="0"/>
              <a:t>Example of one bullet point will look like in an inclusive school.</a:t>
            </a:r>
          </a:p>
        </p:txBody>
      </p:sp>
      <p:sp>
        <p:nvSpPr>
          <p:cNvPr id="4" name="Slide Number Placeholder 3"/>
          <p:cNvSpPr>
            <a:spLocks noGrp="1"/>
          </p:cNvSpPr>
          <p:nvPr>
            <p:ph type="sldNum" sz="quarter" idx="5"/>
          </p:nvPr>
        </p:nvSpPr>
        <p:spPr/>
        <p:txBody>
          <a:bodyPr/>
          <a:lstStyle/>
          <a:p>
            <a:fld id="{4725E8E8-1528-48FB-B845-BEC6BE7B33E1}" type="slidenum">
              <a:rPr lang="en-GB" smtClean="0"/>
              <a:t>15</a:t>
            </a:fld>
            <a:endParaRPr lang="en-GB" dirty="0"/>
          </a:p>
        </p:txBody>
      </p:sp>
    </p:spTree>
    <p:extLst>
      <p:ext uri="{BB962C8B-B14F-4D97-AF65-F5344CB8AC3E}">
        <p14:creationId xmlns:p14="http://schemas.microsoft.com/office/powerpoint/2010/main" val="2508684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Evidence for an inclusive setting.</a:t>
            </a:r>
          </a:p>
        </p:txBody>
      </p:sp>
      <p:sp>
        <p:nvSpPr>
          <p:cNvPr id="4" name="Slide Number Placeholder 3"/>
          <p:cNvSpPr>
            <a:spLocks noGrp="1"/>
          </p:cNvSpPr>
          <p:nvPr>
            <p:ph type="sldNum" sz="quarter" idx="5"/>
          </p:nvPr>
        </p:nvSpPr>
        <p:spPr/>
        <p:txBody>
          <a:bodyPr/>
          <a:lstStyle/>
          <a:p>
            <a:fld id="{4725E8E8-1528-48FB-B845-BEC6BE7B33E1}" type="slidenum">
              <a:rPr lang="en-GB" smtClean="0"/>
              <a:t>16</a:t>
            </a:fld>
            <a:endParaRPr lang="en-GB" dirty="0"/>
          </a:p>
        </p:txBody>
      </p:sp>
    </p:spTree>
    <p:extLst>
      <p:ext uri="{BB962C8B-B14F-4D97-AF65-F5344CB8AC3E}">
        <p14:creationId xmlns:p14="http://schemas.microsoft.com/office/powerpoint/2010/main" val="3698541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Networks – DSL, sendco </a:t>
            </a:r>
            <a:r>
              <a:rPr lang="en-GB" dirty="0" err="1"/>
              <a:t>sbm</a:t>
            </a:r>
            <a:r>
              <a:rPr lang="en-GB" dirty="0"/>
              <a:t>, mental health, virtual school / CLA, moderation – may get R/W out of that, RE training, ETIPS champions, climate change, 7</a:t>
            </a:r>
            <a:r>
              <a:rPr lang="en-GB" baseline="30000" dirty="0"/>
              <a:t>th</a:t>
            </a:r>
            <a:r>
              <a:rPr lang="en-GB" dirty="0"/>
              <a:t> October 2-3</a:t>
            </a:r>
          </a:p>
        </p:txBody>
      </p:sp>
      <p:sp>
        <p:nvSpPr>
          <p:cNvPr id="4" name="Slide Number Placeholder 3"/>
          <p:cNvSpPr>
            <a:spLocks noGrp="1"/>
          </p:cNvSpPr>
          <p:nvPr>
            <p:ph type="sldNum" sz="quarter" idx="5"/>
          </p:nvPr>
        </p:nvSpPr>
        <p:spPr/>
        <p:txBody>
          <a:bodyPr/>
          <a:lstStyle/>
          <a:p>
            <a:fld id="{4725E8E8-1528-48FB-B845-BEC6BE7B33E1}" type="slidenum">
              <a:rPr lang="en-GB" smtClean="0"/>
              <a:t>22</a:t>
            </a:fld>
            <a:endParaRPr lang="en-GB"/>
          </a:p>
        </p:txBody>
      </p:sp>
    </p:spTree>
    <p:extLst>
      <p:ext uri="{BB962C8B-B14F-4D97-AF65-F5344CB8AC3E}">
        <p14:creationId xmlns:p14="http://schemas.microsoft.com/office/powerpoint/2010/main" val="3611056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725E8E8-1528-48FB-B845-BEC6BE7B33E1}" type="slidenum">
              <a:rPr lang="en-GB" smtClean="0"/>
              <a:t>23</a:t>
            </a:fld>
            <a:endParaRPr lang="en-GB"/>
          </a:p>
        </p:txBody>
      </p:sp>
      <p:sp>
        <p:nvSpPr>
          <p:cNvPr id="5" name="Footer Placeholder 4"/>
          <p:cNvSpPr>
            <a:spLocks noGrp="1"/>
          </p:cNvSpPr>
          <p:nvPr>
            <p:ph type="ftr" sz="quarter" idx="4"/>
          </p:nvPr>
        </p:nvSpPr>
        <p:spPr>
          <a:xfrm>
            <a:off x="0" y="8685213"/>
            <a:ext cx="2971800" cy="457200"/>
          </a:xfrm>
        </p:spPr>
        <p:txBody>
          <a:bodyPr/>
          <a:lstStyle/>
          <a:p>
            <a:endParaRPr lang="en-GB"/>
          </a:p>
        </p:txBody>
      </p:sp>
    </p:spTree>
    <p:extLst>
      <p:ext uri="{BB962C8B-B14F-4D97-AF65-F5344CB8AC3E}">
        <p14:creationId xmlns:p14="http://schemas.microsoft.com/office/powerpoint/2010/main" val="1928660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725E8E8-1528-48FB-B845-BEC6BE7B33E1}" type="slidenum">
              <a:rPr lang="en-GB" smtClean="0"/>
              <a:t>24</a:t>
            </a:fld>
            <a:endParaRPr lang="en-GB"/>
          </a:p>
        </p:txBody>
      </p:sp>
      <p:sp>
        <p:nvSpPr>
          <p:cNvPr id="5" name="Footer Placeholder 4"/>
          <p:cNvSpPr>
            <a:spLocks noGrp="1"/>
          </p:cNvSpPr>
          <p:nvPr>
            <p:ph type="ftr" sz="quarter" idx="4"/>
          </p:nvPr>
        </p:nvSpPr>
        <p:spPr>
          <a:xfrm>
            <a:off x="0" y="8685213"/>
            <a:ext cx="2971800" cy="457200"/>
          </a:xfrm>
        </p:spPr>
        <p:txBody>
          <a:bodyPr/>
          <a:lstStyle/>
          <a:p>
            <a:endParaRPr lang="en-GB"/>
          </a:p>
        </p:txBody>
      </p:sp>
    </p:spTree>
    <p:extLst>
      <p:ext uri="{BB962C8B-B14F-4D97-AF65-F5344CB8AC3E}">
        <p14:creationId xmlns:p14="http://schemas.microsoft.com/office/powerpoint/2010/main" val="3634349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725E8E8-1528-48FB-B845-BEC6BE7B33E1}" type="slidenum">
              <a:rPr lang="en-GB" smtClean="0"/>
              <a:t>3</a:t>
            </a:fld>
            <a:endParaRPr lang="en-GB"/>
          </a:p>
        </p:txBody>
      </p:sp>
      <p:sp>
        <p:nvSpPr>
          <p:cNvPr id="5" name="Footer Placeholder 4"/>
          <p:cNvSpPr>
            <a:spLocks noGrp="1"/>
          </p:cNvSpPr>
          <p:nvPr>
            <p:ph type="ftr" sz="quarter" idx="4"/>
          </p:nvPr>
        </p:nvSpPr>
        <p:spPr>
          <a:xfrm>
            <a:off x="0" y="8685213"/>
            <a:ext cx="2971800" cy="457200"/>
          </a:xfrm>
        </p:spPr>
        <p:txBody>
          <a:bodyPr/>
          <a:lstStyle/>
          <a:p>
            <a:endParaRPr lang="en-GB"/>
          </a:p>
        </p:txBody>
      </p:sp>
    </p:spTree>
    <p:extLst>
      <p:ext uri="{BB962C8B-B14F-4D97-AF65-F5344CB8AC3E}">
        <p14:creationId xmlns:p14="http://schemas.microsoft.com/office/powerpoint/2010/main" val="192866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725E8E8-1528-48FB-B845-BEC6BE7B33E1}" type="slidenum">
              <a:rPr lang="en-GB" smtClean="0"/>
              <a:t>4</a:t>
            </a:fld>
            <a:endParaRPr lang="en-GB"/>
          </a:p>
        </p:txBody>
      </p:sp>
      <p:sp>
        <p:nvSpPr>
          <p:cNvPr id="5" name="Footer Placeholder 4"/>
          <p:cNvSpPr>
            <a:spLocks noGrp="1"/>
          </p:cNvSpPr>
          <p:nvPr>
            <p:ph type="ftr" sz="quarter" idx="4"/>
          </p:nvPr>
        </p:nvSpPr>
        <p:spPr>
          <a:xfrm>
            <a:off x="0" y="8685213"/>
            <a:ext cx="2971800" cy="457200"/>
          </a:xfrm>
        </p:spPr>
        <p:txBody>
          <a:bodyPr/>
          <a:lstStyle/>
          <a:p>
            <a:endParaRPr lang="en-GB"/>
          </a:p>
        </p:txBody>
      </p:sp>
    </p:spTree>
    <p:extLst>
      <p:ext uri="{BB962C8B-B14F-4D97-AF65-F5344CB8AC3E}">
        <p14:creationId xmlns:p14="http://schemas.microsoft.com/office/powerpoint/2010/main" val="3634349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To create a shared vision of school inclusion and a set of principles that schools and </a:t>
            </a:r>
            <a:r>
              <a:rPr lang="en-GB" sz="1200" b="0" dirty="0"/>
              <a:t>educational settings can sign up to ensure inclusion </a:t>
            </a:r>
            <a:r>
              <a:rPr lang="en-GB" sz="1200" dirty="0"/>
              <a:t>for children and young people with special educational needs and disabilities.</a:t>
            </a:r>
            <a:endParaRPr lang="en-US" sz="1200" dirty="0"/>
          </a:p>
          <a:p>
            <a:endParaRPr lang="en-GB" dirty="0"/>
          </a:p>
          <a:p>
            <a:endParaRPr lang="en-GB" dirty="0"/>
          </a:p>
        </p:txBody>
      </p:sp>
      <p:sp>
        <p:nvSpPr>
          <p:cNvPr id="4" name="Slide Number Placeholder 3"/>
          <p:cNvSpPr>
            <a:spLocks noGrp="1"/>
          </p:cNvSpPr>
          <p:nvPr>
            <p:ph type="sldNum" sz="quarter" idx="10"/>
          </p:nvPr>
        </p:nvSpPr>
        <p:spPr/>
        <p:txBody>
          <a:bodyPr/>
          <a:lstStyle/>
          <a:p>
            <a:fld id="{4725E8E8-1528-48FB-B845-BEC6BE7B33E1}" type="slidenum">
              <a:rPr lang="en-GB" smtClean="0"/>
              <a:t>8</a:t>
            </a:fld>
            <a:endParaRPr lang="en-GB" dirty="0"/>
          </a:p>
        </p:txBody>
      </p:sp>
      <p:sp>
        <p:nvSpPr>
          <p:cNvPr id="5" name="Footer Placeholder 4"/>
          <p:cNvSpPr>
            <a:spLocks noGrp="1"/>
          </p:cNvSpPr>
          <p:nvPr>
            <p:ph type="ftr" sz="quarter" idx="4"/>
          </p:nvPr>
        </p:nvSpPr>
        <p:spPr>
          <a:xfrm>
            <a:off x="0" y="8685213"/>
            <a:ext cx="2971800" cy="457200"/>
          </a:xfrm>
        </p:spPr>
        <p:txBody>
          <a:bodyPr/>
          <a:lstStyle/>
          <a:p>
            <a:endParaRPr lang="en-GB" dirty="0"/>
          </a:p>
        </p:txBody>
      </p:sp>
    </p:spTree>
    <p:extLst>
      <p:ext uri="{BB962C8B-B14F-4D97-AF65-F5344CB8AC3E}">
        <p14:creationId xmlns:p14="http://schemas.microsoft.com/office/powerpoint/2010/main" val="270055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725E8E8-1528-48FB-B845-BEC6BE7B33E1}" type="slidenum">
              <a:rPr kumimoji="0" lang="en-GB" sz="1200" b="0" i="0" u="none" strike="noStrike" kern="1200" cap="none" spc="0" normalizeH="0" baseline="0" noProof="0" smtClean="0">
                <a:ln>
                  <a:noFill/>
                </a:ln>
                <a:solidFill>
                  <a:prstClr val="black"/>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Times"/>
              <a:ea typeface="+mn-ea"/>
              <a:cs typeface="+mn-cs"/>
            </a:endParaRPr>
          </a:p>
        </p:txBody>
      </p:sp>
      <p:sp>
        <p:nvSpPr>
          <p:cNvPr id="5" name="Footer Placeholder 4"/>
          <p:cNvSpPr>
            <a:spLocks noGrp="1"/>
          </p:cNvSpPr>
          <p:nvPr>
            <p:ph type="ftr" sz="quarter" idx="4"/>
          </p:nvPr>
        </p:nvSpPr>
        <p:spPr>
          <a:xfrm>
            <a:off x="0" y="8685213"/>
            <a:ext cx="2971800" cy="45720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Times"/>
              <a:ea typeface="+mn-ea"/>
              <a:cs typeface="+mn-cs"/>
            </a:endParaRPr>
          </a:p>
        </p:txBody>
      </p:sp>
    </p:spTree>
    <p:extLst>
      <p:ext uri="{BB962C8B-B14F-4D97-AF65-F5344CB8AC3E}">
        <p14:creationId xmlns:p14="http://schemas.microsoft.com/office/powerpoint/2010/main" val="351569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Awareness and culture change </a:t>
            </a:r>
          </a:p>
          <a:p>
            <a:r>
              <a:rPr lang="en-GB" dirty="0"/>
              <a:t>Renewed focus</a:t>
            </a:r>
          </a:p>
          <a:p>
            <a:r>
              <a:rPr lang="en-GB" dirty="0"/>
              <a:t>Better and more consistent use of resources</a:t>
            </a:r>
          </a:p>
          <a:p>
            <a:r>
              <a:rPr lang="en-GB" dirty="0"/>
              <a:t>Better education experience – enjoy learning and flourish</a:t>
            </a:r>
          </a:p>
          <a:p>
            <a:r>
              <a:rPr lang="en-GB" dirty="0"/>
              <a:t>Education within the borough – less transportation time and costs, friends live in the community, less disruption/anxiety when attending after school activities (venue and people already known)</a:t>
            </a:r>
          </a:p>
          <a:p>
            <a:endParaRPr lang="en-GB" dirty="0"/>
          </a:p>
        </p:txBody>
      </p:sp>
      <p:sp>
        <p:nvSpPr>
          <p:cNvPr id="4" name="Slide Number Placeholder 3"/>
          <p:cNvSpPr>
            <a:spLocks noGrp="1"/>
          </p:cNvSpPr>
          <p:nvPr>
            <p:ph type="sldNum" sz="quarter" idx="5"/>
          </p:nvPr>
        </p:nvSpPr>
        <p:spPr/>
        <p:txBody>
          <a:bodyPr/>
          <a:lstStyle/>
          <a:p>
            <a:fld id="{4725E8E8-1528-48FB-B845-BEC6BE7B33E1}" type="slidenum">
              <a:rPr lang="en-GB" smtClean="0"/>
              <a:t>10</a:t>
            </a:fld>
            <a:endParaRPr lang="en-GB" dirty="0"/>
          </a:p>
        </p:txBody>
      </p:sp>
    </p:spTree>
    <p:extLst>
      <p:ext uri="{BB962C8B-B14F-4D97-AF65-F5344CB8AC3E}">
        <p14:creationId xmlns:p14="http://schemas.microsoft.com/office/powerpoint/2010/main" val="584908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 an exhaustive list – could also mentioned Equality Act 2010, </a:t>
            </a:r>
            <a:r>
              <a:rPr lang="en-GB" sz="1200" b="0" i="0" kern="1200" dirty="0">
                <a:solidFill>
                  <a:schemeClr val="tx1"/>
                </a:solidFill>
                <a:effectLst/>
                <a:latin typeface="+mn-lt"/>
                <a:ea typeface="+mn-ea"/>
                <a:cs typeface="+mn-cs"/>
              </a:rPr>
              <a:t>National Disability Strategy (2022)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Youth Development Service will adopt this charter for all their centres and services ensuring consistency for our young people in both formal and informal education settings.</a:t>
            </a:r>
          </a:p>
          <a:p>
            <a:endParaRPr lang="en-GB" dirty="0"/>
          </a:p>
        </p:txBody>
      </p:sp>
      <p:sp>
        <p:nvSpPr>
          <p:cNvPr id="4" name="Slide Number Placeholder 3"/>
          <p:cNvSpPr>
            <a:spLocks noGrp="1"/>
          </p:cNvSpPr>
          <p:nvPr>
            <p:ph type="sldNum" sz="quarter" idx="5"/>
          </p:nvPr>
        </p:nvSpPr>
        <p:spPr/>
        <p:txBody>
          <a:bodyPr/>
          <a:lstStyle/>
          <a:p>
            <a:fld id="{4725E8E8-1528-48FB-B845-BEC6BE7B33E1}" type="slidenum">
              <a:rPr lang="en-GB" smtClean="0"/>
              <a:t>11</a:t>
            </a:fld>
            <a:endParaRPr lang="en-GB" dirty="0"/>
          </a:p>
        </p:txBody>
      </p:sp>
    </p:spTree>
    <p:extLst>
      <p:ext uri="{BB962C8B-B14F-4D97-AF65-F5344CB8AC3E}">
        <p14:creationId xmlns:p14="http://schemas.microsoft.com/office/powerpoint/2010/main" val="1659516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journey of the Inclusion Charter and all the different engagement </a:t>
            </a:r>
          </a:p>
        </p:txBody>
      </p:sp>
      <p:sp>
        <p:nvSpPr>
          <p:cNvPr id="4" name="Slide Number Placeholder 3"/>
          <p:cNvSpPr>
            <a:spLocks noGrp="1"/>
          </p:cNvSpPr>
          <p:nvPr>
            <p:ph type="sldNum" sz="quarter" idx="5"/>
          </p:nvPr>
        </p:nvSpPr>
        <p:spPr/>
        <p:txBody>
          <a:bodyPr/>
          <a:lstStyle/>
          <a:p>
            <a:fld id="{4725E8E8-1528-48FB-B845-BEC6BE7B33E1}" type="slidenum">
              <a:rPr lang="en-GB" smtClean="0"/>
              <a:t>12</a:t>
            </a:fld>
            <a:endParaRPr lang="en-GB" dirty="0"/>
          </a:p>
        </p:txBody>
      </p:sp>
    </p:spTree>
    <p:extLst>
      <p:ext uri="{BB962C8B-B14F-4D97-AF65-F5344CB8AC3E}">
        <p14:creationId xmlns:p14="http://schemas.microsoft.com/office/powerpoint/2010/main" val="3112482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 ordered as all equally important.</a:t>
            </a:r>
          </a:p>
          <a:p>
            <a:r>
              <a:rPr lang="en-GB" dirty="0"/>
              <a:t>Image approved by a young person on a council work experience placement. This young person has high functioning autism.</a:t>
            </a:r>
          </a:p>
          <a:p>
            <a:endParaRPr lang="en-GB" dirty="0"/>
          </a:p>
          <a:p>
            <a:endParaRPr lang="en-GB" dirty="0"/>
          </a:p>
        </p:txBody>
      </p:sp>
      <p:sp>
        <p:nvSpPr>
          <p:cNvPr id="4" name="Slide Number Placeholder 3"/>
          <p:cNvSpPr>
            <a:spLocks noGrp="1"/>
          </p:cNvSpPr>
          <p:nvPr>
            <p:ph type="sldNum" sz="quarter" idx="5"/>
          </p:nvPr>
        </p:nvSpPr>
        <p:spPr/>
        <p:txBody>
          <a:bodyPr/>
          <a:lstStyle/>
          <a:p>
            <a:fld id="{4725E8E8-1528-48FB-B845-BEC6BE7B33E1}" type="slidenum">
              <a:rPr lang="en-GB" smtClean="0"/>
              <a:t>13</a:t>
            </a:fld>
            <a:endParaRPr lang="en-GB" dirty="0"/>
          </a:p>
        </p:txBody>
      </p:sp>
    </p:spTree>
    <p:extLst>
      <p:ext uri="{BB962C8B-B14F-4D97-AF65-F5344CB8AC3E}">
        <p14:creationId xmlns:p14="http://schemas.microsoft.com/office/powerpoint/2010/main" val="7255123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5.xml"/><Relationship Id="rId4" Type="http://schemas.openxmlformats.org/officeDocument/2006/relationships/image" Target="../media/image2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Master" Target="../slideMasters/slideMaster5.xml"/><Relationship Id="rId5" Type="http://schemas.openxmlformats.org/officeDocument/2006/relationships/image" Target="../media/image42.png"/><Relationship Id="rId4" Type="http://schemas.openxmlformats.org/officeDocument/2006/relationships/image" Target="../media/image4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CBB028A-6267-4803-8473-71F7C4129841}"/>
              </a:ext>
            </a:extLst>
          </p:cNvPr>
          <p:cNvSpPr>
            <a:spLocks noGrp="1"/>
          </p:cNvSpPr>
          <p:nvPr>
            <p:ph type="body" sz="quarter" idx="10"/>
          </p:nvPr>
        </p:nvSpPr>
        <p:spPr>
          <a:xfrm>
            <a:off x="611188" y="4797425"/>
            <a:ext cx="5472980" cy="914400"/>
          </a:xfrm>
          <a:prstGeom prst="rect">
            <a:avLst/>
          </a:prstGeom>
        </p:spPr>
        <p:txBody>
          <a:bodyPr/>
          <a:lstStyle>
            <a:lvl1pPr marL="0" indent="0">
              <a:buNone/>
              <a:defRPr>
                <a:solidFill>
                  <a:schemeClr val="bg1"/>
                </a:solidFill>
              </a:defRPr>
            </a:lvl1pPr>
          </a:lstStyle>
          <a:p>
            <a:pPr lvl="0"/>
            <a:endParaRPr lang="en-GB" dirty="0"/>
          </a:p>
        </p:txBody>
      </p:sp>
      <p:pic>
        <p:nvPicPr>
          <p:cNvPr id="4" name="Picture 3" descr="A picture containing photo, holding, bed, person&#10;&#10;Description automatically generated">
            <a:extLst>
              <a:ext uri="{FF2B5EF4-FFF2-40B4-BE49-F238E27FC236}">
                <a16:creationId xmlns:a16="http://schemas.microsoft.com/office/drawing/2014/main" id="{678A1A93-764F-499D-9964-B5248F5670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 Placeholder 5">
            <a:extLst>
              <a:ext uri="{FF2B5EF4-FFF2-40B4-BE49-F238E27FC236}">
                <a16:creationId xmlns:a16="http://schemas.microsoft.com/office/drawing/2014/main" id="{0FA4096C-2E85-414C-A74B-4C4733036C64}"/>
              </a:ext>
            </a:extLst>
          </p:cNvPr>
          <p:cNvSpPr>
            <a:spLocks noGrp="1"/>
          </p:cNvSpPr>
          <p:nvPr>
            <p:ph type="body" sz="quarter" idx="11" hasCustomPrompt="1"/>
          </p:nvPr>
        </p:nvSpPr>
        <p:spPr>
          <a:xfrm>
            <a:off x="395536" y="398463"/>
            <a:ext cx="4608511" cy="438249"/>
          </a:xfrm>
          <a:prstGeom prst="rect">
            <a:avLst/>
          </a:prstGeom>
        </p:spPr>
        <p:txBody>
          <a:bodyPr/>
          <a:lstStyle>
            <a:lvl1pPr marL="0" indent="0">
              <a:buNone/>
              <a:defRPr sz="3200" b="1">
                <a:solidFill>
                  <a:schemeClr val="bg1"/>
                </a:solidFill>
              </a:defRPr>
            </a:lvl1pPr>
          </a:lstStyle>
          <a:p>
            <a:pPr lvl="0"/>
            <a:r>
              <a:rPr lang="en-US" dirty="0"/>
              <a:t>TITLE</a:t>
            </a:r>
          </a:p>
        </p:txBody>
      </p:sp>
      <p:sp>
        <p:nvSpPr>
          <p:cNvPr id="8" name="Text Placeholder 7">
            <a:extLst>
              <a:ext uri="{FF2B5EF4-FFF2-40B4-BE49-F238E27FC236}">
                <a16:creationId xmlns:a16="http://schemas.microsoft.com/office/drawing/2014/main" id="{2CB54CD1-B643-4F38-8FB1-8EFA010DEFE0}"/>
              </a:ext>
            </a:extLst>
          </p:cNvPr>
          <p:cNvSpPr>
            <a:spLocks noGrp="1"/>
          </p:cNvSpPr>
          <p:nvPr>
            <p:ph type="body" sz="quarter" idx="12"/>
          </p:nvPr>
        </p:nvSpPr>
        <p:spPr>
          <a:xfrm>
            <a:off x="395287" y="836613"/>
            <a:ext cx="4608511" cy="309562"/>
          </a:xfrm>
          <a:prstGeom prst="rect">
            <a:avLst/>
          </a:prstGeom>
        </p:spPr>
        <p:txBody>
          <a:bodyPr/>
          <a:lstStyle>
            <a:lvl1pPr marL="0" indent="0">
              <a:buNone/>
              <a:defRPr sz="2000">
                <a:solidFill>
                  <a:schemeClr val="bg1"/>
                </a:solidFill>
              </a:defRPr>
            </a:lvl1pPr>
          </a:lstStyle>
          <a:p>
            <a:pPr lvl="0"/>
            <a:endParaRPr lang="en-GB" dirty="0"/>
          </a:p>
        </p:txBody>
      </p:sp>
    </p:spTree>
    <p:extLst>
      <p:ext uri="{BB962C8B-B14F-4D97-AF65-F5344CB8AC3E}">
        <p14:creationId xmlns:p14="http://schemas.microsoft.com/office/powerpoint/2010/main" val="1923892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0555743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2022657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524000"/>
            <a:ext cx="40005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38700" y="1524000"/>
            <a:ext cx="40005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0912391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5831551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9392939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57944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22439276"/>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33381260"/>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74960893"/>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304800"/>
            <a:ext cx="2038350" cy="54102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304800"/>
            <a:ext cx="596265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0712011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F7A4DF21-2D8F-4B6A-8EFD-DDE8F8F5F1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ED7453FF-2B41-4444-B7F9-DCEC97E6B1FC}"/>
              </a:ext>
            </a:extLst>
          </p:cNvPr>
          <p:cNvSpPr>
            <a:spLocks noGrp="1"/>
          </p:cNvSpPr>
          <p:nvPr>
            <p:ph type="body" sz="quarter" idx="10"/>
          </p:nvPr>
        </p:nvSpPr>
        <p:spPr>
          <a:xfrm>
            <a:off x="899592" y="4509120"/>
            <a:ext cx="4248472" cy="914400"/>
          </a:xfrm>
          <a:prstGeom prst="rect">
            <a:avLst/>
          </a:prstGeom>
        </p:spPr>
        <p:txBody>
          <a:bodyPr/>
          <a:lstStyle>
            <a:lvl1pPr marL="0" indent="0">
              <a:buNone/>
              <a:defRPr sz="3600" b="1">
                <a:solidFill>
                  <a:schemeClr val="tx1"/>
                </a:solidFill>
              </a:defRPr>
            </a:lvl1pPr>
          </a:lstStyle>
          <a:p>
            <a:pPr lvl="0"/>
            <a:endParaRPr lang="en-GB" dirty="0"/>
          </a:p>
        </p:txBody>
      </p:sp>
      <p:sp>
        <p:nvSpPr>
          <p:cNvPr id="7" name="Text Placeholder 6">
            <a:extLst>
              <a:ext uri="{FF2B5EF4-FFF2-40B4-BE49-F238E27FC236}">
                <a16:creationId xmlns:a16="http://schemas.microsoft.com/office/drawing/2014/main" id="{FAA90480-4DA0-401C-96B3-E00037142C8C}"/>
              </a:ext>
            </a:extLst>
          </p:cNvPr>
          <p:cNvSpPr>
            <a:spLocks noGrp="1"/>
          </p:cNvSpPr>
          <p:nvPr>
            <p:ph type="body" sz="quarter" idx="11" hasCustomPrompt="1"/>
          </p:nvPr>
        </p:nvSpPr>
        <p:spPr>
          <a:xfrm>
            <a:off x="5508625" y="765175"/>
            <a:ext cx="3167063" cy="2663825"/>
          </a:xfrm>
          <a:prstGeom prst="rect">
            <a:avLst/>
          </a:prstGeom>
        </p:spPr>
        <p:txBody>
          <a:bodyPr/>
          <a:lstStyle>
            <a:lvl1pPr marL="0" indent="0">
              <a:buNone/>
              <a:defRPr/>
            </a:lvl1pPr>
          </a:lstStyle>
          <a:p>
            <a:pPr lvl="0"/>
            <a:r>
              <a:rPr lang="en-GB" dirty="0"/>
              <a:t>Index</a:t>
            </a:r>
          </a:p>
          <a:p>
            <a:pPr lvl="0"/>
            <a:r>
              <a:rPr lang="en-GB" dirty="0"/>
              <a:t>Title 1</a:t>
            </a:r>
          </a:p>
          <a:p>
            <a:pPr lvl="0"/>
            <a:r>
              <a:rPr lang="en-GB" dirty="0"/>
              <a:t>Title 2</a:t>
            </a:r>
          </a:p>
          <a:p>
            <a:pPr lvl="0"/>
            <a:r>
              <a:rPr lang="en-GB" dirty="0"/>
              <a:t>Title 3</a:t>
            </a:r>
          </a:p>
          <a:p>
            <a:pPr lvl="0"/>
            <a:endParaRPr lang="en-GB" dirty="0"/>
          </a:p>
        </p:txBody>
      </p:sp>
    </p:spTree>
    <p:extLst>
      <p:ext uri="{BB962C8B-B14F-4D97-AF65-F5344CB8AC3E}">
        <p14:creationId xmlns:p14="http://schemas.microsoft.com/office/powerpoint/2010/main" val="2874703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27ED9C8-F09A-4D9E-BEC0-4725162E21FF}" type="datetimeFigureOut">
              <a:rPr lang="en-US" smtClean="0"/>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058440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8839335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7ED9C8-F09A-4D9E-BEC0-4725162E21FF}" type="datetimeFigureOut">
              <a:rPr lang="en-US" smtClean="0"/>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30515289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7ED9C8-F09A-4D9E-BEC0-4725162E21FF}" type="datetimeFigureOut">
              <a:rPr lang="en-US" smtClean="0"/>
              <a:t>9/28/2022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3385692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7ED9C8-F09A-4D9E-BEC0-4725162E21FF}" type="datetimeFigureOut">
              <a:rPr lang="en-US" smtClean="0"/>
              <a:t>9/28/2022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40753481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7ED9C8-F09A-4D9E-BEC0-4725162E21FF}" type="datetimeFigureOut">
              <a:rPr lang="en-US" smtClean="0"/>
              <a:t>9/28/2022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4464289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7ED9C8-F09A-4D9E-BEC0-4725162E21FF}" type="datetimeFigureOut">
              <a:rPr lang="en-US" smtClean="0"/>
              <a:t>9/28/2022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6335408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9/28/2022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3396290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9/28/2022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4618910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4273498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person posing for the camera&#10;&#10;Description automatically generated">
            <a:extLst>
              <a:ext uri="{FF2B5EF4-FFF2-40B4-BE49-F238E27FC236}">
                <a16:creationId xmlns:a16="http://schemas.microsoft.com/office/drawing/2014/main" id="{48A866F7-320D-4E90-A33D-8B2FE1D08E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 Placeholder 5">
            <a:extLst>
              <a:ext uri="{FF2B5EF4-FFF2-40B4-BE49-F238E27FC236}">
                <a16:creationId xmlns:a16="http://schemas.microsoft.com/office/drawing/2014/main" id="{B42A9531-CE88-4AA7-B052-03B943D63795}"/>
              </a:ext>
            </a:extLst>
          </p:cNvPr>
          <p:cNvSpPr>
            <a:spLocks noGrp="1"/>
          </p:cNvSpPr>
          <p:nvPr>
            <p:ph type="body" sz="quarter" idx="10"/>
          </p:nvPr>
        </p:nvSpPr>
        <p:spPr>
          <a:xfrm>
            <a:off x="2124075" y="2636838"/>
            <a:ext cx="4968875" cy="1871662"/>
          </a:xfrm>
          <a:prstGeom prst="rect">
            <a:avLst/>
          </a:prstGeom>
        </p:spPr>
        <p:txBody>
          <a:bodyPr/>
          <a:lstStyle>
            <a:lvl1pPr marL="0" indent="0" algn="ctr">
              <a:buNone/>
              <a:defRPr sz="2000" b="0"/>
            </a:lvl1pPr>
          </a:lstStyle>
          <a:p>
            <a:pPr lvl="0"/>
            <a:endParaRPr lang="en-GB" dirty="0"/>
          </a:p>
        </p:txBody>
      </p:sp>
    </p:spTree>
    <p:extLst>
      <p:ext uri="{BB962C8B-B14F-4D97-AF65-F5344CB8AC3E}">
        <p14:creationId xmlns:p14="http://schemas.microsoft.com/office/powerpoint/2010/main" val="11669975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1363635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B20B2A84-040D-41D0-854F-C0F48D297D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 Placeholder 9">
            <a:extLst>
              <a:ext uri="{FF2B5EF4-FFF2-40B4-BE49-F238E27FC236}">
                <a16:creationId xmlns:a16="http://schemas.microsoft.com/office/drawing/2014/main" id="{BCBB028A-6267-4803-8473-71F7C4129841}"/>
              </a:ext>
            </a:extLst>
          </p:cNvPr>
          <p:cNvSpPr>
            <a:spLocks noGrp="1"/>
          </p:cNvSpPr>
          <p:nvPr>
            <p:ph type="body" sz="quarter" idx="10"/>
          </p:nvPr>
        </p:nvSpPr>
        <p:spPr>
          <a:xfrm>
            <a:off x="611188" y="4797425"/>
            <a:ext cx="5472980" cy="914400"/>
          </a:xfrm>
          <a:prstGeom prst="rect">
            <a:avLst/>
          </a:prstGeom>
        </p:spPr>
        <p:txBody>
          <a:bodyPr/>
          <a:lstStyle>
            <a:lvl1pPr marL="0" indent="0">
              <a:buNone/>
              <a:defRPr>
                <a:solidFill>
                  <a:schemeClr val="bg1"/>
                </a:solidFill>
              </a:defRPr>
            </a:lvl1pPr>
          </a:lstStyle>
          <a:p>
            <a:pPr lvl="0"/>
            <a:endParaRPr lang="en-GB" dirty="0"/>
          </a:p>
        </p:txBody>
      </p:sp>
    </p:spTree>
    <p:extLst>
      <p:ext uri="{BB962C8B-B14F-4D97-AF65-F5344CB8AC3E}">
        <p14:creationId xmlns:p14="http://schemas.microsoft.com/office/powerpoint/2010/main" val="25587729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EADA3D45-8164-46D7-820B-051E5B96C3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90B2CE8-0584-4F2A-97F6-86BA3B845071}"/>
              </a:ext>
            </a:extLst>
          </p:cNvPr>
          <p:cNvSpPr>
            <a:spLocks noGrp="1"/>
          </p:cNvSpPr>
          <p:nvPr>
            <p:ph type="body" sz="quarter" idx="10"/>
          </p:nvPr>
        </p:nvSpPr>
        <p:spPr>
          <a:xfrm>
            <a:off x="251520" y="6093296"/>
            <a:ext cx="5328840" cy="432048"/>
          </a:xfrm>
          <a:prstGeom prst="rect">
            <a:avLst/>
          </a:prstGeom>
        </p:spPr>
        <p:txBody>
          <a:bodyPr/>
          <a:lstStyle>
            <a:lvl1pPr marL="0" indent="0">
              <a:buNone/>
              <a:defRPr sz="2400">
                <a:solidFill>
                  <a:schemeClr val="bg1"/>
                </a:solidFill>
              </a:defRPr>
            </a:lvl1pPr>
          </a:lstStyle>
          <a:p>
            <a:pPr lvl="0"/>
            <a:endParaRPr lang="en-GB" dirty="0"/>
          </a:p>
        </p:txBody>
      </p:sp>
      <p:sp>
        <p:nvSpPr>
          <p:cNvPr id="9" name="Content Placeholder 8">
            <a:extLst>
              <a:ext uri="{FF2B5EF4-FFF2-40B4-BE49-F238E27FC236}">
                <a16:creationId xmlns:a16="http://schemas.microsoft.com/office/drawing/2014/main" id="{CBF1DAF1-EBF3-4A17-A7F1-032E560C9D46}"/>
              </a:ext>
            </a:extLst>
          </p:cNvPr>
          <p:cNvSpPr>
            <a:spLocks noGrp="1"/>
          </p:cNvSpPr>
          <p:nvPr>
            <p:ph sz="quarter" idx="11"/>
          </p:nvPr>
        </p:nvSpPr>
        <p:spPr>
          <a:xfrm>
            <a:off x="323056" y="1412875"/>
            <a:ext cx="8497888" cy="403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785643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A74961C3-4873-43FA-A8E7-DEF965020E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5C7D5758-D3E5-411E-9B6B-098E13BD5427}"/>
              </a:ext>
            </a:extLst>
          </p:cNvPr>
          <p:cNvSpPr>
            <a:spLocks noGrp="1"/>
          </p:cNvSpPr>
          <p:nvPr>
            <p:ph type="body" sz="quarter" idx="10"/>
          </p:nvPr>
        </p:nvSpPr>
        <p:spPr>
          <a:xfrm>
            <a:off x="4572000" y="476672"/>
            <a:ext cx="3744416" cy="432048"/>
          </a:xfrm>
          <a:prstGeom prst="rect">
            <a:avLst/>
          </a:prstGeom>
        </p:spPr>
        <p:txBody>
          <a:bodyPr/>
          <a:lstStyle>
            <a:lvl1pPr marL="0" indent="0">
              <a:buNone/>
              <a:defRPr>
                <a:solidFill>
                  <a:schemeClr val="bg1"/>
                </a:solidFill>
              </a:defRPr>
            </a:lvl1pPr>
          </a:lstStyle>
          <a:p>
            <a:pPr lvl="0"/>
            <a:endParaRPr lang="en-GB" dirty="0"/>
          </a:p>
        </p:txBody>
      </p:sp>
      <p:sp>
        <p:nvSpPr>
          <p:cNvPr id="7" name="Content Placeholder 6">
            <a:extLst>
              <a:ext uri="{FF2B5EF4-FFF2-40B4-BE49-F238E27FC236}">
                <a16:creationId xmlns:a16="http://schemas.microsoft.com/office/drawing/2014/main" id="{9061413D-7706-4666-A45D-504822E79D6E}"/>
              </a:ext>
            </a:extLst>
          </p:cNvPr>
          <p:cNvSpPr>
            <a:spLocks noGrp="1"/>
          </p:cNvSpPr>
          <p:nvPr>
            <p:ph sz="quarter" idx="11"/>
          </p:nvPr>
        </p:nvSpPr>
        <p:spPr>
          <a:xfrm>
            <a:off x="215106" y="1710854"/>
            <a:ext cx="8713788" cy="41767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666539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26F7BDA6-D05C-46F9-9FF6-BE548557BF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Placeholder 6">
            <a:extLst>
              <a:ext uri="{FF2B5EF4-FFF2-40B4-BE49-F238E27FC236}">
                <a16:creationId xmlns:a16="http://schemas.microsoft.com/office/drawing/2014/main" id="{F779FC12-2537-4B45-BDD8-3B2150B90E9E}"/>
              </a:ext>
            </a:extLst>
          </p:cNvPr>
          <p:cNvSpPr>
            <a:spLocks noGrp="1"/>
          </p:cNvSpPr>
          <p:nvPr>
            <p:ph type="body" sz="quarter" idx="10"/>
          </p:nvPr>
        </p:nvSpPr>
        <p:spPr>
          <a:xfrm>
            <a:off x="3491880" y="620688"/>
            <a:ext cx="4032398" cy="504602"/>
          </a:xfrm>
          <a:prstGeom prst="rect">
            <a:avLst/>
          </a:prstGeom>
        </p:spPr>
        <p:txBody>
          <a:bodyPr/>
          <a:lstStyle>
            <a:lvl1pPr marL="0" indent="0">
              <a:buNone/>
              <a:defRPr/>
            </a:lvl1pPr>
          </a:lstStyle>
          <a:p>
            <a:pPr lvl="0"/>
            <a:endParaRPr lang="en-GB" dirty="0"/>
          </a:p>
        </p:txBody>
      </p:sp>
      <p:sp>
        <p:nvSpPr>
          <p:cNvPr id="9" name="Content Placeholder 8">
            <a:extLst>
              <a:ext uri="{FF2B5EF4-FFF2-40B4-BE49-F238E27FC236}">
                <a16:creationId xmlns:a16="http://schemas.microsoft.com/office/drawing/2014/main" id="{070EE48E-C22D-47DA-89CD-0DB0B194F8F0}"/>
              </a:ext>
            </a:extLst>
          </p:cNvPr>
          <p:cNvSpPr>
            <a:spLocks noGrp="1"/>
          </p:cNvSpPr>
          <p:nvPr>
            <p:ph sz="quarter" idx="11"/>
          </p:nvPr>
        </p:nvSpPr>
        <p:spPr>
          <a:xfrm>
            <a:off x="323528" y="1484784"/>
            <a:ext cx="7848600" cy="43926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317011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3F54F8F8-6CA6-4030-B710-40F54B2062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ontent Placeholder 4">
            <a:extLst>
              <a:ext uri="{FF2B5EF4-FFF2-40B4-BE49-F238E27FC236}">
                <a16:creationId xmlns:a16="http://schemas.microsoft.com/office/drawing/2014/main" id="{EFE3A1F4-2B35-4858-ABE6-0E1085DC66F6}"/>
              </a:ext>
            </a:extLst>
          </p:cNvPr>
          <p:cNvSpPr>
            <a:spLocks noGrp="1"/>
          </p:cNvSpPr>
          <p:nvPr>
            <p:ph sz="quarter" idx="10"/>
          </p:nvPr>
        </p:nvSpPr>
        <p:spPr>
          <a:xfrm>
            <a:off x="396081" y="1917701"/>
            <a:ext cx="8351837" cy="381635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44959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F29DA032-8CF4-405F-9E98-1883862950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0FB8AE8E-AB09-4623-AE5C-CCB8EA91221A}"/>
              </a:ext>
            </a:extLst>
          </p:cNvPr>
          <p:cNvSpPr>
            <a:spLocks noGrp="1"/>
          </p:cNvSpPr>
          <p:nvPr>
            <p:ph type="body" sz="quarter" idx="10"/>
          </p:nvPr>
        </p:nvSpPr>
        <p:spPr>
          <a:xfrm>
            <a:off x="2627685" y="5805264"/>
            <a:ext cx="3888630" cy="504056"/>
          </a:xfrm>
          <a:prstGeom prst="rect">
            <a:avLst/>
          </a:prstGeom>
        </p:spPr>
        <p:txBody>
          <a:bodyPr/>
          <a:lstStyle>
            <a:lvl1pPr marL="0" indent="0" algn="ctr">
              <a:buNone/>
              <a:defRPr>
                <a:solidFill>
                  <a:schemeClr val="bg1"/>
                </a:solidFill>
              </a:defRPr>
            </a:lvl1pPr>
          </a:lstStyle>
          <a:p>
            <a:pPr lvl="0"/>
            <a:endParaRPr lang="en-GB" dirty="0"/>
          </a:p>
        </p:txBody>
      </p:sp>
      <p:sp>
        <p:nvSpPr>
          <p:cNvPr id="7" name="Content Placeholder 6">
            <a:extLst>
              <a:ext uri="{FF2B5EF4-FFF2-40B4-BE49-F238E27FC236}">
                <a16:creationId xmlns:a16="http://schemas.microsoft.com/office/drawing/2014/main" id="{FBCDCA3A-DEB5-4371-8007-8A855781270F}"/>
              </a:ext>
            </a:extLst>
          </p:cNvPr>
          <p:cNvSpPr>
            <a:spLocks noGrp="1"/>
          </p:cNvSpPr>
          <p:nvPr>
            <p:ph sz="quarter" idx="11"/>
          </p:nvPr>
        </p:nvSpPr>
        <p:spPr>
          <a:xfrm>
            <a:off x="468312" y="476250"/>
            <a:ext cx="8207375" cy="46815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012609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3F3D54DF-9898-4D4C-946D-E0E0FBA67F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 Placeholder 4">
            <a:extLst>
              <a:ext uri="{FF2B5EF4-FFF2-40B4-BE49-F238E27FC236}">
                <a16:creationId xmlns:a16="http://schemas.microsoft.com/office/drawing/2014/main" id="{60BDF95A-066A-4AB5-8D7F-785FA4ECBB3E}"/>
              </a:ext>
            </a:extLst>
          </p:cNvPr>
          <p:cNvSpPr>
            <a:spLocks noGrp="1"/>
          </p:cNvSpPr>
          <p:nvPr>
            <p:ph type="body" sz="quarter" idx="10"/>
          </p:nvPr>
        </p:nvSpPr>
        <p:spPr>
          <a:xfrm>
            <a:off x="2627685" y="5805264"/>
            <a:ext cx="3888630" cy="504056"/>
          </a:xfrm>
          <a:prstGeom prst="rect">
            <a:avLst/>
          </a:prstGeom>
        </p:spPr>
        <p:txBody>
          <a:bodyPr/>
          <a:lstStyle>
            <a:lvl1pPr marL="0" indent="0" algn="ctr">
              <a:buNone/>
              <a:defRPr>
                <a:solidFill>
                  <a:schemeClr val="tx1"/>
                </a:solidFill>
              </a:defRPr>
            </a:lvl1pPr>
          </a:lstStyle>
          <a:p>
            <a:pPr lvl="0"/>
            <a:endParaRPr lang="en-GB" dirty="0"/>
          </a:p>
        </p:txBody>
      </p:sp>
      <p:sp>
        <p:nvSpPr>
          <p:cNvPr id="5" name="Content Placeholder 6">
            <a:extLst>
              <a:ext uri="{FF2B5EF4-FFF2-40B4-BE49-F238E27FC236}">
                <a16:creationId xmlns:a16="http://schemas.microsoft.com/office/drawing/2014/main" id="{A4071258-3FD7-4CED-B417-5695AC1B99E6}"/>
              </a:ext>
            </a:extLst>
          </p:cNvPr>
          <p:cNvSpPr>
            <a:spLocks noGrp="1"/>
          </p:cNvSpPr>
          <p:nvPr>
            <p:ph sz="quarter" idx="11"/>
          </p:nvPr>
        </p:nvSpPr>
        <p:spPr>
          <a:xfrm>
            <a:off x="468312" y="476250"/>
            <a:ext cx="8207375" cy="46815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226002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E23D6CF3-D4CD-4E08-9653-641363471B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 Placeholder 4">
            <a:extLst>
              <a:ext uri="{FF2B5EF4-FFF2-40B4-BE49-F238E27FC236}">
                <a16:creationId xmlns:a16="http://schemas.microsoft.com/office/drawing/2014/main" id="{FB81B3D0-F738-4AD6-BC6D-06AF124C8291}"/>
              </a:ext>
            </a:extLst>
          </p:cNvPr>
          <p:cNvSpPr>
            <a:spLocks noGrp="1"/>
          </p:cNvSpPr>
          <p:nvPr>
            <p:ph type="body" sz="quarter" idx="10"/>
          </p:nvPr>
        </p:nvSpPr>
        <p:spPr>
          <a:xfrm>
            <a:off x="2627685" y="548680"/>
            <a:ext cx="3888630" cy="504056"/>
          </a:xfrm>
          <a:prstGeom prst="rect">
            <a:avLst/>
          </a:prstGeom>
        </p:spPr>
        <p:txBody>
          <a:bodyPr/>
          <a:lstStyle>
            <a:lvl1pPr marL="0" indent="0" algn="ctr">
              <a:buNone/>
              <a:defRPr>
                <a:solidFill>
                  <a:schemeClr val="bg1"/>
                </a:solidFill>
              </a:defRPr>
            </a:lvl1pPr>
          </a:lstStyle>
          <a:p>
            <a:pPr lvl="0"/>
            <a:endParaRPr lang="en-GB" dirty="0"/>
          </a:p>
        </p:txBody>
      </p:sp>
      <p:sp>
        <p:nvSpPr>
          <p:cNvPr id="5" name="Content Placeholder 6">
            <a:extLst>
              <a:ext uri="{FF2B5EF4-FFF2-40B4-BE49-F238E27FC236}">
                <a16:creationId xmlns:a16="http://schemas.microsoft.com/office/drawing/2014/main" id="{9611C4CF-45CF-42D7-82C2-38B1B2CE0388}"/>
              </a:ext>
            </a:extLst>
          </p:cNvPr>
          <p:cNvSpPr>
            <a:spLocks noGrp="1"/>
          </p:cNvSpPr>
          <p:nvPr>
            <p:ph sz="quarter" idx="11"/>
          </p:nvPr>
        </p:nvSpPr>
        <p:spPr>
          <a:xfrm>
            <a:off x="468312" y="1772816"/>
            <a:ext cx="8207375" cy="46815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725843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3" name="Picture 2" descr="A picture containing umbrella, table&#10;&#10;Description automatically generated">
            <a:extLst>
              <a:ext uri="{FF2B5EF4-FFF2-40B4-BE49-F238E27FC236}">
                <a16:creationId xmlns:a16="http://schemas.microsoft.com/office/drawing/2014/main" id="{F3A58445-43C9-42C3-9653-29174C75E5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 Placeholder 4">
            <a:extLst>
              <a:ext uri="{FF2B5EF4-FFF2-40B4-BE49-F238E27FC236}">
                <a16:creationId xmlns:a16="http://schemas.microsoft.com/office/drawing/2014/main" id="{1048FA05-2FA5-4BF9-927E-BC118242FBC2}"/>
              </a:ext>
            </a:extLst>
          </p:cNvPr>
          <p:cNvSpPr>
            <a:spLocks noGrp="1"/>
          </p:cNvSpPr>
          <p:nvPr>
            <p:ph type="body" sz="quarter" idx="10"/>
          </p:nvPr>
        </p:nvSpPr>
        <p:spPr>
          <a:xfrm>
            <a:off x="2627685" y="476672"/>
            <a:ext cx="3888630" cy="504056"/>
          </a:xfrm>
          <a:prstGeom prst="rect">
            <a:avLst/>
          </a:prstGeom>
        </p:spPr>
        <p:txBody>
          <a:bodyPr/>
          <a:lstStyle>
            <a:lvl1pPr marL="0" indent="0" algn="ctr">
              <a:buNone/>
              <a:defRPr>
                <a:solidFill>
                  <a:schemeClr val="tx1"/>
                </a:solidFill>
              </a:defRPr>
            </a:lvl1pPr>
          </a:lstStyle>
          <a:p>
            <a:pPr lvl="0"/>
            <a:endParaRPr lang="en-GB" dirty="0"/>
          </a:p>
        </p:txBody>
      </p:sp>
      <p:sp>
        <p:nvSpPr>
          <p:cNvPr id="5" name="Content Placeholder 6">
            <a:extLst>
              <a:ext uri="{FF2B5EF4-FFF2-40B4-BE49-F238E27FC236}">
                <a16:creationId xmlns:a16="http://schemas.microsoft.com/office/drawing/2014/main" id="{5A3F938F-B7A1-4F45-8795-33F2DCEC1993}"/>
              </a:ext>
            </a:extLst>
          </p:cNvPr>
          <p:cNvSpPr>
            <a:spLocks noGrp="1"/>
          </p:cNvSpPr>
          <p:nvPr>
            <p:ph sz="quarter" idx="11"/>
          </p:nvPr>
        </p:nvSpPr>
        <p:spPr>
          <a:xfrm>
            <a:off x="468312" y="1675382"/>
            <a:ext cx="8207375" cy="46815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78175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9879B785-715B-403E-9FFE-FE5301BDE6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Placeholder 4">
            <a:extLst>
              <a:ext uri="{FF2B5EF4-FFF2-40B4-BE49-F238E27FC236}">
                <a16:creationId xmlns:a16="http://schemas.microsoft.com/office/drawing/2014/main" id="{D5C556C4-383A-4AA2-8EEC-27FA7A7EA548}"/>
              </a:ext>
            </a:extLst>
          </p:cNvPr>
          <p:cNvSpPr>
            <a:spLocks noGrp="1"/>
          </p:cNvSpPr>
          <p:nvPr>
            <p:ph type="body" sz="quarter" idx="10"/>
          </p:nvPr>
        </p:nvSpPr>
        <p:spPr>
          <a:xfrm>
            <a:off x="179512" y="2636912"/>
            <a:ext cx="3888432" cy="914400"/>
          </a:xfrm>
          <a:prstGeom prst="rect">
            <a:avLst/>
          </a:prstGeom>
        </p:spPr>
        <p:txBody>
          <a:bodyPr/>
          <a:lstStyle>
            <a:lvl1pPr marL="0" indent="0">
              <a:buNone/>
              <a:defRPr sz="3600" b="1">
                <a:solidFill>
                  <a:schemeClr val="tx1"/>
                </a:solidFill>
              </a:defRPr>
            </a:lvl1pPr>
          </a:lstStyle>
          <a:p>
            <a:pPr lvl="0"/>
            <a:endParaRPr lang="en-GB" dirty="0"/>
          </a:p>
        </p:txBody>
      </p:sp>
      <p:sp>
        <p:nvSpPr>
          <p:cNvPr id="11" name="Picture Placeholder 10">
            <a:extLst>
              <a:ext uri="{FF2B5EF4-FFF2-40B4-BE49-F238E27FC236}">
                <a16:creationId xmlns:a16="http://schemas.microsoft.com/office/drawing/2014/main" id="{EF96FDB0-35C8-4230-A08D-DC6977EE526B}"/>
              </a:ext>
            </a:extLst>
          </p:cNvPr>
          <p:cNvSpPr>
            <a:spLocks noGrp="1"/>
          </p:cNvSpPr>
          <p:nvPr>
            <p:ph type="pic" sz="quarter" idx="11"/>
          </p:nvPr>
        </p:nvSpPr>
        <p:spPr>
          <a:xfrm>
            <a:off x="4929240" y="836712"/>
            <a:ext cx="1655762" cy="1439862"/>
          </a:xfrm>
          <a:prstGeom prst="rect">
            <a:avLst/>
          </a:prstGeom>
        </p:spPr>
        <p:txBody>
          <a:bodyPr/>
          <a:lstStyle/>
          <a:p>
            <a:endParaRPr lang="en-GB"/>
          </a:p>
        </p:txBody>
      </p:sp>
      <p:sp>
        <p:nvSpPr>
          <p:cNvPr id="12" name="Picture Placeholder 10">
            <a:extLst>
              <a:ext uri="{FF2B5EF4-FFF2-40B4-BE49-F238E27FC236}">
                <a16:creationId xmlns:a16="http://schemas.microsoft.com/office/drawing/2014/main" id="{246A57CB-EF01-4937-AA36-5B3A3C6F490F}"/>
              </a:ext>
            </a:extLst>
          </p:cNvPr>
          <p:cNvSpPr>
            <a:spLocks noGrp="1"/>
          </p:cNvSpPr>
          <p:nvPr>
            <p:ph type="pic" sz="quarter" idx="12"/>
          </p:nvPr>
        </p:nvSpPr>
        <p:spPr>
          <a:xfrm>
            <a:off x="4950210" y="2407494"/>
            <a:ext cx="1655762" cy="1439862"/>
          </a:xfrm>
          <a:prstGeom prst="rect">
            <a:avLst/>
          </a:prstGeom>
        </p:spPr>
        <p:txBody>
          <a:bodyPr/>
          <a:lstStyle/>
          <a:p>
            <a:endParaRPr lang="en-GB"/>
          </a:p>
        </p:txBody>
      </p:sp>
      <p:sp>
        <p:nvSpPr>
          <p:cNvPr id="13" name="Picture Placeholder 10">
            <a:extLst>
              <a:ext uri="{FF2B5EF4-FFF2-40B4-BE49-F238E27FC236}">
                <a16:creationId xmlns:a16="http://schemas.microsoft.com/office/drawing/2014/main" id="{97C059F3-AEF7-48E1-8732-80881CA327CC}"/>
              </a:ext>
            </a:extLst>
          </p:cNvPr>
          <p:cNvSpPr>
            <a:spLocks noGrp="1"/>
          </p:cNvSpPr>
          <p:nvPr>
            <p:ph type="pic" sz="quarter" idx="13"/>
          </p:nvPr>
        </p:nvSpPr>
        <p:spPr>
          <a:xfrm>
            <a:off x="4950210" y="3964137"/>
            <a:ext cx="1655762" cy="1439862"/>
          </a:xfrm>
          <a:prstGeom prst="rect">
            <a:avLst/>
          </a:prstGeom>
        </p:spPr>
        <p:txBody>
          <a:bodyPr/>
          <a:lstStyle/>
          <a:p>
            <a:endParaRPr lang="en-GB"/>
          </a:p>
        </p:txBody>
      </p:sp>
      <p:sp>
        <p:nvSpPr>
          <p:cNvPr id="15" name="Text Placeholder 14">
            <a:extLst>
              <a:ext uri="{FF2B5EF4-FFF2-40B4-BE49-F238E27FC236}">
                <a16:creationId xmlns:a16="http://schemas.microsoft.com/office/drawing/2014/main" id="{1FFA8970-4CEB-4EA1-9F55-474B6DFBC54A}"/>
              </a:ext>
            </a:extLst>
          </p:cNvPr>
          <p:cNvSpPr>
            <a:spLocks noGrp="1"/>
          </p:cNvSpPr>
          <p:nvPr>
            <p:ph type="body" sz="quarter" idx="14"/>
          </p:nvPr>
        </p:nvSpPr>
        <p:spPr>
          <a:xfrm>
            <a:off x="6820271" y="1289298"/>
            <a:ext cx="2088455" cy="534690"/>
          </a:xfrm>
          <a:prstGeom prst="rect">
            <a:avLst/>
          </a:prstGeom>
        </p:spPr>
        <p:txBody>
          <a:bodyPr/>
          <a:lstStyle>
            <a:lvl1pPr marL="0" indent="0">
              <a:buNone/>
              <a:defRPr sz="1400"/>
            </a:lvl1pPr>
          </a:lstStyle>
          <a:p>
            <a:pPr lvl="0"/>
            <a:endParaRPr lang="en-GB" dirty="0"/>
          </a:p>
        </p:txBody>
      </p:sp>
      <p:sp>
        <p:nvSpPr>
          <p:cNvPr id="16" name="Text Placeholder 14">
            <a:extLst>
              <a:ext uri="{FF2B5EF4-FFF2-40B4-BE49-F238E27FC236}">
                <a16:creationId xmlns:a16="http://schemas.microsoft.com/office/drawing/2014/main" id="{13E6F021-0D7A-4017-A1B7-2A5B4601F9B8}"/>
              </a:ext>
            </a:extLst>
          </p:cNvPr>
          <p:cNvSpPr>
            <a:spLocks noGrp="1"/>
          </p:cNvSpPr>
          <p:nvPr>
            <p:ph type="body" sz="quarter" idx="15"/>
          </p:nvPr>
        </p:nvSpPr>
        <p:spPr>
          <a:xfrm>
            <a:off x="6820272" y="2860080"/>
            <a:ext cx="2088455" cy="534690"/>
          </a:xfrm>
          <a:prstGeom prst="rect">
            <a:avLst/>
          </a:prstGeom>
        </p:spPr>
        <p:txBody>
          <a:bodyPr/>
          <a:lstStyle>
            <a:lvl1pPr marL="0" indent="0">
              <a:buNone/>
              <a:defRPr sz="1400"/>
            </a:lvl1pPr>
          </a:lstStyle>
          <a:p>
            <a:pPr lvl="0"/>
            <a:endParaRPr lang="en-GB" dirty="0"/>
          </a:p>
        </p:txBody>
      </p:sp>
      <p:sp>
        <p:nvSpPr>
          <p:cNvPr id="17" name="Text Placeholder 14">
            <a:extLst>
              <a:ext uri="{FF2B5EF4-FFF2-40B4-BE49-F238E27FC236}">
                <a16:creationId xmlns:a16="http://schemas.microsoft.com/office/drawing/2014/main" id="{0A99F4B4-ED59-4F4D-9F55-4BCC837ACBDE}"/>
              </a:ext>
            </a:extLst>
          </p:cNvPr>
          <p:cNvSpPr>
            <a:spLocks noGrp="1"/>
          </p:cNvSpPr>
          <p:nvPr>
            <p:ph type="body" sz="quarter" idx="16"/>
          </p:nvPr>
        </p:nvSpPr>
        <p:spPr>
          <a:xfrm>
            <a:off x="6820271" y="4430862"/>
            <a:ext cx="2088455" cy="534690"/>
          </a:xfrm>
          <a:prstGeom prst="rect">
            <a:avLst/>
          </a:prstGeom>
        </p:spPr>
        <p:txBody>
          <a:bodyPr/>
          <a:lstStyle>
            <a:lvl1pPr marL="0" indent="0">
              <a:buNone/>
              <a:defRPr sz="1400"/>
            </a:lvl1pPr>
          </a:lstStyle>
          <a:p>
            <a:pPr lvl="0"/>
            <a:endParaRPr lang="en-GB" dirty="0"/>
          </a:p>
        </p:txBody>
      </p:sp>
    </p:spTree>
    <p:extLst>
      <p:ext uri="{BB962C8B-B14F-4D97-AF65-F5344CB8AC3E}">
        <p14:creationId xmlns:p14="http://schemas.microsoft.com/office/powerpoint/2010/main" val="37713530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DB24F919-4BC9-472C-BBB3-C1199B36D7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Content Placeholder 6">
            <a:extLst>
              <a:ext uri="{FF2B5EF4-FFF2-40B4-BE49-F238E27FC236}">
                <a16:creationId xmlns:a16="http://schemas.microsoft.com/office/drawing/2014/main" id="{2721F910-6F50-406F-9658-386FAB33D465}"/>
              </a:ext>
            </a:extLst>
          </p:cNvPr>
          <p:cNvSpPr>
            <a:spLocks noGrp="1"/>
          </p:cNvSpPr>
          <p:nvPr>
            <p:ph sz="quarter" idx="11"/>
          </p:nvPr>
        </p:nvSpPr>
        <p:spPr>
          <a:xfrm>
            <a:off x="468312" y="1675382"/>
            <a:ext cx="8207375" cy="420189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230032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6F3EE43-3E02-4291-B7FB-95BE5824D6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104845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FB6DE5-E9EC-4AA8-894A-CB6981A83B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324012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479B187F-8E35-49E5-9446-C622046C20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837289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5928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4E7A31F-1711-47AF-A423-8068F2C7C6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a:extLst>
              <a:ext uri="{FF2B5EF4-FFF2-40B4-BE49-F238E27FC236}">
                <a16:creationId xmlns:a16="http://schemas.microsoft.com/office/drawing/2014/main" id="{51911472-C033-4C69-A828-BE2C7CA7B1C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53898" y="260648"/>
            <a:ext cx="3976362" cy="3456384"/>
          </a:xfrm>
          <a:prstGeom prst="rect">
            <a:avLst/>
          </a:prstGeom>
        </p:spPr>
      </p:pic>
      <p:sp>
        <p:nvSpPr>
          <p:cNvPr id="13" name="Text Placeholder 12">
            <a:extLst>
              <a:ext uri="{FF2B5EF4-FFF2-40B4-BE49-F238E27FC236}">
                <a16:creationId xmlns:a16="http://schemas.microsoft.com/office/drawing/2014/main" id="{8D9ACDB5-4C6F-4430-9938-242F16621746}"/>
              </a:ext>
            </a:extLst>
          </p:cNvPr>
          <p:cNvSpPr>
            <a:spLocks noGrp="1"/>
          </p:cNvSpPr>
          <p:nvPr>
            <p:ph type="body" sz="quarter" idx="10"/>
          </p:nvPr>
        </p:nvSpPr>
        <p:spPr>
          <a:xfrm>
            <a:off x="3221850" y="3977680"/>
            <a:ext cx="5346594" cy="1224508"/>
          </a:xfrm>
          <a:prstGeom prst="rect">
            <a:avLst/>
          </a:prstGeom>
        </p:spPr>
        <p:txBody>
          <a:bodyPr/>
          <a:lstStyle>
            <a:lvl1pPr marL="0" indent="0" algn="ctr">
              <a:buNone/>
              <a:defRPr sz="3000" b="1">
                <a:solidFill>
                  <a:srgbClr val="908270"/>
                </a:solidFill>
                <a:latin typeface="Calibri" panose="020F0502020204030204" pitchFamily="34" charset="0"/>
                <a:cs typeface="Calibri" panose="020F0502020204030204" pitchFamily="34" charset="0"/>
              </a:defRPr>
            </a:lvl1pPr>
          </a:lstStyle>
          <a:p>
            <a:pPr lvl="0"/>
            <a:r>
              <a:rPr lang="en-US" dirty="0"/>
              <a:t>Click to edit Master text styles</a:t>
            </a:r>
          </a:p>
        </p:txBody>
      </p:sp>
      <p:pic>
        <p:nvPicPr>
          <p:cNvPr id="14" name="Picture 13">
            <a:extLst>
              <a:ext uri="{FF2B5EF4-FFF2-40B4-BE49-F238E27FC236}">
                <a16:creationId xmlns:a16="http://schemas.microsoft.com/office/drawing/2014/main" id="{289FD3FB-B640-4B02-8CFE-48ABAE5C71A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2" y="6093297"/>
            <a:ext cx="1134126" cy="745231"/>
          </a:xfrm>
          <a:prstGeom prst="rect">
            <a:avLst/>
          </a:prstGeom>
        </p:spPr>
      </p:pic>
    </p:spTree>
    <p:extLst>
      <p:ext uri="{BB962C8B-B14F-4D97-AF65-F5344CB8AC3E}">
        <p14:creationId xmlns:p14="http://schemas.microsoft.com/office/powerpoint/2010/main" val="27483716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768BE0-0F3A-4BCA-8739-33FB9DD53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a:extLst>
              <a:ext uri="{FF2B5EF4-FFF2-40B4-BE49-F238E27FC236}">
                <a16:creationId xmlns:a16="http://schemas.microsoft.com/office/drawing/2014/main" id="{8AB48DA0-DD1E-4539-B083-D3EEC397F6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53898" y="260648"/>
            <a:ext cx="3976362" cy="3456384"/>
          </a:xfrm>
          <a:prstGeom prst="rect">
            <a:avLst/>
          </a:prstGeom>
        </p:spPr>
      </p:pic>
      <p:pic>
        <p:nvPicPr>
          <p:cNvPr id="10" name="Picture 9">
            <a:extLst>
              <a:ext uri="{FF2B5EF4-FFF2-40B4-BE49-F238E27FC236}">
                <a16:creationId xmlns:a16="http://schemas.microsoft.com/office/drawing/2014/main" id="{57621673-00C9-425B-A18C-F0DBFD65667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2" y="5517232"/>
            <a:ext cx="1242138" cy="1656184"/>
          </a:xfrm>
          <a:prstGeom prst="rect">
            <a:avLst/>
          </a:prstGeom>
        </p:spPr>
      </p:pic>
      <p:sp>
        <p:nvSpPr>
          <p:cNvPr id="8" name="Text Placeholder 12">
            <a:extLst>
              <a:ext uri="{FF2B5EF4-FFF2-40B4-BE49-F238E27FC236}">
                <a16:creationId xmlns:a16="http://schemas.microsoft.com/office/drawing/2014/main" id="{8A512031-4A86-4250-AC66-AFF4525F895B}"/>
              </a:ext>
            </a:extLst>
          </p:cNvPr>
          <p:cNvSpPr>
            <a:spLocks noGrp="1"/>
          </p:cNvSpPr>
          <p:nvPr>
            <p:ph type="body" sz="quarter" idx="10"/>
          </p:nvPr>
        </p:nvSpPr>
        <p:spPr>
          <a:xfrm>
            <a:off x="3221850" y="3977680"/>
            <a:ext cx="5346594" cy="1224508"/>
          </a:xfrm>
          <a:prstGeom prst="rect">
            <a:avLst/>
          </a:prstGeom>
        </p:spPr>
        <p:txBody>
          <a:bodyPr/>
          <a:lstStyle>
            <a:lvl1pPr marL="0" indent="0" algn="ctr">
              <a:buNone/>
              <a:defRPr sz="3000" b="1">
                <a:solidFill>
                  <a:schemeClr val="bg1"/>
                </a:solidFill>
                <a:latin typeface="Calibri" panose="020F0502020204030204" pitchFamily="34" charset="0"/>
                <a:cs typeface="Calibri" panose="020F0502020204030204" pitchFamily="34" charset="0"/>
              </a:defRPr>
            </a:lvl1pPr>
          </a:lstStyle>
          <a:p>
            <a:pPr lvl="0"/>
            <a:r>
              <a:rPr lang="en-US" dirty="0"/>
              <a:t>Click to edit Master text styles</a:t>
            </a:r>
          </a:p>
        </p:txBody>
      </p:sp>
    </p:spTree>
    <p:extLst>
      <p:ext uri="{BB962C8B-B14F-4D97-AF65-F5344CB8AC3E}">
        <p14:creationId xmlns:p14="http://schemas.microsoft.com/office/powerpoint/2010/main" val="38025904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EBDF0E-92F5-43F2-A14D-4562163A0B7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0"/>
          <a:stretch/>
        </p:blipFill>
        <p:spPr>
          <a:xfrm>
            <a:off x="-4511" y="-23256"/>
            <a:ext cx="9144000" cy="6453336"/>
          </a:xfrm>
          <a:prstGeom prst="rect">
            <a:avLst/>
          </a:prstGeom>
        </p:spPr>
      </p:pic>
      <p:pic>
        <p:nvPicPr>
          <p:cNvPr id="8" name="Picture 7">
            <a:extLst>
              <a:ext uri="{FF2B5EF4-FFF2-40B4-BE49-F238E27FC236}">
                <a16:creationId xmlns:a16="http://schemas.microsoft.com/office/drawing/2014/main" id="{3F688026-A23E-4F6F-981E-1978C06B47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933" y="-23256"/>
            <a:ext cx="1281140" cy="1113608"/>
          </a:xfrm>
          <a:prstGeom prst="rect">
            <a:avLst/>
          </a:prstGeom>
        </p:spPr>
      </p:pic>
      <p:sp>
        <p:nvSpPr>
          <p:cNvPr id="4" name="Text Placeholder 12">
            <a:extLst>
              <a:ext uri="{FF2B5EF4-FFF2-40B4-BE49-F238E27FC236}">
                <a16:creationId xmlns:a16="http://schemas.microsoft.com/office/drawing/2014/main" id="{E65CC3BB-2B79-4967-B967-28B33441E743}"/>
              </a:ext>
            </a:extLst>
          </p:cNvPr>
          <p:cNvSpPr>
            <a:spLocks noGrp="1"/>
          </p:cNvSpPr>
          <p:nvPr>
            <p:ph type="body" sz="quarter" idx="10"/>
          </p:nvPr>
        </p:nvSpPr>
        <p:spPr>
          <a:xfrm>
            <a:off x="1894193" y="980728"/>
            <a:ext cx="5346594" cy="1224508"/>
          </a:xfrm>
          <a:prstGeom prst="rect">
            <a:avLst/>
          </a:prstGeom>
        </p:spPr>
        <p:txBody>
          <a:bodyPr/>
          <a:lstStyle>
            <a:lvl1pPr marL="0" indent="0" algn="ctr">
              <a:buNone/>
              <a:defRPr sz="3000" b="1">
                <a:solidFill>
                  <a:srgbClr val="908270"/>
                </a:solidFill>
                <a:latin typeface="Calibri" panose="020F0502020204030204" pitchFamily="34" charset="0"/>
                <a:cs typeface="Calibri" panose="020F0502020204030204" pitchFamily="34" charset="0"/>
              </a:defRPr>
            </a:lvl1pPr>
          </a:lstStyle>
          <a:p>
            <a:pPr lvl="0"/>
            <a:r>
              <a:rPr lang="en-US" dirty="0"/>
              <a:t>Click to edit Master text styles</a:t>
            </a:r>
          </a:p>
        </p:txBody>
      </p:sp>
    </p:spTree>
    <p:extLst>
      <p:ext uri="{BB962C8B-B14F-4D97-AF65-F5344CB8AC3E}">
        <p14:creationId xmlns:p14="http://schemas.microsoft.com/office/powerpoint/2010/main" val="19548534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44DA1C-ABB3-472D-9AC9-D8736059174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8361" b="5900"/>
          <a:stretch/>
        </p:blipFill>
        <p:spPr>
          <a:xfrm>
            <a:off x="12026" y="1663868"/>
            <a:ext cx="9144000" cy="5194132"/>
          </a:xfrm>
          <a:prstGeom prst="rect">
            <a:avLst/>
          </a:prstGeom>
        </p:spPr>
      </p:pic>
      <p:pic>
        <p:nvPicPr>
          <p:cNvPr id="8" name="Picture 7">
            <a:extLst>
              <a:ext uri="{FF2B5EF4-FFF2-40B4-BE49-F238E27FC236}">
                <a16:creationId xmlns:a16="http://schemas.microsoft.com/office/drawing/2014/main" id="{D70075A7-5A5A-4CAA-975F-A85FFAE2D1B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12360" y="5700495"/>
            <a:ext cx="1331640" cy="1157505"/>
          </a:xfrm>
          <a:prstGeom prst="rect">
            <a:avLst/>
          </a:prstGeom>
        </p:spPr>
      </p:pic>
      <p:sp>
        <p:nvSpPr>
          <p:cNvPr id="4" name="Text Placeholder 12">
            <a:extLst>
              <a:ext uri="{FF2B5EF4-FFF2-40B4-BE49-F238E27FC236}">
                <a16:creationId xmlns:a16="http://schemas.microsoft.com/office/drawing/2014/main" id="{F749163D-B35B-4E42-94ED-1F2922B735C8}"/>
              </a:ext>
            </a:extLst>
          </p:cNvPr>
          <p:cNvSpPr>
            <a:spLocks noGrp="1"/>
          </p:cNvSpPr>
          <p:nvPr>
            <p:ph type="body" sz="quarter" idx="10"/>
          </p:nvPr>
        </p:nvSpPr>
        <p:spPr>
          <a:xfrm>
            <a:off x="1910729" y="5373216"/>
            <a:ext cx="5346594" cy="1224508"/>
          </a:xfrm>
          <a:prstGeom prst="rect">
            <a:avLst/>
          </a:prstGeom>
        </p:spPr>
        <p:txBody>
          <a:bodyPr/>
          <a:lstStyle>
            <a:lvl1pPr marL="0" indent="0" algn="ctr">
              <a:buNone/>
              <a:defRPr sz="3000" b="1">
                <a:solidFill>
                  <a:srgbClr val="908270"/>
                </a:solidFill>
                <a:latin typeface="Calibri" panose="020F0502020204030204" pitchFamily="34" charset="0"/>
                <a:cs typeface="Calibri" panose="020F0502020204030204" pitchFamily="34" charset="0"/>
              </a:defRPr>
            </a:lvl1pPr>
          </a:lstStyle>
          <a:p>
            <a:pPr lvl="0"/>
            <a:r>
              <a:rPr lang="en-US" dirty="0"/>
              <a:t>Click to edit Master text styles</a:t>
            </a:r>
          </a:p>
        </p:txBody>
      </p:sp>
    </p:spTree>
    <p:extLst>
      <p:ext uri="{BB962C8B-B14F-4D97-AF65-F5344CB8AC3E}">
        <p14:creationId xmlns:p14="http://schemas.microsoft.com/office/powerpoint/2010/main" val="21342269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8DC26A-1B67-4474-86F0-48A92B27A6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46488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E03A083C-5D9C-47D0-8DE3-FC8D4DA3C3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ED7453FF-2B41-4444-B7F9-DCEC97E6B1FC}"/>
              </a:ext>
            </a:extLst>
          </p:cNvPr>
          <p:cNvSpPr>
            <a:spLocks noGrp="1"/>
          </p:cNvSpPr>
          <p:nvPr>
            <p:ph type="body" sz="quarter" idx="10"/>
          </p:nvPr>
        </p:nvSpPr>
        <p:spPr>
          <a:xfrm>
            <a:off x="899592" y="4509120"/>
            <a:ext cx="4248472" cy="914400"/>
          </a:xfrm>
          <a:prstGeom prst="rect">
            <a:avLst/>
          </a:prstGeom>
        </p:spPr>
        <p:txBody>
          <a:bodyPr/>
          <a:lstStyle>
            <a:lvl1pPr marL="0" indent="0">
              <a:buNone/>
              <a:defRPr sz="3600" b="1">
                <a:solidFill>
                  <a:schemeClr val="tx1"/>
                </a:solidFill>
              </a:defRPr>
            </a:lvl1pPr>
          </a:lstStyle>
          <a:p>
            <a:pPr lvl="0"/>
            <a:endParaRPr lang="en-GB" dirty="0"/>
          </a:p>
        </p:txBody>
      </p:sp>
      <p:sp>
        <p:nvSpPr>
          <p:cNvPr id="7" name="Text Placeholder 6">
            <a:extLst>
              <a:ext uri="{FF2B5EF4-FFF2-40B4-BE49-F238E27FC236}">
                <a16:creationId xmlns:a16="http://schemas.microsoft.com/office/drawing/2014/main" id="{FAA90480-4DA0-401C-96B3-E00037142C8C}"/>
              </a:ext>
            </a:extLst>
          </p:cNvPr>
          <p:cNvSpPr>
            <a:spLocks noGrp="1"/>
          </p:cNvSpPr>
          <p:nvPr>
            <p:ph type="body" sz="quarter" idx="11"/>
          </p:nvPr>
        </p:nvSpPr>
        <p:spPr>
          <a:xfrm>
            <a:off x="916752" y="830763"/>
            <a:ext cx="3943280" cy="1207434"/>
          </a:xfrm>
          <a:prstGeom prst="rect">
            <a:avLst/>
          </a:prstGeom>
        </p:spPr>
        <p:txBody>
          <a:bodyPr/>
          <a:lstStyle>
            <a:lvl1pPr marL="0" indent="0">
              <a:buNone/>
              <a:defRPr sz="1600"/>
            </a:lvl1pPr>
          </a:lstStyle>
          <a:p>
            <a:pPr lvl="0"/>
            <a:endParaRPr lang="en-GB" dirty="0"/>
          </a:p>
        </p:txBody>
      </p:sp>
      <p:sp>
        <p:nvSpPr>
          <p:cNvPr id="4" name="Picture Placeholder 3">
            <a:extLst>
              <a:ext uri="{FF2B5EF4-FFF2-40B4-BE49-F238E27FC236}">
                <a16:creationId xmlns:a16="http://schemas.microsoft.com/office/drawing/2014/main" id="{F691EDAC-10CF-419E-9C02-8C96435D3239}"/>
              </a:ext>
            </a:extLst>
          </p:cNvPr>
          <p:cNvSpPr>
            <a:spLocks noGrp="1"/>
          </p:cNvSpPr>
          <p:nvPr>
            <p:ph type="pic" sz="quarter" idx="12"/>
          </p:nvPr>
        </p:nvSpPr>
        <p:spPr>
          <a:xfrm>
            <a:off x="5292725" y="0"/>
            <a:ext cx="3382963" cy="4149725"/>
          </a:xfrm>
          <a:prstGeom prst="rect">
            <a:avLst/>
          </a:prstGeom>
        </p:spPr>
        <p:txBody>
          <a:bodyPr/>
          <a:lstStyle/>
          <a:p>
            <a:endParaRPr lang="en-GB"/>
          </a:p>
        </p:txBody>
      </p:sp>
    </p:spTree>
    <p:extLst>
      <p:ext uri="{BB962C8B-B14F-4D97-AF65-F5344CB8AC3E}">
        <p14:creationId xmlns:p14="http://schemas.microsoft.com/office/powerpoint/2010/main" val="34010530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FCE01C-3216-4736-B01E-9EB413E8E7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040365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CCEC5F-C38D-4D79-AB8D-5B9AC55031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799922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94F748-F00B-4192-80CB-A67AB6F4B5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865807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55EB53-399F-4C7F-B012-09E7664203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302481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BA60A3-7464-49D8-B5F2-213B17E4B2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140537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667F26-A32F-4664-A06E-3CE52D960D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861511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D97784-12F6-403C-9BD5-10774FBB7B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5200"/>
          <a:stretch/>
        </p:blipFill>
        <p:spPr>
          <a:xfrm>
            <a:off x="-18510" y="0"/>
            <a:ext cx="9144000" cy="1700808"/>
          </a:xfrm>
          <a:prstGeom prst="rect">
            <a:avLst/>
          </a:prstGeom>
        </p:spPr>
      </p:pic>
    </p:spTree>
    <p:extLst>
      <p:ext uri="{BB962C8B-B14F-4D97-AF65-F5344CB8AC3E}">
        <p14:creationId xmlns:p14="http://schemas.microsoft.com/office/powerpoint/2010/main" val="21690949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FD1E3D-58FC-4F74-AE14-9FC0F1F30B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933" y="-23256"/>
            <a:ext cx="1652069" cy="1436032"/>
          </a:xfrm>
          <a:prstGeom prst="rect">
            <a:avLst/>
          </a:prstGeom>
        </p:spPr>
      </p:pic>
    </p:spTree>
    <p:extLst>
      <p:ext uri="{BB962C8B-B14F-4D97-AF65-F5344CB8AC3E}">
        <p14:creationId xmlns:p14="http://schemas.microsoft.com/office/powerpoint/2010/main" val="7755040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BC45EE-60FF-4009-9C82-1676785234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91931" y="5452576"/>
            <a:ext cx="1652069" cy="1436032"/>
          </a:xfrm>
          <a:prstGeom prst="rect">
            <a:avLst/>
          </a:prstGeom>
        </p:spPr>
      </p:pic>
    </p:spTree>
    <p:extLst>
      <p:ext uri="{BB962C8B-B14F-4D97-AF65-F5344CB8AC3E}">
        <p14:creationId xmlns:p14="http://schemas.microsoft.com/office/powerpoint/2010/main" val="8076359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9C84A6-0036-4333-950E-65C0FD313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7D53D9A9-A2B2-46A7-86B6-87CBAD807E43}"/>
              </a:ext>
            </a:extLst>
          </p:cNvPr>
          <p:cNvSpPr txBox="1"/>
          <p:nvPr userDrawn="1"/>
        </p:nvSpPr>
        <p:spPr>
          <a:xfrm>
            <a:off x="143508" y="143082"/>
            <a:ext cx="2248564" cy="646331"/>
          </a:xfrm>
          <a:prstGeom prst="rect">
            <a:avLst/>
          </a:prstGeom>
          <a:noFill/>
        </p:spPr>
        <p:txBody>
          <a:bodyPr wrap="none" rtlCol="0">
            <a:spAutoFit/>
          </a:bodyPr>
          <a:lstStyle/>
          <a:p>
            <a:r>
              <a:rPr lang="en-GB" sz="3600" b="1" dirty="0">
                <a:solidFill>
                  <a:schemeClr val="bg1"/>
                </a:solidFill>
                <a:latin typeface="+mn-lt"/>
              </a:rPr>
              <a:t>Contact Us</a:t>
            </a:r>
          </a:p>
        </p:txBody>
      </p:sp>
      <p:sp>
        <p:nvSpPr>
          <p:cNvPr id="9" name="TextBox 8">
            <a:extLst>
              <a:ext uri="{FF2B5EF4-FFF2-40B4-BE49-F238E27FC236}">
                <a16:creationId xmlns:a16="http://schemas.microsoft.com/office/drawing/2014/main" id="{EBC8470A-3128-4712-8A96-3C0518680D67}"/>
              </a:ext>
            </a:extLst>
          </p:cNvPr>
          <p:cNvSpPr txBox="1"/>
          <p:nvPr userDrawn="1"/>
        </p:nvSpPr>
        <p:spPr>
          <a:xfrm>
            <a:off x="1304570" y="1355064"/>
            <a:ext cx="3996444" cy="2862322"/>
          </a:xfrm>
          <a:prstGeom prst="rect">
            <a:avLst/>
          </a:prstGeom>
          <a:noFill/>
        </p:spPr>
        <p:txBody>
          <a:bodyPr wrap="square" rtlCol="0">
            <a:spAutoFit/>
          </a:bodyPr>
          <a:lstStyle/>
          <a:p>
            <a:pPr algn="ctr"/>
            <a:endParaRPr lang="en-GB" sz="1800" dirty="0">
              <a:solidFill>
                <a:schemeClr val="bg1"/>
              </a:solidFill>
              <a:latin typeface="+mn-lt"/>
            </a:endParaRPr>
          </a:p>
          <a:p>
            <a:pPr algn="ctr"/>
            <a:r>
              <a:rPr lang="en-GB" sz="1800" b="1" dirty="0">
                <a:solidFill>
                  <a:schemeClr val="bg1"/>
                </a:solidFill>
                <a:latin typeface="+mn-lt"/>
              </a:rPr>
              <a:t>Email Address</a:t>
            </a:r>
          </a:p>
          <a:p>
            <a:pPr algn="ctr"/>
            <a:r>
              <a:rPr lang="en-GB" sz="1800" dirty="0">
                <a:solidFill>
                  <a:schemeClr val="bg1"/>
                </a:solidFill>
                <a:latin typeface="+mn-lt"/>
              </a:rPr>
              <a:t>STS@enfield.gov.uk</a:t>
            </a:r>
          </a:p>
          <a:p>
            <a:pPr algn="ctr"/>
            <a:endParaRPr lang="en-GB" sz="1800" dirty="0">
              <a:solidFill>
                <a:schemeClr val="bg1"/>
              </a:solidFill>
              <a:latin typeface="+mn-lt"/>
            </a:endParaRPr>
          </a:p>
          <a:p>
            <a:pPr algn="ctr"/>
            <a:r>
              <a:rPr lang="en-GB" sz="1800" b="1" dirty="0">
                <a:solidFill>
                  <a:schemeClr val="bg1"/>
                </a:solidFill>
                <a:latin typeface="+mn-lt"/>
              </a:rPr>
              <a:t>Website</a:t>
            </a:r>
          </a:p>
          <a:p>
            <a:pPr algn="ctr"/>
            <a:r>
              <a:rPr lang="en-GB" sz="1800" dirty="0">
                <a:solidFill>
                  <a:schemeClr val="bg1"/>
                </a:solidFill>
                <a:latin typeface="+mn-lt"/>
              </a:rPr>
              <a:t>https://traded.enfield.gov.uk/TheHub</a:t>
            </a:r>
          </a:p>
          <a:p>
            <a:pPr algn="ctr"/>
            <a:endParaRPr lang="en-GB" sz="1800" b="1" dirty="0">
              <a:solidFill>
                <a:schemeClr val="bg1"/>
              </a:solidFill>
              <a:latin typeface="+mn-lt"/>
            </a:endParaRPr>
          </a:p>
          <a:p>
            <a:pPr algn="ctr"/>
            <a:r>
              <a:rPr lang="en-GB" sz="1800" b="1" dirty="0">
                <a:solidFill>
                  <a:schemeClr val="bg1"/>
                </a:solidFill>
                <a:latin typeface="+mn-lt"/>
              </a:rPr>
              <a:t>Social Media</a:t>
            </a:r>
          </a:p>
          <a:p>
            <a:pPr algn="ctr"/>
            <a:r>
              <a:rPr lang="en-GB" sz="1800" dirty="0">
                <a:solidFill>
                  <a:schemeClr val="bg1"/>
                </a:solidFill>
                <a:latin typeface="+mn-lt"/>
              </a:rPr>
              <a:t>@</a:t>
            </a:r>
            <a:r>
              <a:rPr lang="en-GB" sz="1800" dirty="0" err="1">
                <a:solidFill>
                  <a:schemeClr val="bg1"/>
                </a:solidFill>
                <a:latin typeface="+mn-lt"/>
              </a:rPr>
              <a:t>EnfieldTraded</a:t>
            </a:r>
            <a:endParaRPr lang="en-GB" sz="1800" dirty="0">
              <a:solidFill>
                <a:schemeClr val="bg1"/>
              </a:solidFill>
              <a:latin typeface="+mn-lt"/>
            </a:endParaRPr>
          </a:p>
          <a:p>
            <a:endParaRPr lang="en-GB" sz="1800" dirty="0"/>
          </a:p>
        </p:txBody>
      </p:sp>
      <p:pic>
        <p:nvPicPr>
          <p:cNvPr id="1038" name="Picture 14" descr="Related image">
            <a:extLst>
              <a:ext uri="{FF2B5EF4-FFF2-40B4-BE49-F238E27FC236}">
                <a16:creationId xmlns:a16="http://schemas.microsoft.com/office/drawing/2014/main" id="{51C54D3C-7004-4FD5-914C-F2D1AB2F53F0}"/>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713543" y="5682880"/>
            <a:ext cx="584941" cy="77992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white  facebook icon png">
            <a:extLst>
              <a:ext uri="{FF2B5EF4-FFF2-40B4-BE49-F238E27FC236}">
                <a16:creationId xmlns:a16="http://schemas.microsoft.com/office/drawing/2014/main" id="{F9116193-34A4-4B69-9212-3B520E5AE072}"/>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77528" y="5510326"/>
            <a:ext cx="843770" cy="11250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244D733-47C9-4CC5-8D0A-4242D71E4A9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352788" y="558580"/>
            <a:ext cx="2791212" cy="2426213"/>
          </a:xfrm>
          <a:prstGeom prst="rect">
            <a:avLst/>
          </a:prstGeom>
        </p:spPr>
      </p:pic>
    </p:spTree>
    <p:extLst>
      <p:ext uri="{BB962C8B-B14F-4D97-AF65-F5344CB8AC3E}">
        <p14:creationId xmlns:p14="http://schemas.microsoft.com/office/powerpoint/2010/main" val="3406977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7B324C1A-8B7A-48E8-980E-3AFB16CF60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Picture Placeholder 4">
            <a:extLst>
              <a:ext uri="{FF2B5EF4-FFF2-40B4-BE49-F238E27FC236}">
                <a16:creationId xmlns:a16="http://schemas.microsoft.com/office/drawing/2014/main" id="{36C661FF-5FA3-40AA-9DC3-08B318B67D6E}"/>
              </a:ext>
            </a:extLst>
          </p:cNvPr>
          <p:cNvSpPr>
            <a:spLocks noGrp="1"/>
          </p:cNvSpPr>
          <p:nvPr>
            <p:ph type="pic" sz="quarter" idx="10"/>
          </p:nvPr>
        </p:nvSpPr>
        <p:spPr>
          <a:xfrm>
            <a:off x="684213" y="908050"/>
            <a:ext cx="4319587" cy="2520950"/>
          </a:xfrm>
          <a:prstGeom prst="rect">
            <a:avLst/>
          </a:prstGeom>
        </p:spPr>
        <p:txBody>
          <a:bodyPr/>
          <a:lstStyle/>
          <a:p>
            <a:endParaRPr lang="en-GB"/>
          </a:p>
        </p:txBody>
      </p:sp>
      <p:sp>
        <p:nvSpPr>
          <p:cNvPr id="7" name="Text Placeholder 6">
            <a:extLst>
              <a:ext uri="{FF2B5EF4-FFF2-40B4-BE49-F238E27FC236}">
                <a16:creationId xmlns:a16="http://schemas.microsoft.com/office/drawing/2014/main" id="{9324A05C-6F03-4F22-9506-0337BCC9E614}"/>
              </a:ext>
            </a:extLst>
          </p:cNvPr>
          <p:cNvSpPr>
            <a:spLocks noGrp="1"/>
          </p:cNvSpPr>
          <p:nvPr>
            <p:ph type="body" sz="quarter" idx="11"/>
          </p:nvPr>
        </p:nvSpPr>
        <p:spPr>
          <a:xfrm>
            <a:off x="5292725" y="908050"/>
            <a:ext cx="3167063" cy="43926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8">
            <a:extLst>
              <a:ext uri="{FF2B5EF4-FFF2-40B4-BE49-F238E27FC236}">
                <a16:creationId xmlns:a16="http://schemas.microsoft.com/office/drawing/2014/main" id="{A00745F7-628D-4588-8E91-69FEDDAAC853}"/>
              </a:ext>
            </a:extLst>
          </p:cNvPr>
          <p:cNvSpPr>
            <a:spLocks noGrp="1"/>
          </p:cNvSpPr>
          <p:nvPr>
            <p:ph type="body" sz="quarter" idx="12"/>
          </p:nvPr>
        </p:nvSpPr>
        <p:spPr>
          <a:xfrm>
            <a:off x="684213" y="4652963"/>
            <a:ext cx="3600450" cy="863600"/>
          </a:xfrm>
          <a:prstGeom prst="rect">
            <a:avLst/>
          </a:prstGeom>
        </p:spPr>
        <p:txBody>
          <a:bodyPr/>
          <a:lstStyle>
            <a:lvl1pPr marL="0" indent="0">
              <a:buNone/>
              <a:defRPr sz="3600" b="1"/>
            </a:lvl1pPr>
          </a:lstStyle>
          <a:p>
            <a:pPr lvl="0"/>
            <a:endParaRPr lang="en-GB" dirty="0"/>
          </a:p>
        </p:txBody>
      </p:sp>
    </p:spTree>
    <p:extLst>
      <p:ext uri="{BB962C8B-B14F-4D97-AF65-F5344CB8AC3E}">
        <p14:creationId xmlns:p14="http://schemas.microsoft.com/office/powerpoint/2010/main" val="6090527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2D3F86-0179-4988-82D4-6A1F77EC2E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810856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320902-CEED-457C-AAA8-2B9BCC2570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068325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34FE96-8016-48D7-83BA-50F4AEF1B5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334008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2B445C-9B63-4153-932F-47589CD0F0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006426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34B55A-E55A-470F-8CB4-8956FF893A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44038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 name="Picture 2" descr="A close up of a person&#10;&#10;Description automatically generated">
            <a:extLst>
              <a:ext uri="{FF2B5EF4-FFF2-40B4-BE49-F238E27FC236}">
                <a16:creationId xmlns:a16="http://schemas.microsoft.com/office/drawing/2014/main" id="{0C9CEE9B-F49E-41E4-80AD-D1C0C36B77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91594" y="620713"/>
            <a:ext cx="3960812" cy="792162"/>
          </a:xfrm>
          <a:prstGeom prst="rect">
            <a:avLst/>
          </a:prstGeom>
        </p:spPr>
        <p:txBody>
          <a:bodyPr/>
          <a:lstStyle>
            <a:lvl1pPr marL="0" indent="0" algn="ctr">
              <a:buNone/>
              <a:defRPr sz="3600" b="1" i="0">
                <a:solidFill>
                  <a:schemeClr val="bg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395287" y="1844675"/>
            <a:ext cx="8353425" cy="35290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41783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206F790-53BF-4667-BF23-AC8EB4AF17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41960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126541842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8.jpe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4.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theme" Target="../theme/theme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089948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0" r:id="rId3"/>
    <p:sldLayoutId id="2147483691" r:id="rId4"/>
    <p:sldLayoutId id="2147483693" r:id="rId5"/>
    <p:sldLayoutId id="2147483666" r:id="rId6"/>
    <p:sldLayoutId id="2147483668" r:id="rId7"/>
    <p:sldLayoutId id="214748369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304800"/>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685800" y="1524000"/>
            <a:ext cx="8153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148"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07225" y="5638800"/>
            <a:ext cx="2133600" cy="1176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72736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sldNum="0" hdr="0" ftr="0" dt="0"/>
  <p:txStyles>
    <p:titleStyle>
      <a:lvl1pPr algn="l" rtl="0" eaLnBrk="1" fontAlgn="base" hangingPunct="1">
        <a:spcBef>
          <a:spcPct val="0"/>
        </a:spcBef>
        <a:spcAft>
          <a:spcPct val="0"/>
        </a:spcAft>
        <a:defRPr sz="3200" b="1">
          <a:solidFill>
            <a:srgbClr val="CD0921"/>
          </a:solidFill>
          <a:latin typeface="+mj-lt"/>
          <a:ea typeface="+mj-ea"/>
          <a:cs typeface="+mj-cs"/>
        </a:defRPr>
      </a:lvl1pPr>
      <a:lvl2pPr algn="l" rtl="0" eaLnBrk="1" fontAlgn="base" hangingPunct="1">
        <a:spcBef>
          <a:spcPct val="0"/>
        </a:spcBef>
        <a:spcAft>
          <a:spcPct val="0"/>
        </a:spcAft>
        <a:defRPr sz="3200" b="1">
          <a:solidFill>
            <a:srgbClr val="CD0921"/>
          </a:solidFill>
          <a:latin typeface="Arial" charset="0"/>
        </a:defRPr>
      </a:lvl2pPr>
      <a:lvl3pPr algn="l" rtl="0" eaLnBrk="1" fontAlgn="base" hangingPunct="1">
        <a:spcBef>
          <a:spcPct val="0"/>
        </a:spcBef>
        <a:spcAft>
          <a:spcPct val="0"/>
        </a:spcAft>
        <a:defRPr sz="3200" b="1">
          <a:solidFill>
            <a:srgbClr val="CD0921"/>
          </a:solidFill>
          <a:latin typeface="Arial" charset="0"/>
        </a:defRPr>
      </a:lvl3pPr>
      <a:lvl4pPr algn="l" rtl="0" eaLnBrk="1" fontAlgn="base" hangingPunct="1">
        <a:spcBef>
          <a:spcPct val="0"/>
        </a:spcBef>
        <a:spcAft>
          <a:spcPct val="0"/>
        </a:spcAft>
        <a:defRPr sz="3200" b="1">
          <a:solidFill>
            <a:srgbClr val="CD0921"/>
          </a:solidFill>
          <a:latin typeface="Arial" charset="0"/>
        </a:defRPr>
      </a:lvl4pPr>
      <a:lvl5pPr algn="l" rtl="0" eaLnBrk="1" fontAlgn="base" hangingPunct="1">
        <a:spcBef>
          <a:spcPct val="0"/>
        </a:spcBef>
        <a:spcAft>
          <a:spcPct val="0"/>
        </a:spcAft>
        <a:defRPr sz="3200" b="1">
          <a:solidFill>
            <a:srgbClr val="CD0921"/>
          </a:solidFill>
          <a:latin typeface="Arial" charset="0"/>
        </a:defRPr>
      </a:lvl5pPr>
      <a:lvl6pPr marL="457200" algn="l" rtl="0" eaLnBrk="1" fontAlgn="base" hangingPunct="1">
        <a:spcBef>
          <a:spcPct val="0"/>
        </a:spcBef>
        <a:spcAft>
          <a:spcPct val="0"/>
        </a:spcAft>
        <a:defRPr sz="3200" b="1">
          <a:solidFill>
            <a:srgbClr val="CD0921"/>
          </a:solidFill>
          <a:latin typeface="Arial" charset="0"/>
        </a:defRPr>
      </a:lvl6pPr>
      <a:lvl7pPr marL="914400" algn="l" rtl="0" eaLnBrk="1" fontAlgn="base" hangingPunct="1">
        <a:spcBef>
          <a:spcPct val="0"/>
        </a:spcBef>
        <a:spcAft>
          <a:spcPct val="0"/>
        </a:spcAft>
        <a:defRPr sz="3200" b="1">
          <a:solidFill>
            <a:srgbClr val="CD0921"/>
          </a:solidFill>
          <a:latin typeface="Arial" charset="0"/>
        </a:defRPr>
      </a:lvl7pPr>
      <a:lvl8pPr marL="1371600" algn="l" rtl="0" eaLnBrk="1" fontAlgn="base" hangingPunct="1">
        <a:spcBef>
          <a:spcPct val="0"/>
        </a:spcBef>
        <a:spcAft>
          <a:spcPct val="0"/>
        </a:spcAft>
        <a:defRPr sz="3200" b="1">
          <a:solidFill>
            <a:srgbClr val="CD0921"/>
          </a:solidFill>
          <a:latin typeface="Arial" charset="0"/>
        </a:defRPr>
      </a:lvl8pPr>
      <a:lvl9pPr marL="1828800" algn="l" rtl="0" eaLnBrk="1" fontAlgn="base" hangingPunct="1">
        <a:spcBef>
          <a:spcPct val="0"/>
        </a:spcBef>
        <a:spcAft>
          <a:spcPct val="0"/>
        </a:spcAft>
        <a:defRPr sz="3200" b="1">
          <a:solidFill>
            <a:srgbClr val="CD0921"/>
          </a:solidFill>
          <a:latin typeface="Arial"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27ED9C8-F09A-4D9E-BEC0-4725162E21FF}" type="datetimeFigureOut">
              <a:rPr lang="en-US" smtClean="0"/>
              <a:t>9/28/2022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C7D807A-D3EC-4DEA-86E2-120E4093F1A6}" type="slidenum">
              <a:rPr lang="en-US" smtClean="0"/>
              <a:t>‹#›</a:t>
            </a:fld>
            <a:endParaRPr lang="en-US"/>
          </a:p>
        </p:txBody>
      </p:sp>
    </p:spTree>
    <p:extLst>
      <p:ext uri="{BB962C8B-B14F-4D97-AF65-F5344CB8AC3E}">
        <p14:creationId xmlns:p14="http://schemas.microsoft.com/office/powerpoint/2010/main" val="320790700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115997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7201821"/>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2.png"/><Relationship Id="rId7" Type="http://schemas.openxmlformats.org/officeDocument/2006/relationships/diagramColors" Target="../diagrams/colors3.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QuickStyle" Target="../diagrams/quickStyle3.xml"/><Relationship Id="rId11" Type="http://schemas.openxmlformats.org/officeDocument/2006/relationships/image" Target="../media/image55.png"/><Relationship Id="rId5" Type="http://schemas.openxmlformats.org/officeDocument/2006/relationships/diagramLayout" Target="../diagrams/layout3.xml"/><Relationship Id="rId10" Type="http://schemas.openxmlformats.org/officeDocument/2006/relationships/image" Target="../media/image54.svg"/><Relationship Id="rId4" Type="http://schemas.openxmlformats.org/officeDocument/2006/relationships/diagramData" Target="../diagrams/data3.xml"/><Relationship Id="rId9"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hyperlink" Target="https://traded.enfield.gov.uk/thehub/information/enfield-inclusion-charter"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8.jpe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8.jpeg"/><Relationship Id="rId4" Type="http://schemas.openxmlformats.org/officeDocument/2006/relationships/image" Target="../media/image49.jpeg"/></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5.xml"/><Relationship Id="rId5" Type="http://schemas.openxmlformats.org/officeDocument/2006/relationships/image" Target="../media/image74.png"/><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5.xml"/><Relationship Id="rId5" Type="http://schemas.openxmlformats.org/officeDocument/2006/relationships/image" Target="../media/image78.png"/><Relationship Id="rId4" Type="http://schemas.openxmlformats.org/officeDocument/2006/relationships/image" Target="../media/image77.jp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xml"/><Relationship Id="rId4" Type="http://schemas.openxmlformats.org/officeDocument/2006/relationships/image" Target="../media/image79.jpe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xml"/><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15.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5.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8.jpeg"/><Relationship Id="rId4" Type="http://schemas.openxmlformats.org/officeDocument/2006/relationships/image" Target="../media/image49.jpeg"/></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646707-1F1E-410E-ABA0-0E4AA93F6506}"/>
              </a:ext>
            </a:extLst>
          </p:cNvPr>
          <p:cNvSpPr>
            <a:spLocks noGrp="1"/>
          </p:cNvSpPr>
          <p:nvPr>
            <p:ph type="body" sz="quarter" idx="10"/>
          </p:nvPr>
        </p:nvSpPr>
        <p:spPr>
          <a:xfrm>
            <a:off x="395536" y="5589240"/>
            <a:ext cx="5472980" cy="914400"/>
          </a:xfrm>
        </p:spPr>
        <p:txBody>
          <a:bodyPr/>
          <a:lstStyle/>
          <a:p>
            <a:endParaRPr lang="en-GB" dirty="0"/>
          </a:p>
          <a:p>
            <a:r>
              <a:rPr lang="en-GB" dirty="0"/>
              <a:t>Thursday 3</a:t>
            </a:r>
            <a:r>
              <a:rPr lang="en-GB" baseline="30000" dirty="0"/>
              <a:t>rd</a:t>
            </a:r>
            <a:r>
              <a:rPr lang="en-GB" dirty="0"/>
              <a:t> October 2022</a:t>
            </a:r>
          </a:p>
        </p:txBody>
      </p:sp>
    </p:spTree>
    <p:extLst>
      <p:ext uri="{BB962C8B-B14F-4D97-AF65-F5344CB8AC3E}">
        <p14:creationId xmlns:p14="http://schemas.microsoft.com/office/powerpoint/2010/main" val="457842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E2A0E-D5DB-4A1E-87C6-0408BBF63BC0}"/>
              </a:ext>
            </a:extLst>
          </p:cNvPr>
          <p:cNvSpPr>
            <a:spLocks noGrp="1"/>
          </p:cNvSpPr>
          <p:nvPr>
            <p:ph type="title"/>
          </p:nvPr>
        </p:nvSpPr>
        <p:spPr/>
        <p:txBody>
          <a:bodyPr/>
          <a:lstStyle/>
          <a:p>
            <a:pPr algn="ctr"/>
            <a:r>
              <a:rPr lang="en-GB" dirty="0"/>
              <a:t>Outcomes of the Charter</a:t>
            </a:r>
          </a:p>
        </p:txBody>
      </p:sp>
      <p:graphicFrame>
        <p:nvGraphicFramePr>
          <p:cNvPr id="5" name="Content Placeholder 4">
            <a:extLst>
              <a:ext uri="{FF2B5EF4-FFF2-40B4-BE49-F238E27FC236}">
                <a16:creationId xmlns:a16="http://schemas.microsoft.com/office/drawing/2014/main" id="{86143D02-2724-44E1-9952-DF312B787B03}"/>
              </a:ext>
            </a:extLst>
          </p:cNvPr>
          <p:cNvGraphicFramePr>
            <a:graphicFrameLocks noGrp="1"/>
          </p:cNvGraphicFramePr>
          <p:nvPr>
            <p:ph idx="1"/>
          </p:nvPr>
        </p:nvGraphicFramePr>
        <p:xfrm>
          <a:off x="468495" y="876300"/>
          <a:ext cx="8343900" cy="4856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3898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ADF7C2A-10E5-49AB-B8FE-FB8351876C9F}"/>
              </a:ext>
            </a:extLst>
          </p:cNvPr>
          <p:cNvPicPr>
            <a:picLocks noGrp="1" noChangeAspect="1"/>
          </p:cNvPicPr>
          <p:nvPr>
            <p:ph sz="half" idx="1"/>
          </p:nvPr>
        </p:nvPicPr>
        <p:blipFill>
          <a:blip r:embed="rId3"/>
          <a:stretch>
            <a:fillRect/>
          </a:stretch>
        </p:blipFill>
        <p:spPr>
          <a:xfrm>
            <a:off x="183515" y="1215882"/>
            <a:ext cx="2132662" cy="3024336"/>
          </a:xfrm>
          <a:prstGeom prst="rect">
            <a:avLst/>
          </a:prstGeom>
        </p:spPr>
      </p:pic>
      <p:sp>
        <p:nvSpPr>
          <p:cNvPr id="2" name="Title 1">
            <a:extLst>
              <a:ext uri="{FF2B5EF4-FFF2-40B4-BE49-F238E27FC236}">
                <a16:creationId xmlns:a16="http://schemas.microsoft.com/office/drawing/2014/main" id="{732205DE-EC2C-4D52-A39F-96A2448ABD26}"/>
              </a:ext>
            </a:extLst>
          </p:cNvPr>
          <p:cNvSpPr>
            <a:spLocks noGrp="1"/>
          </p:cNvSpPr>
          <p:nvPr>
            <p:ph type="title"/>
          </p:nvPr>
        </p:nvSpPr>
        <p:spPr>
          <a:xfrm>
            <a:off x="685800" y="244749"/>
            <a:ext cx="8153400" cy="1143000"/>
          </a:xfrm>
        </p:spPr>
        <p:txBody>
          <a:bodyPr wrap="square" anchor="t">
            <a:normAutofit/>
          </a:bodyPr>
          <a:lstStyle/>
          <a:p>
            <a:pPr algn="ctr"/>
            <a:r>
              <a:rPr lang="en-GB" dirty="0"/>
              <a:t>Relationship to other policy/strategies</a:t>
            </a:r>
          </a:p>
        </p:txBody>
      </p:sp>
      <p:graphicFrame>
        <p:nvGraphicFramePr>
          <p:cNvPr id="5" name="Content Placeholder 2">
            <a:extLst>
              <a:ext uri="{FF2B5EF4-FFF2-40B4-BE49-F238E27FC236}">
                <a16:creationId xmlns:a16="http://schemas.microsoft.com/office/drawing/2014/main" id="{F8954ABA-7210-4CB9-97FF-6AD38E5AC57C}"/>
              </a:ext>
            </a:extLst>
          </p:cNvPr>
          <p:cNvGraphicFramePr>
            <a:graphicFrameLocks noGrp="1"/>
          </p:cNvGraphicFramePr>
          <p:nvPr>
            <p:ph sz="half" idx="2"/>
          </p:nvPr>
        </p:nvGraphicFramePr>
        <p:xfrm>
          <a:off x="4838700" y="1137688"/>
          <a:ext cx="4000500" cy="47395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Graphic 6" descr="Repeat">
            <a:extLst>
              <a:ext uri="{FF2B5EF4-FFF2-40B4-BE49-F238E27FC236}">
                <a16:creationId xmlns:a16="http://schemas.microsoft.com/office/drawing/2014/main" id="{37EFCA28-D33D-47A5-861D-C437B93FF3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861873">
            <a:off x="3940352" y="2971799"/>
            <a:ext cx="914400" cy="914400"/>
          </a:xfrm>
          <a:prstGeom prst="rect">
            <a:avLst/>
          </a:prstGeom>
        </p:spPr>
      </p:pic>
      <p:pic>
        <p:nvPicPr>
          <p:cNvPr id="3" name="Picture 2">
            <a:extLst>
              <a:ext uri="{FF2B5EF4-FFF2-40B4-BE49-F238E27FC236}">
                <a16:creationId xmlns:a16="http://schemas.microsoft.com/office/drawing/2014/main" id="{35D8152F-D401-4A98-BF4C-1E90147533CE}"/>
              </a:ext>
            </a:extLst>
          </p:cNvPr>
          <p:cNvPicPr>
            <a:picLocks noChangeAspect="1"/>
          </p:cNvPicPr>
          <p:nvPr/>
        </p:nvPicPr>
        <p:blipFill>
          <a:blip r:embed="rId11"/>
          <a:stretch>
            <a:fillRect/>
          </a:stretch>
        </p:blipFill>
        <p:spPr>
          <a:xfrm>
            <a:off x="1835696" y="2590804"/>
            <a:ext cx="2177153" cy="3051314"/>
          </a:xfrm>
          <a:prstGeom prst="rect">
            <a:avLst/>
          </a:prstGeom>
        </p:spPr>
      </p:pic>
    </p:spTree>
    <p:extLst>
      <p:ext uri="{BB962C8B-B14F-4D97-AF65-F5344CB8AC3E}">
        <p14:creationId xmlns:p14="http://schemas.microsoft.com/office/powerpoint/2010/main" val="1248917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734BA222-4A47-4DE2-AD15-7E1C3861AF91}"/>
              </a:ext>
            </a:extLst>
          </p:cNvPr>
          <p:cNvGraphicFramePr>
            <a:graphicFrameLocks/>
          </p:cNvGraphicFramePr>
          <p:nvPr/>
        </p:nvGraphicFramePr>
        <p:xfrm>
          <a:off x="-684584" y="548680"/>
          <a:ext cx="9001000" cy="5832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937DD95C-8D48-4CA2-8E25-BA204E64AFCC}"/>
              </a:ext>
            </a:extLst>
          </p:cNvPr>
          <p:cNvSpPr>
            <a:spLocks noGrp="1"/>
          </p:cNvSpPr>
          <p:nvPr>
            <p:ph type="title"/>
          </p:nvPr>
        </p:nvSpPr>
        <p:spPr>
          <a:xfrm>
            <a:off x="2915816" y="273539"/>
            <a:ext cx="5923384" cy="1143000"/>
          </a:xfrm>
        </p:spPr>
        <p:txBody>
          <a:bodyPr/>
          <a:lstStyle/>
          <a:p>
            <a:r>
              <a:rPr lang="en-GB" dirty="0"/>
              <a:t>The Journey</a:t>
            </a:r>
          </a:p>
        </p:txBody>
      </p:sp>
      <p:sp>
        <p:nvSpPr>
          <p:cNvPr id="4" name="Content Placeholder 3">
            <a:extLst>
              <a:ext uri="{FF2B5EF4-FFF2-40B4-BE49-F238E27FC236}">
                <a16:creationId xmlns:a16="http://schemas.microsoft.com/office/drawing/2014/main" id="{DCF44338-F74A-4339-A176-1D0281A4C4A8}"/>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2583898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948EEF-FE36-4AE9-A070-9DDDB4DEFCC4}"/>
              </a:ext>
            </a:extLst>
          </p:cNvPr>
          <p:cNvPicPr>
            <a:picLocks noChangeAspect="1"/>
          </p:cNvPicPr>
          <p:nvPr/>
        </p:nvPicPr>
        <p:blipFill>
          <a:blip r:embed="rId3"/>
          <a:stretch>
            <a:fillRect/>
          </a:stretch>
        </p:blipFill>
        <p:spPr>
          <a:xfrm>
            <a:off x="1763688" y="-40716"/>
            <a:ext cx="4922327" cy="6898716"/>
          </a:xfrm>
          <a:prstGeom prst="rect">
            <a:avLst/>
          </a:prstGeom>
        </p:spPr>
      </p:pic>
    </p:spTree>
    <p:extLst>
      <p:ext uri="{BB962C8B-B14F-4D97-AF65-F5344CB8AC3E}">
        <p14:creationId xmlns:p14="http://schemas.microsoft.com/office/powerpoint/2010/main" val="668448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AC297D-48A5-4551-A128-18083957A0FF}"/>
              </a:ext>
            </a:extLst>
          </p:cNvPr>
          <p:cNvSpPr>
            <a:spLocks noGrp="1"/>
          </p:cNvSpPr>
          <p:nvPr>
            <p:ph type="title"/>
          </p:nvPr>
        </p:nvSpPr>
        <p:spPr/>
        <p:txBody>
          <a:bodyPr/>
          <a:lstStyle/>
          <a:p>
            <a:endParaRPr lang="en-GB" dirty="0"/>
          </a:p>
        </p:txBody>
      </p:sp>
      <p:sp>
        <p:nvSpPr>
          <p:cNvPr id="5" name="Text Placeholder 4">
            <a:extLst>
              <a:ext uri="{FF2B5EF4-FFF2-40B4-BE49-F238E27FC236}">
                <a16:creationId xmlns:a16="http://schemas.microsoft.com/office/drawing/2014/main" id="{661E1C48-0392-4A02-92F5-ED9679DEB52D}"/>
              </a:ext>
            </a:extLst>
          </p:cNvPr>
          <p:cNvSpPr>
            <a:spLocks noGrp="1"/>
          </p:cNvSpPr>
          <p:nvPr>
            <p:ph type="body" idx="1"/>
          </p:nvPr>
        </p:nvSpPr>
        <p:spPr/>
        <p:txBody>
          <a:bodyPr/>
          <a:lstStyle/>
          <a:p>
            <a:pPr algn="ctr"/>
            <a:r>
              <a:rPr lang="en-GB" sz="3200" dirty="0">
                <a:hlinkClick r:id="rId3"/>
              </a:rPr>
              <a:t>https://traded.enfield.gov.uk/thehub/information/enfield-inclusion-charter</a:t>
            </a:r>
            <a:r>
              <a:rPr lang="en-GB" sz="3200" dirty="0"/>
              <a:t> </a:t>
            </a:r>
          </a:p>
        </p:txBody>
      </p:sp>
    </p:spTree>
    <p:extLst>
      <p:ext uri="{BB962C8B-B14F-4D97-AF65-F5344CB8AC3E}">
        <p14:creationId xmlns:p14="http://schemas.microsoft.com/office/powerpoint/2010/main" val="2140732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26FF9-D718-4B57-948A-9F6D1986B4FC}"/>
              </a:ext>
            </a:extLst>
          </p:cNvPr>
          <p:cNvSpPr>
            <a:spLocks noGrp="1"/>
          </p:cNvSpPr>
          <p:nvPr>
            <p:ph type="title"/>
          </p:nvPr>
        </p:nvSpPr>
        <p:spPr/>
        <p:txBody>
          <a:bodyPr/>
          <a:lstStyle/>
          <a:p>
            <a:r>
              <a:rPr lang="en-GB" sz="2200" dirty="0"/>
              <a:t>Ensure everyone is comfortable to be open and honest about what support they need to help children and young people in their care.</a:t>
            </a:r>
          </a:p>
        </p:txBody>
      </p:sp>
      <p:sp>
        <p:nvSpPr>
          <p:cNvPr id="4" name="Content Placeholder 3">
            <a:extLst>
              <a:ext uri="{FF2B5EF4-FFF2-40B4-BE49-F238E27FC236}">
                <a16:creationId xmlns:a16="http://schemas.microsoft.com/office/drawing/2014/main" id="{6751727F-7B29-4163-8030-4BFDF9C8C3C6}"/>
              </a:ext>
            </a:extLst>
          </p:cNvPr>
          <p:cNvSpPr>
            <a:spLocks noGrp="1"/>
          </p:cNvSpPr>
          <p:nvPr>
            <p:ph idx="1"/>
          </p:nvPr>
        </p:nvSpPr>
        <p:spPr/>
        <p:txBody>
          <a:bodyPr/>
          <a:lstStyle/>
          <a:p>
            <a:pPr marL="0" indent="0">
              <a:buNone/>
            </a:pPr>
            <a:r>
              <a:rPr lang="en-GB" sz="2200" dirty="0"/>
              <a:t>An inclusive school will:</a:t>
            </a:r>
          </a:p>
          <a:p>
            <a:r>
              <a:rPr lang="en-GB" sz="2200" dirty="0"/>
              <a:t>Support school staff to have the knowledge and skills to recognise SEND and the changing needs of children and young people as early as possible. </a:t>
            </a:r>
          </a:p>
          <a:p>
            <a:r>
              <a:rPr lang="en-GB" sz="2200" dirty="0"/>
              <a:t>Empower school staff to share their experiences with each other and the leadership team and ask for help when they need it. </a:t>
            </a:r>
          </a:p>
          <a:p>
            <a:r>
              <a:rPr lang="en-GB" sz="2200" dirty="0"/>
              <a:t>Be honest and open about potential barriers to inclusion in the school and take steps to understand them better together to find positive and workable solutions. </a:t>
            </a:r>
          </a:p>
          <a:p>
            <a:r>
              <a:rPr lang="en-GB" sz="2200" dirty="0"/>
              <a:t>Encourage all school staff to be reflective and to welcome support, mentoring and professional learning opportunities</a:t>
            </a:r>
          </a:p>
        </p:txBody>
      </p:sp>
    </p:spTree>
    <p:extLst>
      <p:ext uri="{BB962C8B-B14F-4D97-AF65-F5344CB8AC3E}">
        <p14:creationId xmlns:p14="http://schemas.microsoft.com/office/powerpoint/2010/main" val="3512092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4679A-E225-488C-9429-C04C61E14AB6}"/>
              </a:ext>
            </a:extLst>
          </p:cNvPr>
          <p:cNvSpPr>
            <a:spLocks noGrp="1"/>
          </p:cNvSpPr>
          <p:nvPr>
            <p:ph type="title"/>
          </p:nvPr>
        </p:nvSpPr>
        <p:spPr/>
        <p:txBody>
          <a:bodyPr/>
          <a:lstStyle/>
          <a:p>
            <a:r>
              <a:rPr lang="en-GB" sz="2200" dirty="0"/>
              <a:t>Ensure everyone is comfortable to be open and honest about what support they need to help children and young people in their care.</a:t>
            </a:r>
          </a:p>
        </p:txBody>
      </p:sp>
      <p:sp>
        <p:nvSpPr>
          <p:cNvPr id="3" name="Content Placeholder 2">
            <a:extLst>
              <a:ext uri="{FF2B5EF4-FFF2-40B4-BE49-F238E27FC236}">
                <a16:creationId xmlns:a16="http://schemas.microsoft.com/office/drawing/2014/main" id="{BA738BFF-F5DE-4C43-9A3E-BA50FCEF50F0}"/>
              </a:ext>
            </a:extLst>
          </p:cNvPr>
          <p:cNvSpPr>
            <a:spLocks noGrp="1"/>
          </p:cNvSpPr>
          <p:nvPr>
            <p:ph idx="1"/>
          </p:nvPr>
        </p:nvSpPr>
        <p:spPr/>
        <p:txBody>
          <a:bodyPr/>
          <a:lstStyle/>
          <a:p>
            <a:r>
              <a:rPr lang="en-GB" sz="2100" dirty="0"/>
              <a:t>Inclusion is one of the named school values or ambitions and school staff explore what this means with children, young people and their families to understand and demonstrate inclusive practice. </a:t>
            </a:r>
          </a:p>
          <a:p>
            <a:r>
              <a:rPr lang="en-GB" sz="2100" dirty="0"/>
              <a:t>Staff at all levels attend community projects and programmes that help them to learn how to be more inclusive. </a:t>
            </a:r>
          </a:p>
          <a:p>
            <a:r>
              <a:rPr lang="en-GB" sz="2100" dirty="0"/>
              <a:t>Teaching staff work with all children and young people to agree on their targets and review their progress in class against these. </a:t>
            </a:r>
          </a:p>
          <a:p>
            <a:r>
              <a:rPr lang="en-GB" sz="2100" dirty="0"/>
              <a:t>Teaching staff attend appropriate training, such as the Whole school SEND gateway and the SEND inclusion professional learning package as promoted on the School Hub. </a:t>
            </a:r>
          </a:p>
          <a:p>
            <a:r>
              <a:rPr lang="en-GB" sz="2100" dirty="0"/>
              <a:t>Staff are trained in supporting children and young people with SEND needs, including social, emotional, and mental health</a:t>
            </a:r>
          </a:p>
        </p:txBody>
      </p:sp>
    </p:spTree>
    <p:extLst>
      <p:ext uri="{BB962C8B-B14F-4D97-AF65-F5344CB8AC3E}">
        <p14:creationId xmlns:p14="http://schemas.microsoft.com/office/powerpoint/2010/main" val="1031781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B4938-2CAC-4AB5-B4B6-8588B345CCCC}"/>
              </a:ext>
            </a:extLst>
          </p:cNvPr>
          <p:cNvSpPr>
            <a:spLocks noGrp="1"/>
          </p:cNvSpPr>
          <p:nvPr>
            <p:ph type="title"/>
          </p:nvPr>
        </p:nvSpPr>
        <p:spPr/>
        <p:txBody>
          <a:bodyPr/>
          <a:lstStyle/>
          <a:p>
            <a:r>
              <a:rPr lang="en-GB" dirty="0"/>
              <a:t>The Launch Event</a:t>
            </a:r>
          </a:p>
        </p:txBody>
      </p:sp>
      <p:sp>
        <p:nvSpPr>
          <p:cNvPr id="3" name="Content Placeholder 2">
            <a:extLst>
              <a:ext uri="{FF2B5EF4-FFF2-40B4-BE49-F238E27FC236}">
                <a16:creationId xmlns:a16="http://schemas.microsoft.com/office/drawing/2014/main" id="{7AE9CFD6-3AEE-4857-9933-7F946B10BBC3}"/>
              </a:ext>
            </a:extLst>
          </p:cNvPr>
          <p:cNvSpPr>
            <a:spLocks noGrp="1"/>
          </p:cNvSpPr>
          <p:nvPr>
            <p:ph idx="1"/>
          </p:nvPr>
        </p:nvSpPr>
        <p:spPr>
          <a:xfrm>
            <a:off x="685800" y="1052736"/>
            <a:ext cx="8153400" cy="4662264"/>
          </a:xfrm>
        </p:spPr>
        <p:txBody>
          <a:bodyPr/>
          <a:lstStyle/>
          <a:p>
            <a:pPr marL="0" indent="0" algn="just">
              <a:lnSpc>
                <a:spcPct val="105000"/>
              </a:lnSpc>
              <a:buNone/>
            </a:pPr>
            <a:r>
              <a:rPr lang="en-GB" sz="2000" dirty="0">
                <a:effectLst/>
                <a:ea typeface="Calibri" panose="020F0502020204030204" pitchFamily="34" charset="0"/>
              </a:rPr>
              <a:t>You are invited to join the Inclusion Charter Teams Launch Event and hear about our journey in creating this document and its relevance for your setting. At the heart of this, is a culture where we embrace difference; where barriers are minimised or removed; and where the everyday lived experience, interests and needs of children and young people with Special Educational Needs and Disabilities (SEND) are better understood.</a:t>
            </a:r>
          </a:p>
          <a:p>
            <a:pPr marL="0" indent="0" algn="just">
              <a:lnSpc>
                <a:spcPct val="105000"/>
              </a:lnSpc>
              <a:buNone/>
            </a:pPr>
            <a:r>
              <a:rPr lang="en-GB" sz="2000" dirty="0">
                <a:effectLst/>
                <a:ea typeface="Calibri" panose="020F0502020204030204" pitchFamily="34" charset="0"/>
              </a:rPr>
              <a:t>We are excited to have an exceptional young lady from Ambitious About Autism present about her school experiences, as well as schools sharing their views on inclusion.</a:t>
            </a:r>
          </a:p>
          <a:p>
            <a:pPr marL="0" indent="0" algn="just">
              <a:lnSpc>
                <a:spcPct val="105000"/>
              </a:lnSpc>
              <a:buNone/>
            </a:pPr>
            <a:r>
              <a:rPr lang="en-GB" sz="2000" dirty="0">
                <a:effectLst/>
                <a:ea typeface="Calibri" panose="020F0502020204030204" pitchFamily="34" charset="0"/>
              </a:rPr>
              <a:t>We then invite your setting to sign up to the Inclusion Charter and show your commitment to provide an inclusive education.  </a:t>
            </a:r>
            <a:endParaRPr lang="en-GB" sz="2000" dirty="0">
              <a:ea typeface="Calibri" panose="020F0502020204030204" pitchFamily="34" charset="0"/>
            </a:endParaRPr>
          </a:p>
          <a:p>
            <a:pPr marL="0" indent="0" algn="just">
              <a:lnSpc>
                <a:spcPct val="105000"/>
              </a:lnSpc>
              <a:buNone/>
            </a:pPr>
            <a:endParaRPr lang="en-GB" sz="2000" b="1" dirty="0">
              <a:ea typeface="Calibri" panose="020F0502020204030204" pitchFamily="34" charset="0"/>
            </a:endParaRPr>
          </a:p>
          <a:p>
            <a:pPr marL="0" indent="0" algn="just">
              <a:lnSpc>
                <a:spcPct val="105000"/>
              </a:lnSpc>
              <a:buNone/>
            </a:pPr>
            <a:r>
              <a:rPr lang="en-GB" sz="2000" b="1" dirty="0">
                <a:effectLst/>
                <a:ea typeface="Calibri" panose="020F0502020204030204" pitchFamily="34" charset="0"/>
              </a:rPr>
              <a:t>Tuesday </a:t>
            </a:r>
            <a:r>
              <a:rPr lang="en-GB" sz="2000" b="1" dirty="0">
                <a:ea typeface="Calibri" panose="020F0502020204030204" pitchFamily="34" charset="0"/>
              </a:rPr>
              <a:t>18</a:t>
            </a:r>
            <a:r>
              <a:rPr lang="en-GB" sz="2000" b="1" baseline="30000" dirty="0">
                <a:effectLst/>
                <a:ea typeface="Calibri" panose="020F0502020204030204" pitchFamily="34" charset="0"/>
              </a:rPr>
              <a:t>th</a:t>
            </a:r>
            <a:r>
              <a:rPr lang="en-GB" sz="2000" b="1" dirty="0">
                <a:effectLst/>
                <a:ea typeface="Calibri" panose="020F0502020204030204" pitchFamily="34" charset="0"/>
              </a:rPr>
              <a:t> October 3.30pm-5pm.</a:t>
            </a:r>
          </a:p>
          <a:p>
            <a:pPr marL="0" indent="0">
              <a:buNone/>
            </a:pPr>
            <a:r>
              <a:rPr lang="en-GB" sz="2000" b="1" dirty="0">
                <a:effectLst/>
                <a:ea typeface="Calibri" panose="020F0502020204030204" pitchFamily="34" charset="0"/>
              </a:rPr>
              <a:t>Meeting ID: 378 916 630 574 </a:t>
            </a:r>
            <a:br>
              <a:rPr lang="en-GB" sz="2000" b="1" dirty="0">
                <a:effectLst/>
                <a:ea typeface="Calibri" panose="020F0502020204030204" pitchFamily="34" charset="0"/>
              </a:rPr>
            </a:br>
            <a:r>
              <a:rPr lang="en-GB" sz="2000" b="1" dirty="0">
                <a:effectLst/>
                <a:ea typeface="Calibri" panose="020F0502020204030204" pitchFamily="34" charset="0"/>
              </a:rPr>
              <a:t>Passcode: kgAEkr</a:t>
            </a:r>
          </a:p>
          <a:p>
            <a:pPr marL="0" indent="0">
              <a:buNone/>
            </a:pPr>
            <a:endParaRPr lang="en-GB" sz="1800" dirty="0">
              <a:effectLst/>
              <a:latin typeface="Calibri" panose="020F0502020204030204" pitchFamily="34" charset="0"/>
              <a:ea typeface="Calibri" panose="020F0502020204030204" pitchFamily="34" charset="0"/>
            </a:endParaRPr>
          </a:p>
          <a:p>
            <a:endParaRPr lang="en-GB" dirty="0"/>
          </a:p>
        </p:txBody>
      </p:sp>
    </p:spTree>
    <p:extLst>
      <p:ext uri="{BB962C8B-B14F-4D97-AF65-F5344CB8AC3E}">
        <p14:creationId xmlns:p14="http://schemas.microsoft.com/office/powerpoint/2010/main" val="2819936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BDE13-C94E-4C87-875A-727AF2B26B62}"/>
              </a:ext>
            </a:extLst>
          </p:cNvPr>
          <p:cNvSpPr>
            <a:spLocks noGrp="1"/>
          </p:cNvSpPr>
          <p:nvPr>
            <p:ph type="title"/>
          </p:nvPr>
        </p:nvSpPr>
        <p:spPr/>
        <p:txBody>
          <a:bodyPr/>
          <a:lstStyle/>
          <a:p>
            <a:r>
              <a:rPr lang="en-GB" dirty="0"/>
              <a:t>Early data analysis - PROVISIONAL</a:t>
            </a:r>
          </a:p>
        </p:txBody>
      </p:sp>
      <p:sp>
        <p:nvSpPr>
          <p:cNvPr id="3" name="Content Placeholder 2">
            <a:extLst>
              <a:ext uri="{FF2B5EF4-FFF2-40B4-BE49-F238E27FC236}">
                <a16:creationId xmlns:a16="http://schemas.microsoft.com/office/drawing/2014/main" id="{A9AA7A4A-D93D-4B0C-86CE-9B4751DDACA5}"/>
              </a:ext>
            </a:extLst>
          </p:cNvPr>
          <p:cNvSpPr>
            <a:spLocks noGrp="1"/>
          </p:cNvSpPr>
          <p:nvPr>
            <p:ph sz="half" idx="1"/>
          </p:nvPr>
        </p:nvSpPr>
        <p:spPr/>
        <p:txBody>
          <a:bodyPr/>
          <a:lstStyle/>
          <a:p>
            <a:r>
              <a:rPr lang="en-GB" dirty="0"/>
              <a:t>Borough profile was developed with the data group in ELEP, will come out this term.</a:t>
            </a:r>
          </a:p>
          <a:p>
            <a:r>
              <a:rPr lang="en-GB" dirty="0"/>
              <a:t>Files uploaded to NCER Perspective Lite for schools to use themselves.</a:t>
            </a:r>
          </a:p>
        </p:txBody>
      </p:sp>
      <p:sp>
        <p:nvSpPr>
          <p:cNvPr id="4" name="Content Placeholder 3">
            <a:extLst>
              <a:ext uri="{FF2B5EF4-FFF2-40B4-BE49-F238E27FC236}">
                <a16:creationId xmlns:a16="http://schemas.microsoft.com/office/drawing/2014/main" id="{A74B571C-983D-4BD8-8C91-2ACE845BA792}"/>
              </a:ext>
            </a:extLst>
          </p:cNvPr>
          <p:cNvSpPr>
            <a:spLocks noGrp="1"/>
          </p:cNvSpPr>
          <p:nvPr>
            <p:ph sz="half" idx="2"/>
          </p:nvPr>
        </p:nvSpPr>
        <p:spPr/>
        <p:txBody>
          <a:bodyPr/>
          <a:lstStyle/>
          <a:p>
            <a:r>
              <a:rPr lang="en-GB" dirty="0"/>
              <a:t>Aim declined to share KS 4 &amp; 5 data.</a:t>
            </a:r>
          </a:p>
          <a:p>
            <a:r>
              <a:rPr lang="en-GB" dirty="0"/>
              <a:t>Need more pupil level data before analysis can take beyond the headlines for KS 4 &amp; 5</a:t>
            </a:r>
          </a:p>
          <a:p>
            <a:endParaRPr lang="en-GB" dirty="0"/>
          </a:p>
        </p:txBody>
      </p:sp>
    </p:spTree>
    <p:extLst>
      <p:ext uri="{BB962C8B-B14F-4D97-AF65-F5344CB8AC3E}">
        <p14:creationId xmlns:p14="http://schemas.microsoft.com/office/powerpoint/2010/main" val="2112623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2A4910-65DA-47F6-9018-A6EC9FB8F983}"/>
              </a:ext>
            </a:extLst>
          </p:cNvPr>
          <p:cNvSpPr>
            <a:spLocks noGrp="1"/>
          </p:cNvSpPr>
          <p:nvPr>
            <p:ph type="title"/>
          </p:nvPr>
        </p:nvSpPr>
        <p:spPr>
          <a:xfrm>
            <a:off x="307032" y="548680"/>
            <a:ext cx="8153400" cy="5170646"/>
          </a:xfrm>
          <a:prstGeom prst="rect">
            <a:avLst/>
          </a:prstGeom>
        </p:spPr>
        <p:txBody>
          <a:bodyPr wrap="square">
            <a:spAutoFit/>
          </a:bodyPr>
          <a:lstStyle/>
          <a:p>
            <a:pPr marL="342900" lvl="0" indent="-342900" algn="just">
              <a:spcAft>
                <a:spcPts val="0"/>
              </a:spcAft>
              <a:buFont typeface="Symbol" panose="05050102010706020507" pitchFamily="18" charset="2"/>
              <a:buChar char=""/>
            </a:pPr>
            <a:r>
              <a:rPr lang="en-US" sz="2200" b="0" dirty="0">
                <a:solidFill>
                  <a:schemeClr val="tx1"/>
                </a:solidFill>
                <a:latin typeface="Arial" panose="020B0604020202020204" pitchFamily="34" charset="0"/>
                <a:ea typeface="Times New Roman" panose="02020603050405020304" pitchFamily="18" charset="0"/>
              </a:rPr>
              <a:t>The number of pupils in the early years foundation stage (EYFS) reaching a good level of development (GLD)  has risen steadily over the years from 2014 to 2019, and in LBE 2022 the reduction in percentage was only 4%, less than the dip both nationally and in London, (6% and 7% respectively.)</a:t>
            </a:r>
            <a:endParaRPr lang="en-GB" sz="2200" b="0" dirty="0">
              <a:solidFill>
                <a:schemeClr val="tx1"/>
              </a:solidFill>
              <a:latin typeface="Times New Roman" panose="02020603050405020304" pitchFamily="18" charset="0"/>
              <a:ea typeface="Times New Roman" panose="02020603050405020304" pitchFamily="18" charset="0"/>
            </a:endParaRPr>
          </a:p>
          <a:p>
            <a:pPr marL="360363" lvl="0" indent="-360363" algn="just">
              <a:spcAft>
                <a:spcPts val="0"/>
              </a:spcAft>
              <a:buFont typeface="Symbol" panose="05050102010706020507" pitchFamily="18" charset="2"/>
              <a:buChar char=""/>
            </a:pPr>
            <a:r>
              <a:rPr lang="en-US" sz="2200" b="0" dirty="0">
                <a:solidFill>
                  <a:schemeClr val="tx1"/>
                </a:solidFill>
                <a:latin typeface="Arial" panose="020B0604020202020204" pitchFamily="34" charset="0"/>
                <a:ea typeface="Times New Roman" panose="02020603050405020304" pitchFamily="18" charset="0"/>
              </a:rPr>
              <a:t>The number of pupils in year 1 who have achieved the mark of 32 in the phonics test has risen steadily over the years from 2014 to 2019. For the first time in 2022 the LBE outcome is the same as the national average but 2% behind the London average. </a:t>
            </a:r>
            <a:endParaRPr lang="en-GB" sz="2200" b="0" dirty="0">
              <a:solidFill>
                <a:schemeClr val="tx1"/>
              </a:solidFill>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pPr>
            <a:r>
              <a:rPr lang="en-US" sz="2200" b="0" dirty="0">
                <a:solidFill>
                  <a:schemeClr val="tx1"/>
                </a:solidFill>
                <a:latin typeface="Arial" panose="020B0604020202020204" pitchFamily="34" charset="0"/>
                <a:ea typeface="Times New Roman" panose="02020603050405020304" pitchFamily="18" charset="0"/>
              </a:rPr>
              <a:t>At KS 1 the LBE results were stronger in comparison to the national averages than in either 2018 or 2019. LBE pupils were equal to, or greater than national in all measures except the expected standard in writing (-2%) and maths greater depth (-1%). </a:t>
            </a:r>
            <a:endParaRPr lang="en-GB" sz="2200" b="0" dirty="0">
              <a:solidFill>
                <a:schemeClr val="tx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80711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304800"/>
            <a:ext cx="8153400" cy="1143000"/>
          </a:xfrm>
        </p:spPr>
        <p:txBody>
          <a:bodyPr/>
          <a:lstStyle/>
          <a:p>
            <a:r>
              <a:rPr lang="en-GB" dirty="0"/>
              <a:t>			AGENDA</a:t>
            </a:r>
          </a:p>
        </p:txBody>
      </p:sp>
      <p:sp>
        <p:nvSpPr>
          <p:cNvPr id="7171" name="Rectangle 3"/>
          <p:cNvSpPr>
            <a:spLocks noGrp="1" noChangeArrowheads="1"/>
          </p:cNvSpPr>
          <p:nvPr>
            <p:ph type="body" idx="1"/>
          </p:nvPr>
        </p:nvSpPr>
        <p:spPr>
          <a:xfrm>
            <a:off x="381000" y="980728"/>
            <a:ext cx="8153400" cy="5572472"/>
          </a:xfrm>
        </p:spPr>
        <p:txBody>
          <a:bodyPr/>
          <a:lstStyle/>
          <a:p>
            <a:pPr marL="0" indent="0">
              <a:buNone/>
            </a:pPr>
            <a:r>
              <a:rPr lang="en-GB" sz="2200" dirty="0"/>
              <a:t>1. Welcome</a:t>
            </a:r>
          </a:p>
          <a:p>
            <a:pPr marL="0" indent="0">
              <a:buNone/>
            </a:pPr>
            <a:r>
              <a:rPr lang="en-GB" sz="2200" dirty="0"/>
              <a:t>2. Inspection Outcomes: Part-time timetables: Cyber Security Audit.</a:t>
            </a:r>
          </a:p>
          <a:p>
            <a:pPr marL="0" indent="0">
              <a:buNone/>
            </a:pPr>
            <a:r>
              <a:rPr lang="en-GB" sz="2200" dirty="0"/>
              <a:t>3. Low-level concerns policy: Staff pay awards &amp; school finance</a:t>
            </a:r>
          </a:p>
          <a:p>
            <a:pPr marL="0" indent="0">
              <a:buNone/>
            </a:pPr>
            <a:r>
              <a:rPr lang="en-GB" sz="2200" dirty="0"/>
              <a:t>4. SEND outreach: SEND strategy</a:t>
            </a:r>
          </a:p>
          <a:p>
            <a:pPr marL="0" indent="0">
              <a:buNone/>
            </a:pPr>
            <a:r>
              <a:rPr lang="en-GB" sz="2200" dirty="0"/>
              <a:t>5. Inclusion Charter</a:t>
            </a:r>
          </a:p>
          <a:p>
            <a:pPr marL="0" indent="0">
              <a:buNone/>
            </a:pPr>
            <a:r>
              <a:rPr lang="en-GB" sz="2200" dirty="0"/>
              <a:t>6. Summer exams/SATs outcomes and analysis</a:t>
            </a:r>
          </a:p>
          <a:p>
            <a:pPr marL="0" indent="0">
              <a:buNone/>
            </a:pPr>
            <a:r>
              <a:rPr lang="en-GB" sz="2200" dirty="0"/>
              <a:t>7. Summer pupil admissions</a:t>
            </a:r>
          </a:p>
          <a:p>
            <a:pPr marL="0" indent="0">
              <a:buNone/>
            </a:pPr>
            <a:r>
              <a:rPr lang="en-GB" sz="2200" dirty="0"/>
              <a:t>8. Flu/Polio Vaccinations</a:t>
            </a:r>
          </a:p>
          <a:p>
            <a:pPr marL="0" indent="0">
              <a:buNone/>
            </a:pPr>
            <a:r>
              <a:rPr lang="en-GB" sz="2200" dirty="0"/>
              <a:t>9. Household Support Grant</a:t>
            </a:r>
          </a:p>
          <a:p>
            <a:pPr marL="0" indent="0">
              <a:buNone/>
            </a:pPr>
            <a:r>
              <a:rPr lang="en-GB" sz="2200" dirty="0"/>
              <a:t>10. George Spicer/Brettenham – Rights Respecting Schools</a:t>
            </a:r>
          </a:p>
          <a:p>
            <a:pPr marL="0" indent="0">
              <a:buNone/>
            </a:pPr>
            <a:r>
              <a:rPr lang="en-GB" sz="2200" dirty="0"/>
              <a:t>11. Energy Costs and Energy savings</a:t>
            </a:r>
          </a:p>
          <a:p>
            <a:pPr marL="0" indent="0">
              <a:buNone/>
            </a:pPr>
            <a:r>
              <a:rPr lang="en-GB" sz="2200" dirty="0"/>
              <a:t>12. Parenting courses</a:t>
            </a:r>
          </a:p>
          <a:p>
            <a:pPr marL="0" indent="0">
              <a:buNone/>
            </a:pPr>
            <a:r>
              <a:rPr lang="en-GB" sz="2200" dirty="0"/>
              <a:t>13 AOB (additional finance discussion)</a:t>
            </a:r>
          </a:p>
        </p:txBody>
      </p:sp>
    </p:spTree>
    <p:extLst>
      <p:ext uri="{BB962C8B-B14F-4D97-AF65-F5344CB8AC3E}">
        <p14:creationId xmlns:p14="http://schemas.microsoft.com/office/powerpoint/2010/main" val="277542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DE96E8-48CE-4E9F-A7A0-AD791BD4987E}"/>
              </a:ext>
            </a:extLst>
          </p:cNvPr>
          <p:cNvSpPr>
            <a:spLocks noGrp="1"/>
          </p:cNvSpPr>
          <p:nvPr>
            <p:ph sz="half" idx="1"/>
          </p:nvPr>
        </p:nvSpPr>
        <p:spPr>
          <a:xfrm>
            <a:off x="395536" y="462136"/>
            <a:ext cx="7955768" cy="4191000"/>
          </a:xfrm>
        </p:spPr>
        <p:txBody>
          <a:bodyPr/>
          <a:lstStyle/>
          <a:p>
            <a:pPr lvl="0" algn="just">
              <a:spcAft>
                <a:spcPts val="0"/>
              </a:spcAft>
              <a:buFont typeface="Symbol" panose="05050102010706020507" pitchFamily="18" charset="2"/>
              <a:buChar char=""/>
            </a:pPr>
            <a:r>
              <a:rPr lang="en-US" sz="2200" dirty="0">
                <a:latin typeface="Arial" panose="020B0604020202020204" pitchFamily="34" charset="0"/>
                <a:ea typeface="Times New Roman" panose="02020603050405020304" pitchFamily="18" charset="0"/>
              </a:rPr>
              <a:t>Primary school performance in the KS 2 SATS the percentage of children achieving higher standard (greater depth) in reading, writing and mathematics, is above the national averages for all three.</a:t>
            </a:r>
            <a:endParaRPr lang="en-GB" sz="2200" dirty="0">
              <a:latin typeface="Times New Roman" panose="02020603050405020304" pitchFamily="18" charset="0"/>
              <a:ea typeface="Times New Roman" panose="02020603050405020304" pitchFamily="18" charset="0"/>
            </a:endParaRPr>
          </a:p>
          <a:p>
            <a:pPr marL="360363" lvl="0" indent="-360363" algn="just">
              <a:spcAft>
                <a:spcPts val="0"/>
              </a:spcAft>
              <a:buFont typeface="Symbol" panose="05050102010706020507" pitchFamily="18" charset="2"/>
              <a:buChar char=""/>
            </a:pPr>
            <a:r>
              <a:rPr lang="en-US" sz="2200" dirty="0">
                <a:latin typeface="Arial" panose="020B0604020202020204" pitchFamily="34" charset="0"/>
                <a:ea typeface="Times New Roman" panose="02020603050405020304" pitchFamily="18" charset="0"/>
              </a:rPr>
              <a:t>The progress by children in LBE schools between KS 1 and KS 2 is above the national and London averages in reading and writing. The progress score in maths is well above the national average but below the London average progress score. Given the attainment is not yet above the London average, this suggest that the cohort had low outcomes at KS1. </a:t>
            </a:r>
          </a:p>
          <a:p>
            <a:pPr lvl="0" algn="just">
              <a:spcAft>
                <a:spcPts val="0"/>
              </a:spcAft>
              <a:buFont typeface="Symbol" panose="05050102010706020507" pitchFamily="18" charset="2"/>
              <a:buChar char=""/>
            </a:pPr>
            <a:r>
              <a:rPr lang="en-US" sz="2200" dirty="0">
                <a:latin typeface="Arial" panose="020B0604020202020204" pitchFamily="34" charset="0"/>
                <a:ea typeface="Times New Roman" panose="02020603050405020304" pitchFamily="18" charset="0"/>
              </a:rPr>
              <a:t>In primary schools, outcomes for vulnerable children and young people, including those in receipt of the pupil premium and those children with Special Educational Needs and Disabilities (SEND), are above national averages for those groups, and overall the gaps in their attainment when compared with their peers are smaller than the national average gap.</a:t>
            </a:r>
            <a:endParaRPr lang="en-GB" sz="2200" dirty="0">
              <a:latin typeface="Times New Roman" panose="02020603050405020304" pitchFamily="18" charset="0"/>
              <a:ea typeface="Times New Roman" panose="02020603050405020304" pitchFamily="18" charset="0"/>
            </a:endParaRPr>
          </a:p>
          <a:p>
            <a:endParaRPr lang="en-GB" sz="2200" dirty="0"/>
          </a:p>
        </p:txBody>
      </p:sp>
    </p:spTree>
    <p:extLst>
      <p:ext uri="{BB962C8B-B14F-4D97-AF65-F5344CB8AC3E}">
        <p14:creationId xmlns:p14="http://schemas.microsoft.com/office/powerpoint/2010/main" val="4057481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119FE3-C571-42E8-81DB-5AE162ACF8E0}"/>
              </a:ext>
            </a:extLst>
          </p:cNvPr>
          <p:cNvSpPr/>
          <p:nvPr/>
        </p:nvSpPr>
        <p:spPr>
          <a:xfrm>
            <a:off x="467544" y="605001"/>
            <a:ext cx="7848872" cy="6001643"/>
          </a:xfrm>
          <a:prstGeom prst="rect">
            <a:avLst/>
          </a:prstGeom>
        </p:spPr>
        <p:txBody>
          <a:bodyPr wrap="square">
            <a:spAutoFit/>
          </a:bodyPr>
          <a:lstStyle/>
          <a:p>
            <a:pPr marL="342900" indent="-342900" algn="just">
              <a:spcAft>
                <a:spcPts val="0"/>
              </a:spcAft>
              <a:buFont typeface="Symbol" panose="05050102010706020507" pitchFamily="18" charset="2"/>
              <a:buChar char=""/>
            </a:pPr>
            <a:r>
              <a:rPr lang="en-US" dirty="0">
                <a:latin typeface="Arial" panose="020B0604020202020204" pitchFamily="34" charset="0"/>
              </a:rPr>
              <a:t>At GCSE, the LBE average for the percentage of students achieving the pass grades 5-9 in English and mathematics is 52.2%, in line with the provisional national average of 52%, which is a smaller drop since 2019 than the national drop in 2022. </a:t>
            </a:r>
            <a:endParaRPr lang="en-GB" dirty="0">
              <a:latin typeface="Arial" panose="020B0604020202020204" pitchFamily="34" charset="0"/>
            </a:endParaRPr>
          </a:p>
          <a:p>
            <a:pPr marL="342900" indent="-342900" algn="just">
              <a:spcAft>
                <a:spcPts val="0"/>
              </a:spcAft>
              <a:buFont typeface="Symbol" panose="05050102010706020507" pitchFamily="18" charset="2"/>
              <a:buChar char=""/>
            </a:pPr>
            <a:r>
              <a:rPr lang="en-US" dirty="0">
                <a:latin typeface="Arial" panose="020B0604020202020204" pitchFamily="34" charset="0"/>
              </a:rPr>
              <a:t>The pass rate for Business and Technology Education Council </a:t>
            </a:r>
            <a:r>
              <a:rPr lang="en-US" dirty="0">
                <a:latin typeface="Arial" panose="020B0604020202020204" pitchFamily="34" charset="0"/>
                <a:ea typeface="Times New Roman" panose="02020603050405020304" pitchFamily="18" charset="0"/>
              </a:rPr>
              <a:t>qualifications (</a:t>
            </a:r>
            <a:r>
              <a:rPr lang="en-US" dirty="0" err="1">
                <a:latin typeface="Arial" panose="020B0604020202020204" pitchFamily="34" charset="0"/>
                <a:ea typeface="Times New Roman" panose="02020603050405020304" pitchFamily="18" charset="0"/>
              </a:rPr>
              <a:t>BTecs</a:t>
            </a:r>
            <a:r>
              <a:rPr lang="en-US" dirty="0">
                <a:latin typeface="Arial" panose="020B0604020202020204" pitchFamily="34" charset="0"/>
                <a:ea typeface="Times New Roman" panose="02020603050405020304" pitchFamily="18" charset="0"/>
              </a:rPr>
              <a:t>) is good at 100% and in line with national outcomes.</a:t>
            </a:r>
            <a:endParaRPr lang="en-GB" sz="2800" dirty="0">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pPr>
            <a:r>
              <a:rPr lang="en-US" dirty="0">
                <a:latin typeface="Arial" panose="020B0604020202020204" pitchFamily="34" charset="0"/>
                <a:ea typeface="Times New Roman" panose="02020603050405020304" pitchFamily="18" charset="0"/>
              </a:rPr>
              <a:t>The A level points per entry in 2022 is 37.7 an increase of 6.1 since 2019; higher than the increase across England of 3.9.</a:t>
            </a:r>
            <a:endParaRPr lang="en-GB" sz="2800" dirty="0">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pPr>
            <a:r>
              <a:rPr lang="en-US" dirty="0">
                <a:latin typeface="Arial" panose="020B0604020202020204" pitchFamily="34" charset="0"/>
                <a:ea typeface="Times New Roman" panose="02020603050405020304" pitchFamily="18" charset="0"/>
              </a:rPr>
              <a:t>92.3% children and young people</a:t>
            </a:r>
            <a:r>
              <a:rPr lang="en-GB" dirty="0">
                <a:latin typeface="Arial" panose="020B0604020202020204" pitchFamily="34" charset="0"/>
                <a:ea typeface="Times New Roman" panose="02020603050405020304" pitchFamily="18" charset="0"/>
                <a:cs typeface="Times New Roman" panose="02020603050405020304" pitchFamily="18" charset="0"/>
              </a:rPr>
              <a:t> educated in the state sector in LBE have access to a good or outstanding school, and the number of schools rated as good or outstanding has increased from 84% to 93% over the last academic year. </a:t>
            </a:r>
            <a:endParaRPr lang="en-GB"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71801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CA9D84C-9ACF-4148-94FC-5C0878814D19}"/>
              </a:ext>
            </a:extLst>
          </p:cNvPr>
          <p:cNvGraphicFramePr>
            <a:graphicFrameLocks noGrp="1"/>
          </p:cNvGraphicFramePr>
          <p:nvPr>
            <p:ph idx="1"/>
          </p:nvPr>
        </p:nvGraphicFramePr>
        <p:xfrm>
          <a:off x="89756" y="0"/>
          <a:ext cx="8964488"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40898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4" name="Rectangle 36"/>
          <p:cNvSpPr>
            <a:spLocks noChangeArrowheads="1"/>
          </p:cNvSpPr>
          <p:nvPr/>
        </p:nvSpPr>
        <p:spPr bwMode="auto">
          <a:xfrm>
            <a:off x="8302625" y="58261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GB"/>
          </a:p>
        </p:txBody>
      </p:sp>
      <p:pic>
        <p:nvPicPr>
          <p:cNvPr id="2085" name="Picture 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4000" cy="6850062"/>
          </a:xfrm>
          <a:prstGeom prst="rect">
            <a:avLst/>
          </a:prstGeom>
          <a:noFill/>
          <a:extLst>
            <a:ext uri="{909E8E84-426E-40DD-AFC4-6F175D3DCCD1}">
              <a14:hiddenFill xmlns:a14="http://schemas.microsoft.com/office/drawing/2010/main">
                <a:solidFill>
                  <a:srgbClr val="FFFFFF"/>
                </a:solidFill>
              </a14:hiddenFill>
            </a:ext>
          </a:extLst>
        </p:spPr>
      </p:pic>
      <p:sp>
        <p:nvSpPr>
          <p:cNvPr id="2086" name="Rectangle 38"/>
          <p:cNvSpPr>
            <a:spLocks noGrp="1" noChangeArrowheads="1"/>
          </p:cNvSpPr>
          <p:nvPr/>
        </p:nvSpPr>
        <p:spPr bwMode="auto">
          <a:xfrm>
            <a:off x="685800" y="1676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5600" b="1" dirty="0">
                <a:solidFill>
                  <a:srgbClr val="D52B1E"/>
                </a:solidFill>
                <a:latin typeface="Arial" charset="0"/>
              </a:rPr>
              <a:t>Admissions Autumn  Update</a:t>
            </a:r>
            <a:endParaRPr lang="en-US" sz="4400" dirty="0">
              <a:solidFill>
                <a:schemeClr val="tx2"/>
              </a:solidFill>
              <a:latin typeface="Arial" charset="0"/>
            </a:endParaRPr>
          </a:p>
        </p:txBody>
      </p:sp>
      <p:sp>
        <p:nvSpPr>
          <p:cNvPr id="2087" name="Rectangle 39"/>
          <p:cNvSpPr>
            <a:spLocks noGrp="1" noChangeArrowheads="1"/>
          </p:cNvSpPr>
          <p:nvPr/>
        </p:nvSpPr>
        <p:spPr bwMode="auto">
          <a:xfrm>
            <a:off x="1371600" y="3124200"/>
            <a:ext cx="64008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3200" b="1" dirty="0">
              <a:latin typeface="Arial" charset="0"/>
            </a:endParaRPr>
          </a:p>
          <a:p>
            <a:pPr algn="ctr"/>
            <a:r>
              <a:rPr lang="en-US" sz="3200" b="1" dirty="0">
                <a:latin typeface="Arial" charset="0"/>
              </a:rPr>
              <a:t>Jo Fear</a:t>
            </a:r>
          </a:p>
        </p:txBody>
      </p:sp>
      <p:sp>
        <p:nvSpPr>
          <p:cNvPr id="2089" name="Rectangle 41"/>
          <p:cNvSpPr>
            <a:spLocks noChangeArrowheads="1"/>
          </p:cNvSpPr>
          <p:nvPr/>
        </p:nvSpPr>
        <p:spPr bwMode="auto">
          <a:xfrm>
            <a:off x="152400" y="6184900"/>
            <a:ext cx="2438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900" b="1">
                <a:solidFill>
                  <a:srgbClr val="D52B1E"/>
                </a:solidFill>
                <a:latin typeface="Arial" charset="0"/>
              </a:rPr>
              <a:t>www.enfield.gov.uk</a:t>
            </a:r>
          </a:p>
        </p:txBody>
      </p:sp>
      <p:sp>
        <p:nvSpPr>
          <p:cNvPr id="2090" name="Rectangle 42"/>
          <p:cNvSpPr>
            <a:spLocks noChangeArrowheads="1"/>
          </p:cNvSpPr>
          <p:nvPr/>
        </p:nvSpPr>
        <p:spPr bwMode="auto">
          <a:xfrm>
            <a:off x="3581400" y="5867400"/>
            <a:ext cx="1919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rgbClr val="D52B1E"/>
                </a:solidFill>
                <a:latin typeface="Arial" charset="0"/>
              </a:rPr>
              <a:t>Striving for excellence</a:t>
            </a:r>
          </a:p>
        </p:txBody>
      </p:sp>
      <p:pic>
        <p:nvPicPr>
          <p:cNvPr id="2091" name="Picture 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8888" y="6172200"/>
            <a:ext cx="1535112" cy="404813"/>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7225" y="5638800"/>
            <a:ext cx="2133600" cy="1176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304800"/>
            <a:ext cx="8153400" cy="1143000"/>
          </a:xfrm>
        </p:spPr>
        <p:txBody>
          <a:bodyPr/>
          <a:lstStyle/>
          <a:p>
            <a:r>
              <a:rPr lang="en-GB" dirty="0"/>
              <a:t>School place offers since 1</a:t>
            </a:r>
            <a:r>
              <a:rPr lang="en-GB" baseline="30000" dirty="0"/>
              <a:t>st</a:t>
            </a:r>
            <a:r>
              <a:rPr lang="en-GB" dirty="0"/>
              <a:t> September</a:t>
            </a:r>
          </a:p>
        </p:txBody>
      </p:sp>
      <p:sp>
        <p:nvSpPr>
          <p:cNvPr id="7171" name="Rectangle 3"/>
          <p:cNvSpPr>
            <a:spLocks noGrp="1" noChangeArrowheads="1"/>
          </p:cNvSpPr>
          <p:nvPr>
            <p:ph type="body" idx="1"/>
          </p:nvPr>
        </p:nvSpPr>
        <p:spPr>
          <a:xfrm>
            <a:off x="609600" y="1196752"/>
            <a:ext cx="7924800" cy="5356448"/>
          </a:xfrm>
        </p:spPr>
        <p:txBody>
          <a:bodyPr/>
          <a:lstStyle/>
          <a:p>
            <a:pPr marL="0" indent="0">
              <a:buNone/>
            </a:pPr>
            <a:r>
              <a:rPr lang="en-GB" dirty="0"/>
              <a:t>Offers   -  817 primary</a:t>
            </a:r>
          </a:p>
          <a:p>
            <a:pPr marL="0" indent="0">
              <a:buNone/>
            </a:pPr>
            <a:r>
              <a:rPr lang="en-GB" dirty="0"/>
              <a:t>             -  365 secondary</a:t>
            </a:r>
          </a:p>
          <a:p>
            <a:endParaRPr lang="en-GB" dirty="0"/>
          </a:p>
          <a:p>
            <a:r>
              <a:rPr lang="en-GB" dirty="0"/>
              <a:t>Secondary – approximately 60% of families are new to the country</a:t>
            </a:r>
          </a:p>
          <a:p>
            <a:r>
              <a:rPr lang="en-GB" dirty="0"/>
              <a:t>Increase in secondary aged LAC – 24 CYP this term.</a:t>
            </a:r>
          </a:p>
          <a:p>
            <a:r>
              <a:rPr lang="en-GB" dirty="0"/>
              <a:t>Too early to comment on spare capacity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C8A7E-9898-423E-82D9-694E95AF41B4}"/>
              </a:ext>
            </a:extLst>
          </p:cNvPr>
          <p:cNvSpPr>
            <a:spLocks noGrp="1"/>
          </p:cNvSpPr>
          <p:nvPr>
            <p:ph type="ctrTitle"/>
          </p:nvPr>
        </p:nvSpPr>
        <p:spPr>
          <a:xfrm>
            <a:off x="4089514" y="3482023"/>
            <a:ext cx="3989575" cy="1441688"/>
          </a:xfrm>
        </p:spPr>
        <p:txBody>
          <a:bodyPr vert="horz" wrap="square" lIns="68580" tIns="34290" rIns="68580" bIns="34290" numCol="1" rtlCol="0" anchor="t" anchorCtr="0" compatLnSpc="1">
            <a:prstTxWarp prst="textNoShape">
              <a:avLst/>
            </a:prstTxWarp>
            <a:noAutofit/>
          </a:bodyPr>
          <a:lstStyle/>
          <a:p>
            <a:r>
              <a:rPr lang="en-US" sz="3600" dirty="0" err="1">
                <a:ea typeface="+mj-lt"/>
                <a:cs typeface="+mj-lt"/>
              </a:rPr>
              <a:t>Brettenham</a:t>
            </a:r>
            <a:r>
              <a:rPr lang="en-US" sz="3600" dirty="0">
                <a:ea typeface="+mj-lt"/>
                <a:cs typeface="+mj-lt"/>
              </a:rPr>
              <a:t> Primary School</a:t>
            </a:r>
            <a:br>
              <a:rPr lang="en-US" sz="3600" dirty="0">
                <a:ea typeface="+mj-lt"/>
                <a:cs typeface="+mj-lt"/>
              </a:rPr>
            </a:br>
            <a:r>
              <a:rPr lang="en-US" sz="3600" dirty="0">
                <a:ea typeface="+mj-lt"/>
                <a:cs typeface="+mj-lt"/>
              </a:rPr>
              <a:t> </a:t>
            </a:r>
            <a:br>
              <a:rPr lang="en-US" sz="3600" dirty="0">
                <a:ea typeface="+mj-lt"/>
                <a:cs typeface="+mj-lt"/>
              </a:rPr>
            </a:br>
            <a:r>
              <a:rPr lang="en-US" sz="3600" dirty="0">
                <a:ea typeface="+mj-lt"/>
                <a:cs typeface="+mj-lt"/>
              </a:rPr>
              <a:t>Gold Award</a:t>
            </a:r>
            <a:endParaRPr lang="en-US" sz="3600" dirty="0">
              <a:cs typeface="Calibri Light"/>
            </a:endParaRPr>
          </a:p>
        </p:txBody>
      </p:sp>
      <p:pic>
        <p:nvPicPr>
          <p:cNvPr id="6" name="Picture 6" descr="Graphical user interface, text, application&#10;&#10;Description automatically generated">
            <a:extLst>
              <a:ext uri="{FF2B5EF4-FFF2-40B4-BE49-F238E27FC236}">
                <a16:creationId xmlns:a16="http://schemas.microsoft.com/office/drawing/2014/main" id="{0479293C-C6A3-4444-BFF8-7F0BBE776369}"/>
              </a:ext>
            </a:extLst>
          </p:cNvPr>
          <p:cNvPicPr>
            <a:picLocks noChangeAspect="1"/>
          </p:cNvPicPr>
          <p:nvPr/>
        </p:nvPicPr>
        <p:blipFill>
          <a:blip r:embed="rId2"/>
          <a:stretch>
            <a:fillRect/>
          </a:stretch>
        </p:blipFill>
        <p:spPr>
          <a:xfrm>
            <a:off x="4834435" y="1012287"/>
            <a:ext cx="1593057" cy="1227550"/>
          </a:xfrm>
          <a:prstGeom prst="rect">
            <a:avLst/>
          </a:prstGeom>
        </p:spPr>
      </p:pic>
      <p:pic>
        <p:nvPicPr>
          <p:cNvPr id="5" name="Picture 5" descr="Logo, company name&#10;&#10;Description automatically generated">
            <a:extLst>
              <a:ext uri="{FF2B5EF4-FFF2-40B4-BE49-F238E27FC236}">
                <a16:creationId xmlns:a16="http://schemas.microsoft.com/office/drawing/2014/main" id="{D8B3ABD2-EEB8-42EA-8F17-77F484A1CFAF}"/>
              </a:ext>
            </a:extLst>
          </p:cNvPr>
          <p:cNvPicPr>
            <a:picLocks noChangeAspect="1"/>
          </p:cNvPicPr>
          <p:nvPr/>
        </p:nvPicPr>
        <p:blipFill>
          <a:blip r:embed="rId3"/>
          <a:stretch>
            <a:fillRect/>
          </a:stretch>
        </p:blipFill>
        <p:spPr>
          <a:xfrm>
            <a:off x="235745" y="2505870"/>
            <a:ext cx="2792127" cy="2535606"/>
          </a:xfrm>
          <a:prstGeom prst="rect">
            <a:avLst/>
          </a:prstGeom>
        </p:spPr>
      </p:pic>
      <p:sp>
        <p:nvSpPr>
          <p:cNvPr id="4" name="Title 1">
            <a:extLst>
              <a:ext uri="{FF2B5EF4-FFF2-40B4-BE49-F238E27FC236}">
                <a16:creationId xmlns:a16="http://schemas.microsoft.com/office/drawing/2014/main" id="{14B1DE3C-8198-4B94-A279-0074C0E5DEFF}"/>
              </a:ext>
            </a:extLst>
          </p:cNvPr>
          <p:cNvSpPr txBox="1">
            <a:spLocks/>
          </p:cNvSpPr>
          <p:nvPr/>
        </p:nvSpPr>
        <p:spPr>
          <a:xfrm>
            <a:off x="-991481" y="915277"/>
            <a:ext cx="6858000" cy="311369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fontAlgn="auto">
              <a:spcAft>
                <a:spcPts val="450"/>
              </a:spcAft>
              <a:defRPr/>
            </a:pPr>
            <a:r>
              <a:rPr lang="en-US" sz="4500" dirty="0">
                <a:solidFill>
                  <a:prstClr val="white"/>
                </a:solidFill>
                <a:latin typeface="Calibri Light" panose="020F0302020204030204"/>
              </a:rPr>
              <a:t>  </a:t>
            </a:r>
            <a:br>
              <a:rPr lang="en-US" sz="4500" dirty="0">
                <a:solidFill>
                  <a:prstClr val="white"/>
                </a:solidFill>
                <a:latin typeface="Calibri Light" panose="020F0302020204030204"/>
              </a:rPr>
            </a:br>
            <a:br>
              <a:rPr lang="en-US" sz="4500" dirty="0">
                <a:solidFill>
                  <a:prstClr val="white"/>
                </a:solidFill>
                <a:latin typeface="Calibri Light" panose="020F0302020204030204"/>
              </a:rPr>
            </a:br>
            <a:br>
              <a:rPr lang="en-US" sz="4500" dirty="0">
                <a:solidFill>
                  <a:prstClr val="white"/>
                </a:solidFill>
                <a:latin typeface="Calibri Light" panose="020F0302020204030204"/>
              </a:rPr>
            </a:br>
            <a:endParaRPr lang="en-GB" sz="4500">
              <a:solidFill>
                <a:prstClr val="white"/>
              </a:solidFill>
              <a:latin typeface="Calibri Light" panose="020F0302020204030204"/>
            </a:endParaRPr>
          </a:p>
        </p:txBody>
      </p:sp>
    </p:spTree>
    <p:extLst>
      <p:ext uri="{BB962C8B-B14F-4D97-AF65-F5344CB8AC3E}">
        <p14:creationId xmlns:p14="http://schemas.microsoft.com/office/powerpoint/2010/main" val="93289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C8A7E-9898-423E-82D9-694E95AF41B4}"/>
              </a:ext>
            </a:extLst>
          </p:cNvPr>
          <p:cNvSpPr>
            <a:spLocks noGrp="1"/>
          </p:cNvSpPr>
          <p:nvPr>
            <p:ph type="ctrTitle"/>
          </p:nvPr>
        </p:nvSpPr>
        <p:spPr>
          <a:xfrm>
            <a:off x="4045328" y="2745778"/>
            <a:ext cx="5297080" cy="1441688"/>
          </a:xfrm>
        </p:spPr>
        <p:txBody>
          <a:bodyPr vert="horz" wrap="square" lIns="68580" tIns="34290" rIns="68580" bIns="34290" numCol="1" rtlCol="0" anchor="t" anchorCtr="0" compatLnSpc="1">
            <a:prstTxWarp prst="textNoShape">
              <a:avLst/>
            </a:prstTxWarp>
            <a:noAutofit/>
          </a:bodyPr>
          <a:lstStyle/>
          <a:p>
            <a:r>
              <a:rPr lang="en-US" sz="3600" dirty="0">
                <a:ea typeface="+mj-lt"/>
                <a:cs typeface="+mj-lt"/>
              </a:rPr>
              <a:t>Been on the journey for over 10 years</a:t>
            </a:r>
            <a:br>
              <a:rPr lang="en-US" sz="3600" dirty="0">
                <a:ea typeface="+mj-lt"/>
                <a:cs typeface="+mj-lt"/>
              </a:rPr>
            </a:br>
            <a:r>
              <a:rPr lang="en-US" sz="3600" dirty="0">
                <a:ea typeface="+mj-lt"/>
                <a:cs typeface="+mj-lt"/>
              </a:rPr>
              <a:t>First achieved Level 2 (now Gold) in 2014</a:t>
            </a:r>
            <a:br>
              <a:rPr lang="en-US" sz="3600" dirty="0">
                <a:ea typeface="+mj-lt"/>
                <a:cs typeface="+mj-lt"/>
              </a:rPr>
            </a:br>
            <a:r>
              <a:rPr lang="en-US" sz="3600" dirty="0">
                <a:ea typeface="+mj-lt"/>
                <a:cs typeface="+mj-lt"/>
              </a:rPr>
              <a:t>Reaccredited in 2017</a:t>
            </a:r>
            <a:br>
              <a:rPr lang="en-US" sz="3600" dirty="0">
                <a:ea typeface="+mj-lt"/>
                <a:cs typeface="+mj-lt"/>
              </a:rPr>
            </a:br>
            <a:r>
              <a:rPr lang="en-US" sz="3600" dirty="0">
                <a:ea typeface="+mj-lt"/>
                <a:cs typeface="+mj-lt"/>
              </a:rPr>
              <a:t> and again in Nov 2021</a:t>
            </a:r>
            <a:endParaRPr lang="en-US" sz="3600" dirty="0">
              <a:cs typeface="Calibri Light"/>
            </a:endParaRPr>
          </a:p>
        </p:txBody>
      </p:sp>
      <p:pic>
        <p:nvPicPr>
          <p:cNvPr id="6" name="Picture 6" descr="Graphical user interface, text, application&#10;&#10;Description automatically generated">
            <a:extLst>
              <a:ext uri="{FF2B5EF4-FFF2-40B4-BE49-F238E27FC236}">
                <a16:creationId xmlns:a16="http://schemas.microsoft.com/office/drawing/2014/main" id="{0479293C-C6A3-4444-BFF8-7F0BBE776369}"/>
              </a:ext>
            </a:extLst>
          </p:cNvPr>
          <p:cNvPicPr>
            <a:picLocks noChangeAspect="1"/>
          </p:cNvPicPr>
          <p:nvPr/>
        </p:nvPicPr>
        <p:blipFill>
          <a:blip r:embed="rId2"/>
          <a:stretch>
            <a:fillRect/>
          </a:stretch>
        </p:blipFill>
        <p:spPr>
          <a:xfrm>
            <a:off x="4834435" y="1012287"/>
            <a:ext cx="1593057" cy="1227550"/>
          </a:xfrm>
          <a:prstGeom prst="rect">
            <a:avLst/>
          </a:prstGeom>
        </p:spPr>
      </p:pic>
      <p:pic>
        <p:nvPicPr>
          <p:cNvPr id="5" name="Picture 5" descr="Logo, company name&#10;&#10;Description automatically generated">
            <a:extLst>
              <a:ext uri="{FF2B5EF4-FFF2-40B4-BE49-F238E27FC236}">
                <a16:creationId xmlns:a16="http://schemas.microsoft.com/office/drawing/2014/main" id="{D8B3ABD2-EEB8-42EA-8F17-77F484A1CFAF}"/>
              </a:ext>
            </a:extLst>
          </p:cNvPr>
          <p:cNvPicPr>
            <a:picLocks noChangeAspect="1"/>
          </p:cNvPicPr>
          <p:nvPr/>
        </p:nvPicPr>
        <p:blipFill>
          <a:blip r:embed="rId3"/>
          <a:stretch>
            <a:fillRect/>
          </a:stretch>
        </p:blipFill>
        <p:spPr>
          <a:xfrm>
            <a:off x="235745" y="2505870"/>
            <a:ext cx="2792127" cy="2535606"/>
          </a:xfrm>
          <a:prstGeom prst="rect">
            <a:avLst/>
          </a:prstGeom>
        </p:spPr>
      </p:pic>
      <p:sp>
        <p:nvSpPr>
          <p:cNvPr id="4" name="Title 1">
            <a:extLst>
              <a:ext uri="{FF2B5EF4-FFF2-40B4-BE49-F238E27FC236}">
                <a16:creationId xmlns:a16="http://schemas.microsoft.com/office/drawing/2014/main" id="{14B1DE3C-8198-4B94-A279-0074C0E5DEFF}"/>
              </a:ext>
            </a:extLst>
          </p:cNvPr>
          <p:cNvSpPr txBox="1">
            <a:spLocks/>
          </p:cNvSpPr>
          <p:nvPr/>
        </p:nvSpPr>
        <p:spPr>
          <a:xfrm>
            <a:off x="-991481" y="915277"/>
            <a:ext cx="6858000" cy="311369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fontAlgn="auto">
              <a:spcAft>
                <a:spcPts val="450"/>
              </a:spcAft>
              <a:defRPr/>
            </a:pPr>
            <a:r>
              <a:rPr lang="en-US" sz="4500" dirty="0">
                <a:solidFill>
                  <a:prstClr val="white"/>
                </a:solidFill>
                <a:latin typeface="Calibri Light" panose="020F0302020204030204"/>
              </a:rPr>
              <a:t>  </a:t>
            </a:r>
            <a:br>
              <a:rPr lang="en-US" sz="4500" dirty="0">
                <a:solidFill>
                  <a:prstClr val="white"/>
                </a:solidFill>
                <a:latin typeface="Calibri Light" panose="020F0302020204030204"/>
              </a:rPr>
            </a:br>
            <a:br>
              <a:rPr lang="en-US" sz="4500" dirty="0">
                <a:solidFill>
                  <a:prstClr val="white"/>
                </a:solidFill>
                <a:latin typeface="Calibri Light" panose="020F0302020204030204"/>
              </a:rPr>
            </a:br>
            <a:br>
              <a:rPr lang="en-US" sz="4500" dirty="0">
                <a:solidFill>
                  <a:prstClr val="white"/>
                </a:solidFill>
                <a:latin typeface="Calibri Light" panose="020F0302020204030204"/>
              </a:rPr>
            </a:br>
            <a:endParaRPr lang="en-GB" sz="4500">
              <a:solidFill>
                <a:prstClr val="white"/>
              </a:solidFill>
              <a:latin typeface="Calibri Light" panose="020F0302020204030204"/>
            </a:endParaRPr>
          </a:p>
        </p:txBody>
      </p:sp>
    </p:spTree>
    <p:extLst>
      <p:ext uri="{BB962C8B-B14F-4D97-AF65-F5344CB8AC3E}">
        <p14:creationId xmlns:p14="http://schemas.microsoft.com/office/powerpoint/2010/main" val="2881090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C8A7E-9898-423E-82D9-694E95AF41B4}"/>
              </a:ext>
            </a:extLst>
          </p:cNvPr>
          <p:cNvSpPr>
            <a:spLocks noGrp="1"/>
          </p:cNvSpPr>
          <p:nvPr>
            <p:ph type="ctrTitle"/>
          </p:nvPr>
        </p:nvSpPr>
        <p:spPr>
          <a:xfrm>
            <a:off x="3927592" y="2716312"/>
            <a:ext cx="4911611" cy="1441688"/>
          </a:xfrm>
        </p:spPr>
        <p:txBody>
          <a:bodyPr vert="horz" wrap="square" lIns="68580" tIns="34290" rIns="68580" bIns="34290" numCol="1" rtlCol="0" anchor="t" anchorCtr="0" compatLnSpc="1">
            <a:prstTxWarp prst="textNoShape">
              <a:avLst/>
            </a:prstTxWarp>
            <a:noAutofit/>
          </a:bodyPr>
          <a:lstStyle/>
          <a:p>
            <a:r>
              <a:rPr lang="en-US" sz="3600" dirty="0">
                <a:ea typeface="+mj-lt"/>
                <a:cs typeface="+mj-lt"/>
              </a:rPr>
              <a:t>Led by class teacher (Lucy Ahuja) who gets release time fortnightly when possible. Supported by part time teacher</a:t>
            </a:r>
            <a:endParaRPr lang="en-US" sz="3600" dirty="0">
              <a:cs typeface="Calibri Light"/>
            </a:endParaRPr>
          </a:p>
        </p:txBody>
      </p:sp>
      <p:pic>
        <p:nvPicPr>
          <p:cNvPr id="6" name="Picture 6" descr="Graphical user interface, text, application&#10;&#10;Description automatically generated">
            <a:extLst>
              <a:ext uri="{FF2B5EF4-FFF2-40B4-BE49-F238E27FC236}">
                <a16:creationId xmlns:a16="http://schemas.microsoft.com/office/drawing/2014/main" id="{0479293C-C6A3-4444-BFF8-7F0BBE776369}"/>
              </a:ext>
            </a:extLst>
          </p:cNvPr>
          <p:cNvPicPr>
            <a:picLocks noChangeAspect="1"/>
          </p:cNvPicPr>
          <p:nvPr/>
        </p:nvPicPr>
        <p:blipFill>
          <a:blip r:embed="rId2"/>
          <a:stretch>
            <a:fillRect/>
          </a:stretch>
        </p:blipFill>
        <p:spPr>
          <a:xfrm>
            <a:off x="4834435" y="1012287"/>
            <a:ext cx="1593057" cy="1227550"/>
          </a:xfrm>
          <a:prstGeom prst="rect">
            <a:avLst/>
          </a:prstGeom>
        </p:spPr>
      </p:pic>
      <p:pic>
        <p:nvPicPr>
          <p:cNvPr id="5" name="Picture 5" descr="Logo, company name&#10;&#10;Description automatically generated">
            <a:extLst>
              <a:ext uri="{FF2B5EF4-FFF2-40B4-BE49-F238E27FC236}">
                <a16:creationId xmlns:a16="http://schemas.microsoft.com/office/drawing/2014/main" id="{D8B3ABD2-EEB8-42EA-8F17-77F484A1CFAF}"/>
              </a:ext>
            </a:extLst>
          </p:cNvPr>
          <p:cNvPicPr>
            <a:picLocks noChangeAspect="1"/>
          </p:cNvPicPr>
          <p:nvPr/>
        </p:nvPicPr>
        <p:blipFill>
          <a:blip r:embed="rId3"/>
          <a:stretch>
            <a:fillRect/>
          </a:stretch>
        </p:blipFill>
        <p:spPr>
          <a:xfrm>
            <a:off x="235745" y="2505870"/>
            <a:ext cx="2792127" cy="2535606"/>
          </a:xfrm>
          <a:prstGeom prst="rect">
            <a:avLst/>
          </a:prstGeom>
        </p:spPr>
      </p:pic>
      <p:sp>
        <p:nvSpPr>
          <p:cNvPr id="4" name="Title 1">
            <a:extLst>
              <a:ext uri="{FF2B5EF4-FFF2-40B4-BE49-F238E27FC236}">
                <a16:creationId xmlns:a16="http://schemas.microsoft.com/office/drawing/2014/main" id="{14B1DE3C-8198-4B94-A279-0074C0E5DEFF}"/>
              </a:ext>
            </a:extLst>
          </p:cNvPr>
          <p:cNvSpPr txBox="1">
            <a:spLocks/>
          </p:cNvSpPr>
          <p:nvPr/>
        </p:nvSpPr>
        <p:spPr>
          <a:xfrm>
            <a:off x="-991481" y="915277"/>
            <a:ext cx="6858000" cy="311369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fontAlgn="auto">
              <a:spcAft>
                <a:spcPts val="450"/>
              </a:spcAft>
              <a:defRPr/>
            </a:pPr>
            <a:r>
              <a:rPr lang="en-US" sz="4500" dirty="0">
                <a:solidFill>
                  <a:prstClr val="white"/>
                </a:solidFill>
                <a:latin typeface="Calibri Light" panose="020F0302020204030204"/>
              </a:rPr>
              <a:t>  </a:t>
            </a:r>
            <a:br>
              <a:rPr lang="en-US" sz="4500" dirty="0">
                <a:solidFill>
                  <a:prstClr val="white"/>
                </a:solidFill>
                <a:latin typeface="Calibri Light" panose="020F0302020204030204"/>
              </a:rPr>
            </a:br>
            <a:br>
              <a:rPr lang="en-US" sz="4500" dirty="0">
                <a:solidFill>
                  <a:prstClr val="white"/>
                </a:solidFill>
                <a:latin typeface="Calibri Light" panose="020F0302020204030204"/>
              </a:rPr>
            </a:br>
            <a:br>
              <a:rPr lang="en-US" sz="4500" dirty="0">
                <a:solidFill>
                  <a:prstClr val="white"/>
                </a:solidFill>
                <a:latin typeface="Calibri Light" panose="020F0302020204030204"/>
              </a:rPr>
            </a:br>
            <a:endParaRPr lang="en-GB" sz="4500">
              <a:solidFill>
                <a:prstClr val="white"/>
              </a:solidFill>
              <a:latin typeface="Calibri Light" panose="020F0302020204030204"/>
            </a:endParaRPr>
          </a:p>
        </p:txBody>
      </p:sp>
    </p:spTree>
    <p:extLst>
      <p:ext uri="{BB962C8B-B14F-4D97-AF65-F5344CB8AC3E}">
        <p14:creationId xmlns:p14="http://schemas.microsoft.com/office/powerpoint/2010/main" val="3067553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C8A7E-9898-423E-82D9-694E95AF41B4}"/>
              </a:ext>
            </a:extLst>
          </p:cNvPr>
          <p:cNvSpPr>
            <a:spLocks noGrp="1"/>
          </p:cNvSpPr>
          <p:nvPr>
            <p:ph type="ctrTitle"/>
          </p:nvPr>
        </p:nvSpPr>
        <p:spPr>
          <a:xfrm>
            <a:off x="3971686" y="2677328"/>
            <a:ext cx="4911611" cy="1441688"/>
          </a:xfrm>
        </p:spPr>
        <p:txBody>
          <a:bodyPr vert="horz" wrap="square" lIns="68580" tIns="34290" rIns="68580" bIns="34290" numCol="1" rtlCol="0" anchor="t" anchorCtr="0" compatLnSpc="1">
            <a:prstTxWarp prst="textNoShape">
              <a:avLst/>
            </a:prstTxWarp>
            <a:noAutofit/>
          </a:bodyPr>
          <a:lstStyle/>
          <a:p>
            <a:r>
              <a:rPr lang="en-US" sz="3000" dirty="0">
                <a:ea typeface="+mj-lt"/>
                <a:cs typeface="+mj-lt"/>
              </a:rPr>
              <a:t>Gone through the process of children understanding rights with specific lessons, incorporating into class topics</a:t>
            </a:r>
            <a:br>
              <a:rPr lang="en-US" sz="3000" dirty="0">
                <a:ea typeface="+mj-lt"/>
                <a:cs typeface="+mj-lt"/>
              </a:rPr>
            </a:br>
            <a:r>
              <a:rPr lang="en-US" sz="3000" dirty="0">
                <a:ea typeface="+mj-lt"/>
                <a:cs typeface="+mj-lt"/>
              </a:rPr>
              <a:t>Moved into explicit links within policies and more recently awareness of global issues</a:t>
            </a:r>
            <a:endParaRPr lang="en-US" sz="3000" dirty="0">
              <a:cs typeface="Calibri Light"/>
            </a:endParaRPr>
          </a:p>
        </p:txBody>
      </p:sp>
      <p:pic>
        <p:nvPicPr>
          <p:cNvPr id="6" name="Picture 6" descr="Graphical user interface, text, application&#10;&#10;Description automatically generated">
            <a:extLst>
              <a:ext uri="{FF2B5EF4-FFF2-40B4-BE49-F238E27FC236}">
                <a16:creationId xmlns:a16="http://schemas.microsoft.com/office/drawing/2014/main" id="{0479293C-C6A3-4444-BFF8-7F0BBE776369}"/>
              </a:ext>
            </a:extLst>
          </p:cNvPr>
          <p:cNvPicPr>
            <a:picLocks noChangeAspect="1"/>
          </p:cNvPicPr>
          <p:nvPr/>
        </p:nvPicPr>
        <p:blipFill>
          <a:blip r:embed="rId2"/>
          <a:stretch>
            <a:fillRect/>
          </a:stretch>
        </p:blipFill>
        <p:spPr>
          <a:xfrm>
            <a:off x="4834435" y="1012287"/>
            <a:ext cx="1593057" cy="1227550"/>
          </a:xfrm>
          <a:prstGeom prst="rect">
            <a:avLst/>
          </a:prstGeom>
        </p:spPr>
      </p:pic>
      <p:pic>
        <p:nvPicPr>
          <p:cNvPr id="5" name="Picture 5" descr="Logo, company name&#10;&#10;Description automatically generated">
            <a:extLst>
              <a:ext uri="{FF2B5EF4-FFF2-40B4-BE49-F238E27FC236}">
                <a16:creationId xmlns:a16="http://schemas.microsoft.com/office/drawing/2014/main" id="{D8B3ABD2-EEB8-42EA-8F17-77F484A1CFAF}"/>
              </a:ext>
            </a:extLst>
          </p:cNvPr>
          <p:cNvPicPr>
            <a:picLocks noChangeAspect="1"/>
          </p:cNvPicPr>
          <p:nvPr/>
        </p:nvPicPr>
        <p:blipFill>
          <a:blip r:embed="rId3"/>
          <a:stretch>
            <a:fillRect/>
          </a:stretch>
        </p:blipFill>
        <p:spPr>
          <a:xfrm>
            <a:off x="235745" y="2505870"/>
            <a:ext cx="2792127" cy="2535606"/>
          </a:xfrm>
          <a:prstGeom prst="rect">
            <a:avLst/>
          </a:prstGeom>
        </p:spPr>
      </p:pic>
      <p:sp>
        <p:nvSpPr>
          <p:cNvPr id="4" name="Title 1">
            <a:extLst>
              <a:ext uri="{FF2B5EF4-FFF2-40B4-BE49-F238E27FC236}">
                <a16:creationId xmlns:a16="http://schemas.microsoft.com/office/drawing/2014/main" id="{14B1DE3C-8198-4B94-A279-0074C0E5DEFF}"/>
              </a:ext>
            </a:extLst>
          </p:cNvPr>
          <p:cNvSpPr txBox="1">
            <a:spLocks/>
          </p:cNvSpPr>
          <p:nvPr/>
        </p:nvSpPr>
        <p:spPr>
          <a:xfrm>
            <a:off x="-991481" y="915277"/>
            <a:ext cx="6858000" cy="311369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fontAlgn="auto">
              <a:spcAft>
                <a:spcPts val="450"/>
              </a:spcAft>
              <a:defRPr/>
            </a:pPr>
            <a:r>
              <a:rPr lang="en-US" sz="4500" dirty="0">
                <a:solidFill>
                  <a:prstClr val="white"/>
                </a:solidFill>
                <a:latin typeface="Calibri Light" panose="020F0302020204030204"/>
              </a:rPr>
              <a:t>  </a:t>
            </a:r>
            <a:br>
              <a:rPr lang="en-US" sz="4500" dirty="0">
                <a:solidFill>
                  <a:prstClr val="white"/>
                </a:solidFill>
                <a:latin typeface="Calibri Light" panose="020F0302020204030204"/>
              </a:rPr>
            </a:br>
            <a:br>
              <a:rPr lang="en-US" sz="4500" dirty="0">
                <a:solidFill>
                  <a:prstClr val="white"/>
                </a:solidFill>
                <a:latin typeface="Calibri Light" panose="020F0302020204030204"/>
              </a:rPr>
            </a:br>
            <a:br>
              <a:rPr lang="en-US" sz="4500" dirty="0">
                <a:solidFill>
                  <a:prstClr val="white"/>
                </a:solidFill>
                <a:latin typeface="Calibri Light" panose="020F0302020204030204"/>
              </a:rPr>
            </a:br>
            <a:endParaRPr lang="en-GB" sz="4500">
              <a:solidFill>
                <a:prstClr val="white"/>
              </a:solidFill>
              <a:latin typeface="Calibri Light" panose="020F0302020204030204"/>
            </a:endParaRPr>
          </a:p>
        </p:txBody>
      </p:sp>
    </p:spTree>
    <p:extLst>
      <p:ext uri="{BB962C8B-B14F-4D97-AF65-F5344CB8AC3E}">
        <p14:creationId xmlns:p14="http://schemas.microsoft.com/office/powerpoint/2010/main" val="37033989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C8A7E-9898-423E-82D9-694E95AF41B4}"/>
              </a:ext>
            </a:extLst>
          </p:cNvPr>
          <p:cNvSpPr>
            <a:spLocks noGrp="1"/>
          </p:cNvSpPr>
          <p:nvPr>
            <p:ph type="ctrTitle"/>
          </p:nvPr>
        </p:nvSpPr>
        <p:spPr>
          <a:xfrm>
            <a:off x="3927592" y="2716312"/>
            <a:ext cx="4911611" cy="1441688"/>
          </a:xfrm>
        </p:spPr>
        <p:txBody>
          <a:bodyPr vert="horz" wrap="square" lIns="68580" tIns="34290" rIns="68580" bIns="34290" numCol="1" rtlCol="0" anchor="t" anchorCtr="0" compatLnSpc="1">
            <a:prstTxWarp prst="textNoShape">
              <a:avLst/>
            </a:prstTxWarp>
            <a:noAutofit/>
          </a:bodyPr>
          <a:lstStyle/>
          <a:p>
            <a:r>
              <a:rPr lang="en-US" sz="3600" dirty="0">
                <a:ea typeface="+mj-lt"/>
                <a:cs typeface="+mj-lt"/>
              </a:rPr>
              <a:t>Our steering group of </a:t>
            </a:r>
            <a:r>
              <a:rPr lang="en-US" sz="3600" dirty="0" err="1">
                <a:ea typeface="+mj-lt"/>
                <a:cs typeface="+mj-lt"/>
              </a:rPr>
              <a:t>Unicef</a:t>
            </a:r>
            <a:r>
              <a:rPr lang="en-US" sz="3600" dirty="0">
                <a:ea typeface="+mj-lt"/>
                <a:cs typeface="+mj-lt"/>
              </a:rPr>
              <a:t> Ambassadors (similar to School Council) is made up of children from Y2-Y6 and changed yearly</a:t>
            </a:r>
            <a:endParaRPr lang="en-US" sz="3600" dirty="0">
              <a:cs typeface="Calibri Light"/>
            </a:endParaRPr>
          </a:p>
        </p:txBody>
      </p:sp>
      <p:pic>
        <p:nvPicPr>
          <p:cNvPr id="6" name="Picture 6" descr="Graphical user interface, text, application&#10;&#10;Description automatically generated">
            <a:extLst>
              <a:ext uri="{FF2B5EF4-FFF2-40B4-BE49-F238E27FC236}">
                <a16:creationId xmlns:a16="http://schemas.microsoft.com/office/drawing/2014/main" id="{0479293C-C6A3-4444-BFF8-7F0BBE776369}"/>
              </a:ext>
            </a:extLst>
          </p:cNvPr>
          <p:cNvPicPr>
            <a:picLocks noChangeAspect="1"/>
          </p:cNvPicPr>
          <p:nvPr/>
        </p:nvPicPr>
        <p:blipFill>
          <a:blip r:embed="rId2"/>
          <a:stretch>
            <a:fillRect/>
          </a:stretch>
        </p:blipFill>
        <p:spPr>
          <a:xfrm>
            <a:off x="4834435" y="1012287"/>
            <a:ext cx="1593057" cy="1227550"/>
          </a:xfrm>
          <a:prstGeom prst="rect">
            <a:avLst/>
          </a:prstGeom>
        </p:spPr>
      </p:pic>
      <p:pic>
        <p:nvPicPr>
          <p:cNvPr id="5" name="Picture 5" descr="Logo, company name&#10;&#10;Description automatically generated">
            <a:extLst>
              <a:ext uri="{FF2B5EF4-FFF2-40B4-BE49-F238E27FC236}">
                <a16:creationId xmlns:a16="http://schemas.microsoft.com/office/drawing/2014/main" id="{D8B3ABD2-EEB8-42EA-8F17-77F484A1CFAF}"/>
              </a:ext>
            </a:extLst>
          </p:cNvPr>
          <p:cNvPicPr>
            <a:picLocks noChangeAspect="1"/>
          </p:cNvPicPr>
          <p:nvPr/>
        </p:nvPicPr>
        <p:blipFill>
          <a:blip r:embed="rId3"/>
          <a:stretch>
            <a:fillRect/>
          </a:stretch>
        </p:blipFill>
        <p:spPr>
          <a:xfrm>
            <a:off x="235745" y="2505870"/>
            <a:ext cx="2792127" cy="2535606"/>
          </a:xfrm>
          <a:prstGeom prst="rect">
            <a:avLst/>
          </a:prstGeom>
        </p:spPr>
      </p:pic>
      <p:sp>
        <p:nvSpPr>
          <p:cNvPr id="4" name="Title 1">
            <a:extLst>
              <a:ext uri="{FF2B5EF4-FFF2-40B4-BE49-F238E27FC236}">
                <a16:creationId xmlns:a16="http://schemas.microsoft.com/office/drawing/2014/main" id="{14B1DE3C-8198-4B94-A279-0074C0E5DEFF}"/>
              </a:ext>
            </a:extLst>
          </p:cNvPr>
          <p:cNvSpPr txBox="1">
            <a:spLocks/>
          </p:cNvSpPr>
          <p:nvPr/>
        </p:nvSpPr>
        <p:spPr>
          <a:xfrm>
            <a:off x="-991481" y="915277"/>
            <a:ext cx="6858000" cy="311369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fontAlgn="auto">
              <a:spcAft>
                <a:spcPts val="450"/>
              </a:spcAft>
              <a:defRPr/>
            </a:pPr>
            <a:r>
              <a:rPr lang="en-US" sz="4500" dirty="0">
                <a:solidFill>
                  <a:prstClr val="white"/>
                </a:solidFill>
                <a:latin typeface="Calibri Light" panose="020F0302020204030204"/>
              </a:rPr>
              <a:t>  </a:t>
            </a:r>
            <a:br>
              <a:rPr lang="en-US" sz="4500" dirty="0">
                <a:solidFill>
                  <a:prstClr val="white"/>
                </a:solidFill>
                <a:latin typeface="Calibri Light" panose="020F0302020204030204"/>
              </a:rPr>
            </a:br>
            <a:br>
              <a:rPr lang="en-US" sz="4500" dirty="0">
                <a:solidFill>
                  <a:prstClr val="white"/>
                </a:solidFill>
                <a:latin typeface="Calibri Light" panose="020F0302020204030204"/>
              </a:rPr>
            </a:br>
            <a:br>
              <a:rPr lang="en-US" sz="4500" dirty="0">
                <a:solidFill>
                  <a:prstClr val="white"/>
                </a:solidFill>
                <a:latin typeface="Calibri Light" panose="020F0302020204030204"/>
              </a:rPr>
            </a:br>
            <a:endParaRPr lang="en-GB" sz="4500">
              <a:solidFill>
                <a:prstClr val="white"/>
              </a:solidFill>
              <a:latin typeface="Calibri Light" panose="020F0302020204030204"/>
            </a:endParaRPr>
          </a:p>
        </p:txBody>
      </p:sp>
    </p:spTree>
    <p:extLst>
      <p:ext uri="{BB962C8B-B14F-4D97-AF65-F5344CB8AC3E}">
        <p14:creationId xmlns:p14="http://schemas.microsoft.com/office/powerpoint/2010/main" val="1364199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4" name="Rectangle 36"/>
          <p:cNvSpPr>
            <a:spLocks noChangeArrowheads="1"/>
          </p:cNvSpPr>
          <p:nvPr/>
        </p:nvSpPr>
        <p:spPr bwMode="auto">
          <a:xfrm>
            <a:off x="8302625" y="58261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GB"/>
          </a:p>
        </p:txBody>
      </p:sp>
      <p:pic>
        <p:nvPicPr>
          <p:cNvPr id="2085" name="Picture 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4000" cy="6850062"/>
          </a:xfrm>
          <a:prstGeom prst="rect">
            <a:avLst/>
          </a:prstGeom>
          <a:noFill/>
          <a:extLst>
            <a:ext uri="{909E8E84-426E-40DD-AFC4-6F175D3DCCD1}">
              <a14:hiddenFill xmlns:a14="http://schemas.microsoft.com/office/drawing/2010/main">
                <a:solidFill>
                  <a:srgbClr val="FFFFFF"/>
                </a:solidFill>
              </a14:hiddenFill>
            </a:ext>
          </a:extLst>
        </p:spPr>
      </p:pic>
      <p:sp>
        <p:nvSpPr>
          <p:cNvPr id="2086" name="Rectangle 38"/>
          <p:cNvSpPr>
            <a:spLocks noGrp="1" noChangeArrowheads="1"/>
          </p:cNvSpPr>
          <p:nvPr/>
        </p:nvSpPr>
        <p:spPr bwMode="auto">
          <a:xfrm>
            <a:off x="739565" y="2172224"/>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000" b="1" dirty="0">
                <a:solidFill>
                  <a:srgbClr val="D52B1E"/>
                </a:solidFill>
                <a:latin typeface="Arial" charset="0"/>
              </a:rPr>
              <a:t>Mapping Exercise and Gap Analysis</a:t>
            </a:r>
          </a:p>
          <a:p>
            <a:pPr algn="ctr"/>
            <a:endParaRPr lang="en-US" sz="4000" b="1" dirty="0">
              <a:solidFill>
                <a:srgbClr val="D52B1E"/>
              </a:solidFill>
              <a:latin typeface="Arial" charset="0"/>
            </a:endParaRPr>
          </a:p>
          <a:p>
            <a:pPr algn="ctr"/>
            <a:r>
              <a:rPr lang="en-US" sz="4000" b="1" dirty="0">
                <a:solidFill>
                  <a:srgbClr val="D52B1E"/>
                </a:solidFill>
                <a:latin typeface="Arial" charset="0"/>
              </a:rPr>
              <a:t>Special School Outreach Offer 2022-23</a:t>
            </a:r>
            <a:endParaRPr lang="en-US" sz="2800" dirty="0">
              <a:solidFill>
                <a:schemeClr val="tx2"/>
              </a:solidFill>
              <a:latin typeface="Arial" charset="0"/>
            </a:endParaRPr>
          </a:p>
        </p:txBody>
      </p:sp>
      <p:sp>
        <p:nvSpPr>
          <p:cNvPr id="2089" name="Rectangle 41"/>
          <p:cNvSpPr>
            <a:spLocks noChangeArrowheads="1"/>
          </p:cNvSpPr>
          <p:nvPr/>
        </p:nvSpPr>
        <p:spPr bwMode="auto">
          <a:xfrm>
            <a:off x="152400" y="6184900"/>
            <a:ext cx="2438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900" b="1">
                <a:solidFill>
                  <a:srgbClr val="D52B1E"/>
                </a:solidFill>
                <a:latin typeface="Arial" charset="0"/>
              </a:rPr>
              <a:t>www.enfield.gov.uk</a:t>
            </a:r>
          </a:p>
        </p:txBody>
      </p:sp>
      <p:sp>
        <p:nvSpPr>
          <p:cNvPr id="2090" name="Rectangle 42"/>
          <p:cNvSpPr>
            <a:spLocks noChangeArrowheads="1"/>
          </p:cNvSpPr>
          <p:nvPr/>
        </p:nvSpPr>
        <p:spPr bwMode="auto">
          <a:xfrm>
            <a:off x="3581400" y="5867400"/>
            <a:ext cx="1919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rgbClr val="D52B1E"/>
                </a:solidFill>
                <a:latin typeface="Arial" charset="0"/>
              </a:rPr>
              <a:t>Striving for excellence</a:t>
            </a:r>
          </a:p>
        </p:txBody>
      </p:sp>
      <p:pic>
        <p:nvPicPr>
          <p:cNvPr id="2091" name="Picture 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8888" y="6172200"/>
            <a:ext cx="1535112" cy="404813"/>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7225" y="5638800"/>
            <a:ext cx="2133600" cy="1176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9617" r="6207" b="14023"/>
          <a:stretch/>
        </p:blipFill>
        <p:spPr>
          <a:xfrm>
            <a:off x="707650" y="1258083"/>
            <a:ext cx="4564535" cy="2422112"/>
          </a:xfrm>
          <a:prstGeom prst="rect">
            <a:avLst/>
          </a:prstGeom>
        </p:spPr>
      </p:pic>
      <p:sp>
        <p:nvSpPr>
          <p:cNvPr id="8" name="TextBox 7">
            <a:extLst>
              <a:ext uri="{FF2B5EF4-FFF2-40B4-BE49-F238E27FC236}">
                <a16:creationId xmlns:a16="http://schemas.microsoft.com/office/drawing/2014/main" id="{D30829FB-F2BE-4B2F-B964-5469A1585969}"/>
              </a:ext>
            </a:extLst>
          </p:cNvPr>
          <p:cNvSpPr txBox="1"/>
          <p:nvPr/>
        </p:nvSpPr>
        <p:spPr>
          <a:xfrm>
            <a:off x="707651" y="3995086"/>
            <a:ext cx="4834571" cy="103874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eaLnBrk="1" fontAlgn="auto" hangingPunct="1">
              <a:spcBef>
                <a:spcPts val="0"/>
              </a:spcBef>
              <a:spcAft>
                <a:spcPts val="0"/>
              </a:spcAft>
              <a:defRPr/>
            </a:pPr>
            <a:r>
              <a:rPr lang="en-US" sz="2100" b="1" dirty="0">
                <a:solidFill>
                  <a:prstClr val="black"/>
                </a:solidFill>
                <a:latin typeface="Calibri Light"/>
                <a:cs typeface="Calibri"/>
              </a:rPr>
              <a:t>The year starts with classes setting their class charters with children as rights holders and adults as duty bearers</a:t>
            </a:r>
          </a:p>
        </p:txBody>
      </p:sp>
      <p:pic>
        <p:nvPicPr>
          <p:cNvPr id="7" name="Picture 6">
            <a:extLst>
              <a:ext uri="{FF2B5EF4-FFF2-40B4-BE49-F238E27FC236}">
                <a16:creationId xmlns:a16="http://schemas.microsoft.com/office/drawing/2014/main" id="{F5672939-6C91-44C5-A361-093DCF62C1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1609"/>
          <a:stretch/>
        </p:blipFill>
        <p:spPr>
          <a:xfrm>
            <a:off x="5422605" y="2220380"/>
            <a:ext cx="3427852" cy="3511491"/>
          </a:xfrm>
          <a:prstGeom prst="rect">
            <a:avLst/>
          </a:prstGeom>
        </p:spPr>
      </p:pic>
    </p:spTree>
    <p:extLst>
      <p:ext uri="{BB962C8B-B14F-4D97-AF65-F5344CB8AC3E}">
        <p14:creationId xmlns:p14="http://schemas.microsoft.com/office/powerpoint/2010/main" val="15355302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25488" t="19689" r="42031" b="39011"/>
          <a:stretch/>
        </p:blipFill>
        <p:spPr>
          <a:xfrm>
            <a:off x="118774" y="889161"/>
            <a:ext cx="3301259" cy="2361210"/>
          </a:xfrm>
          <a:prstGeom prst="rect">
            <a:avLst/>
          </a:prstGeom>
        </p:spPr>
      </p:pic>
      <p:pic>
        <p:nvPicPr>
          <p:cNvPr id="8" name="Picture 7"/>
          <p:cNvPicPr>
            <a:picLocks noChangeAspect="1"/>
          </p:cNvPicPr>
          <p:nvPr/>
        </p:nvPicPr>
        <p:blipFill rotWithShape="1">
          <a:blip r:embed="rId3"/>
          <a:srcRect l="29564" t="22492" r="20174" b="15205"/>
          <a:stretch/>
        </p:blipFill>
        <p:spPr>
          <a:xfrm>
            <a:off x="5723967" y="889161"/>
            <a:ext cx="3301259" cy="2289314"/>
          </a:xfrm>
          <a:prstGeom prst="rect">
            <a:avLst/>
          </a:prstGeom>
        </p:spPr>
      </p:pic>
      <p:pic>
        <p:nvPicPr>
          <p:cNvPr id="3" name="Picture 2">
            <a:extLst>
              <a:ext uri="{FF2B5EF4-FFF2-40B4-BE49-F238E27FC236}">
                <a16:creationId xmlns:a16="http://schemas.microsoft.com/office/drawing/2014/main" id="{7EF705C7-D315-46F8-B99A-0D00BF257D60}"/>
              </a:ext>
            </a:extLst>
          </p:cNvPr>
          <p:cNvPicPr>
            <a:picLocks noChangeAspect="1"/>
          </p:cNvPicPr>
          <p:nvPr/>
        </p:nvPicPr>
        <p:blipFill>
          <a:blip r:embed="rId4"/>
          <a:stretch>
            <a:fillRect/>
          </a:stretch>
        </p:blipFill>
        <p:spPr>
          <a:xfrm>
            <a:off x="5821650" y="3639540"/>
            <a:ext cx="3203576" cy="2289314"/>
          </a:xfrm>
          <a:prstGeom prst="rect">
            <a:avLst/>
          </a:prstGeom>
        </p:spPr>
      </p:pic>
      <p:pic>
        <p:nvPicPr>
          <p:cNvPr id="4" name="Picture 3">
            <a:extLst>
              <a:ext uri="{FF2B5EF4-FFF2-40B4-BE49-F238E27FC236}">
                <a16:creationId xmlns:a16="http://schemas.microsoft.com/office/drawing/2014/main" id="{28FEF848-E8A9-40E7-B49B-5E72E83B5C7B}"/>
              </a:ext>
            </a:extLst>
          </p:cNvPr>
          <p:cNvPicPr>
            <a:picLocks noChangeAspect="1"/>
          </p:cNvPicPr>
          <p:nvPr/>
        </p:nvPicPr>
        <p:blipFill>
          <a:blip r:embed="rId5"/>
          <a:stretch>
            <a:fillRect/>
          </a:stretch>
        </p:blipFill>
        <p:spPr>
          <a:xfrm>
            <a:off x="-86847" y="3639541"/>
            <a:ext cx="3474953" cy="2456300"/>
          </a:xfrm>
          <a:prstGeom prst="rect">
            <a:avLst/>
          </a:prstGeom>
        </p:spPr>
      </p:pic>
      <p:pic>
        <p:nvPicPr>
          <p:cNvPr id="9" name="Picture 8">
            <a:extLst>
              <a:ext uri="{FF2B5EF4-FFF2-40B4-BE49-F238E27FC236}">
                <a16:creationId xmlns:a16="http://schemas.microsoft.com/office/drawing/2014/main" id="{F54513CF-62B2-4DDC-A498-7B7BE4BDFDAC}"/>
              </a:ext>
            </a:extLst>
          </p:cNvPr>
          <p:cNvPicPr>
            <a:picLocks noChangeAspect="1"/>
          </p:cNvPicPr>
          <p:nvPr/>
        </p:nvPicPr>
        <p:blipFill rotWithShape="1">
          <a:blip r:embed="rId6"/>
          <a:srcRect t="2504"/>
          <a:stretch/>
        </p:blipFill>
        <p:spPr>
          <a:xfrm>
            <a:off x="2962440" y="2617456"/>
            <a:ext cx="3474953" cy="2289314"/>
          </a:xfrm>
          <a:prstGeom prst="rect">
            <a:avLst/>
          </a:prstGeom>
        </p:spPr>
      </p:pic>
      <p:sp>
        <p:nvSpPr>
          <p:cNvPr id="2" name="TextBox 1">
            <a:extLst>
              <a:ext uri="{FF2B5EF4-FFF2-40B4-BE49-F238E27FC236}">
                <a16:creationId xmlns:a16="http://schemas.microsoft.com/office/drawing/2014/main" id="{59A34BD9-B8FA-4043-9F5B-1E8993B5F1A2}"/>
              </a:ext>
            </a:extLst>
          </p:cNvPr>
          <p:cNvSpPr txBox="1"/>
          <p:nvPr/>
        </p:nvSpPr>
        <p:spPr>
          <a:xfrm>
            <a:off x="3666567" y="932380"/>
            <a:ext cx="2057400" cy="168507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eaLnBrk="1" fontAlgn="auto" hangingPunct="1">
              <a:spcBef>
                <a:spcPts val="0"/>
              </a:spcBef>
              <a:spcAft>
                <a:spcPts val="0"/>
              </a:spcAft>
              <a:defRPr/>
            </a:pPr>
            <a:r>
              <a:rPr lang="en-US" sz="2100" b="1" dirty="0">
                <a:solidFill>
                  <a:prstClr val="black"/>
                </a:solidFill>
                <a:latin typeface="Calibri" panose="020F0502020204030204"/>
                <a:cs typeface="Calibri"/>
              </a:rPr>
              <a:t>Ambassadors help to write charters for other parts of the school</a:t>
            </a:r>
          </a:p>
        </p:txBody>
      </p:sp>
    </p:spTree>
    <p:extLst>
      <p:ext uri="{BB962C8B-B14F-4D97-AF65-F5344CB8AC3E}">
        <p14:creationId xmlns:p14="http://schemas.microsoft.com/office/powerpoint/2010/main" val="4228055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41AB59-9C87-43F9-831C-65053C16F049}"/>
              </a:ext>
            </a:extLst>
          </p:cNvPr>
          <p:cNvPicPr>
            <a:picLocks noChangeAspect="1"/>
          </p:cNvPicPr>
          <p:nvPr/>
        </p:nvPicPr>
        <p:blipFill rotWithShape="1">
          <a:blip r:embed="rId2"/>
          <a:srcRect b="19693"/>
          <a:stretch/>
        </p:blipFill>
        <p:spPr>
          <a:xfrm>
            <a:off x="336192" y="936298"/>
            <a:ext cx="4947955" cy="1486284"/>
          </a:xfrm>
          <a:prstGeom prst="rect">
            <a:avLst/>
          </a:prstGeom>
        </p:spPr>
      </p:pic>
      <p:pic>
        <p:nvPicPr>
          <p:cNvPr id="7" name="Picture 6">
            <a:extLst>
              <a:ext uri="{FF2B5EF4-FFF2-40B4-BE49-F238E27FC236}">
                <a16:creationId xmlns:a16="http://schemas.microsoft.com/office/drawing/2014/main" id="{3F1DA7C4-AF88-4187-9194-D3F61E6DC04C}"/>
              </a:ext>
            </a:extLst>
          </p:cNvPr>
          <p:cNvPicPr>
            <a:picLocks noChangeAspect="1"/>
          </p:cNvPicPr>
          <p:nvPr/>
        </p:nvPicPr>
        <p:blipFill>
          <a:blip r:embed="rId3"/>
          <a:stretch>
            <a:fillRect/>
          </a:stretch>
        </p:blipFill>
        <p:spPr>
          <a:xfrm>
            <a:off x="4673010" y="4331060"/>
            <a:ext cx="4232317" cy="1475868"/>
          </a:xfrm>
          <a:prstGeom prst="rect">
            <a:avLst/>
          </a:prstGeom>
        </p:spPr>
      </p:pic>
      <p:sp>
        <p:nvSpPr>
          <p:cNvPr id="3" name="TextBox 2">
            <a:extLst>
              <a:ext uri="{FF2B5EF4-FFF2-40B4-BE49-F238E27FC236}">
                <a16:creationId xmlns:a16="http://schemas.microsoft.com/office/drawing/2014/main" id="{1730CEF7-3A37-49C6-9056-829558BF725D}"/>
              </a:ext>
            </a:extLst>
          </p:cNvPr>
          <p:cNvSpPr txBox="1"/>
          <p:nvPr/>
        </p:nvSpPr>
        <p:spPr>
          <a:xfrm>
            <a:off x="238674" y="2422582"/>
            <a:ext cx="7559749" cy="1615827"/>
          </a:xfrm>
          <a:prstGeom prst="rect">
            <a:avLst/>
          </a:prstGeom>
          <a:noFill/>
        </p:spPr>
        <p:txBody>
          <a:bodyPr wrap="square" rtlCol="0">
            <a:spAutoFit/>
          </a:bodyPr>
          <a:lstStyle/>
          <a:p>
            <a:pPr marL="214313" indent="-214313">
              <a:buFont typeface="Arial" panose="020B0604020202020204" pitchFamily="34" charset="0"/>
              <a:buChar char="•"/>
            </a:pPr>
            <a:r>
              <a:rPr lang="en-GB" sz="3300" dirty="0"/>
              <a:t>Ensure rights are prominent around school</a:t>
            </a:r>
          </a:p>
          <a:p>
            <a:pPr marL="214313" indent="-214313">
              <a:buFont typeface="Arial" panose="020B0604020202020204" pitchFamily="34" charset="0"/>
              <a:buChar char="•"/>
            </a:pPr>
            <a:r>
              <a:rPr lang="en-GB" sz="3300" dirty="0"/>
              <a:t>Article circles on displays, linking rights to work being done in the classrooms</a:t>
            </a:r>
          </a:p>
        </p:txBody>
      </p:sp>
    </p:spTree>
    <p:extLst>
      <p:ext uri="{BB962C8B-B14F-4D97-AF65-F5344CB8AC3E}">
        <p14:creationId xmlns:p14="http://schemas.microsoft.com/office/powerpoint/2010/main" val="7354723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A8456-6B44-43FE-B26C-71B01455354A}"/>
              </a:ext>
            </a:extLst>
          </p:cNvPr>
          <p:cNvSpPr>
            <a:spLocks noGrp="1"/>
          </p:cNvSpPr>
          <p:nvPr>
            <p:ph type="title"/>
          </p:nvPr>
        </p:nvSpPr>
        <p:spPr>
          <a:xfrm>
            <a:off x="629980" y="2124376"/>
            <a:ext cx="2498759" cy="2609249"/>
          </a:xfrm>
        </p:spPr>
        <p:txBody>
          <a:bodyPr>
            <a:noAutofit/>
          </a:bodyPr>
          <a:lstStyle/>
          <a:p>
            <a:r>
              <a:rPr lang="en-GB" sz="3000" dirty="0">
                <a:ea typeface="+mj-lt"/>
                <a:cs typeface="+mj-lt"/>
              </a:rPr>
              <a:t>Linking work to different rights so children have an understanding of how different issues can impact on specific rights</a:t>
            </a:r>
            <a:endParaRPr lang="en-US" sz="3000" dirty="0"/>
          </a:p>
        </p:txBody>
      </p:sp>
      <p:pic>
        <p:nvPicPr>
          <p:cNvPr id="7" name="Picture 6">
            <a:extLst>
              <a:ext uri="{FF2B5EF4-FFF2-40B4-BE49-F238E27FC236}">
                <a16:creationId xmlns:a16="http://schemas.microsoft.com/office/drawing/2014/main" id="{5A858929-BA27-4095-809D-167DCA8A759C}"/>
              </a:ext>
            </a:extLst>
          </p:cNvPr>
          <p:cNvPicPr>
            <a:picLocks noChangeAspect="1"/>
          </p:cNvPicPr>
          <p:nvPr/>
        </p:nvPicPr>
        <p:blipFill>
          <a:blip r:embed="rId2"/>
          <a:stretch>
            <a:fillRect/>
          </a:stretch>
        </p:blipFill>
        <p:spPr>
          <a:xfrm>
            <a:off x="3877039" y="1354337"/>
            <a:ext cx="2449225" cy="3659761"/>
          </a:xfrm>
          <a:prstGeom prst="rect">
            <a:avLst/>
          </a:prstGeom>
        </p:spPr>
      </p:pic>
      <p:pic>
        <p:nvPicPr>
          <p:cNvPr id="8" name="Picture 7">
            <a:extLst>
              <a:ext uri="{FF2B5EF4-FFF2-40B4-BE49-F238E27FC236}">
                <a16:creationId xmlns:a16="http://schemas.microsoft.com/office/drawing/2014/main" id="{AC54A2BB-7F0C-4686-AB98-0B91F284E93A}"/>
              </a:ext>
            </a:extLst>
          </p:cNvPr>
          <p:cNvPicPr>
            <a:picLocks noChangeAspect="1"/>
          </p:cNvPicPr>
          <p:nvPr/>
        </p:nvPicPr>
        <p:blipFill rotWithShape="1">
          <a:blip r:embed="rId3"/>
          <a:srcRect r="4897"/>
          <a:stretch/>
        </p:blipFill>
        <p:spPr>
          <a:xfrm>
            <a:off x="6326264" y="1759418"/>
            <a:ext cx="2449225" cy="3744246"/>
          </a:xfrm>
          <a:prstGeom prst="rect">
            <a:avLst/>
          </a:prstGeom>
        </p:spPr>
      </p:pic>
    </p:spTree>
    <p:extLst>
      <p:ext uri="{BB962C8B-B14F-4D97-AF65-F5344CB8AC3E}">
        <p14:creationId xmlns:p14="http://schemas.microsoft.com/office/powerpoint/2010/main" val="15239518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a:p>
            <a:endParaRPr lang="en-US" dirty="0"/>
          </a:p>
          <a:p>
            <a:endParaRPr lang="en-GB" dirty="0"/>
          </a:p>
        </p:txBody>
      </p:sp>
      <p:pic>
        <p:nvPicPr>
          <p:cNvPr id="5" name="Picture 4"/>
          <p:cNvPicPr>
            <a:picLocks noChangeAspect="1"/>
          </p:cNvPicPr>
          <p:nvPr/>
        </p:nvPicPr>
        <p:blipFill>
          <a:blip r:embed="rId2"/>
          <a:stretch>
            <a:fillRect/>
          </a:stretch>
        </p:blipFill>
        <p:spPr>
          <a:xfrm>
            <a:off x="52985" y="1076424"/>
            <a:ext cx="3340694" cy="4192571"/>
          </a:xfrm>
          <a:prstGeom prst="rect">
            <a:avLst/>
          </a:prstGeom>
        </p:spPr>
      </p:pic>
      <p:sp>
        <p:nvSpPr>
          <p:cNvPr id="4" name="TextBox 3">
            <a:extLst>
              <a:ext uri="{FF2B5EF4-FFF2-40B4-BE49-F238E27FC236}">
                <a16:creationId xmlns:a16="http://schemas.microsoft.com/office/drawing/2014/main" id="{900FFB1F-F0A6-4CD0-9A51-19E19CC8E924}"/>
              </a:ext>
            </a:extLst>
          </p:cNvPr>
          <p:cNvSpPr txBox="1"/>
          <p:nvPr/>
        </p:nvSpPr>
        <p:spPr>
          <a:xfrm>
            <a:off x="6402943" y="857250"/>
            <a:ext cx="2057400" cy="491673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eaLnBrk="1" fontAlgn="auto" hangingPunct="1">
              <a:spcBef>
                <a:spcPts val="0"/>
              </a:spcBef>
              <a:spcAft>
                <a:spcPts val="0"/>
              </a:spcAft>
              <a:defRPr/>
            </a:pPr>
            <a:r>
              <a:rPr lang="en-US" sz="2100" b="1" dirty="0">
                <a:solidFill>
                  <a:prstClr val="black"/>
                </a:solidFill>
                <a:latin typeface="Calibri Light"/>
                <a:cs typeface="Calibri Light"/>
              </a:rPr>
              <a:t>Monthly newsletters written by ambassadors to share information with the wider community</a:t>
            </a:r>
          </a:p>
          <a:p>
            <a:pPr defTabSz="685800" eaLnBrk="1" fontAlgn="auto" hangingPunct="1">
              <a:spcBef>
                <a:spcPts val="0"/>
              </a:spcBef>
              <a:spcAft>
                <a:spcPts val="0"/>
              </a:spcAft>
              <a:defRPr/>
            </a:pPr>
            <a:endParaRPr lang="en-US" sz="2100" b="1" dirty="0">
              <a:solidFill>
                <a:prstClr val="black"/>
              </a:solidFill>
              <a:latin typeface="Calibri Light"/>
              <a:cs typeface="Calibri Light"/>
            </a:endParaRPr>
          </a:p>
          <a:p>
            <a:pPr defTabSz="685800" eaLnBrk="1" fontAlgn="auto" hangingPunct="1">
              <a:spcBef>
                <a:spcPts val="0"/>
              </a:spcBef>
              <a:spcAft>
                <a:spcPts val="0"/>
              </a:spcAft>
              <a:defRPr/>
            </a:pPr>
            <a:r>
              <a:rPr lang="en-US" sz="2100" b="1" dirty="0">
                <a:solidFill>
                  <a:prstClr val="black"/>
                </a:solidFill>
                <a:latin typeface="Calibri Light"/>
                <a:cs typeface="Calibri Light"/>
              </a:rPr>
              <a:t>Ambassadors a</a:t>
            </a:r>
            <a:r>
              <a:rPr lang="en-US" sz="2100" b="1" dirty="0" err="1">
                <a:solidFill>
                  <a:prstClr val="black"/>
                </a:solidFill>
                <a:latin typeface="Calibri Light"/>
                <a:cs typeface="Calibri Light"/>
              </a:rPr>
              <a:t>lso</a:t>
            </a:r>
            <a:r>
              <a:rPr lang="en-US" sz="2100" b="1" dirty="0">
                <a:solidFill>
                  <a:prstClr val="black"/>
                </a:solidFill>
                <a:latin typeface="Calibri Light"/>
                <a:cs typeface="Calibri Light"/>
              </a:rPr>
              <a:t> set parent homework termly. This is linked to theme days or current issues &amp; situations</a:t>
            </a:r>
            <a:endParaRPr lang="en-US" sz="2100" dirty="0">
              <a:solidFill>
                <a:prstClr val="black"/>
              </a:solidFill>
              <a:latin typeface="Calibri" panose="020F0502020204030204"/>
            </a:endParaRPr>
          </a:p>
        </p:txBody>
      </p:sp>
      <p:sp>
        <p:nvSpPr>
          <p:cNvPr id="10" name="TextBox 9">
            <a:extLst>
              <a:ext uri="{FF2B5EF4-FFF2-40B4-BE49-F238E27FC236}">
                <a16:creationId xmlns:a16="http://schemas.microsoft.com/office/drawing/2014/main" id="{FDAE6541-AE44-4CC3-9BE5-D7A1561BD3A8}"/>
              </a:ext>
            </a:extLst>
          </p:cNvPr>
          <p:cNvSpPr txBox="1"/>
          <p:nvPr/>
        </p:nvSpPr>
        <p:spPr>
          <a:xfrm>
            <a:off x="349624" y="5266205"/>
            <a:ext cx="2057400" cy="69249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eaLnBrk="1" fontAlgn="auto" hangingPunct="1">
              <a:spcBef>
                <a:spcPts val="0"/>
              </a:spcBef>
              <a:spcAft>
                <a:spcPts val="0"/>
              </a:spcAft>
              <a:defRPr/>
            </a:pPr>
            <a:r>
              <a:rPr lang="en-US" sz="1350" dirty="0">
                <a:solidFill>
                  <a:srgbClr val="FF0000"/>
                </a:solidFill>
                <a:latin typeface="Calibri" panose="020F0502020204030204"/>
              </a:rPr>
              <a:t>Sharing the UNCRC with the wider </a:t>
            </a:r>
            <a:r>
              <a:rPr lang="en-US" sz="1350" dirty="0" err="1">
                <a:solidFill>
                  <a:srgbClr val="FF0000"/>
                </a:solidFill>
                <a:latin typeface="Calibri" panose="020F0502020204030204"/>
              </a:rPr>
              <a:t>communty</a:t>
            </a:r>
            <a:r>
              <a:rPr lang="en-US" sz="1350" dirty="0">
                <a:solidFill>
                  <a:srgbClr val="FF0000"/>
                </a:solidFill>
                <a:latin typeface="Calibri" panose="020F0502020204030204"/>
              </a:rPr>
              <a:t> via our monthly newsletter.</a:t>
            </a:r>
            <a:r>
              <a:rPr lang="en-US" sz="1350" dirty="0">
                <a:solidFill>
                  <a:prstClr val="black"/>
                </a:solidFill>
                <a:latin typeface="Calibri" panose="020F0502020204030204"/>
                <a:cs typeface="Calibri"/>
              </a:rPr>
              <a:t>​</a:t>
            </a:r>
            <a:endParaRPr lang="en-US" sz="1350" dirty="0">
              <a:solidFill>
                <a:prstClr val="black"/>
              </a:solidFill>
              <a:latin typeface="Calibri" panose="020F0502020204030204"/>
            </a:endParaRPr>
          </a:p>
        </p:txBody>
      </p:sp>
      <p:pic>
        <p:nvPicPr>
          <p:cNvPr id="11" name="Picture 10">
            <a:extLst>
              <a:ext uri="{FF2B5EF4-FFF2-40B4-BE49-F238E27FC236}">
                <a16:creationId xmlns:a16="http://schemas.microsoft.com/office/drawing/2014/main" id="{AE8DF237-0FD4-48D5-AD3C-5D7192B0D5FF}"/>
              </a:ext>
            </a:extLst>
          </p:cNvPr>
          <p:cNvPicPr>
            <a:picLocks noChangeAspect="1"/>
          </p:cNvPicPr>
          <p:nvPr/>
        </p:nvPicPr>
        <p:blipFill>
          <a:blip r:embed="rId3"/>
          <a:stretch>
            <a:fillRect/>
          </a:stretch>
        </p:blipFill>
        <p:spPr>
          <a:xfrm>
            <a:off x="3453642" y="1332715"/>
            <a:ext cx="2889338" cy="4192571"/>
          </a:xfrm>
          <a:prstGeom prst="rect">
            <a:avLst/>
          </a:prstGeom>
        </p:spPr>
      </p:pic>
    </p:spTree>
    <p:extLst>
      <p:ext uri="{BB962C8B-B14F-4D97-AF65-F5344CB8AC3E}">
        <p14:creationId xmlns:p14="http://schemas.microsoft.com/office/powerpoint/2010/main" val="42061156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2AE519-9015-49B2-8F6E-3ECE70730DBC}"/>
              </a:ext>
            </a:extLst>
          </p:cNvPr>
          <p:cNvPicPr>
            <a:picLocks noChangeAspect="1"/>
          </p:cNvPicPr>
          <p:nvPr/>
        </p:nvPicPr>
        <p:blipFill>
          <a:blip r:embed="rId2"/>
          <a:stretch>
            <a:fillRect/>
          </a:stretch>
        </p:blipFill>
        <p:spPr>
          <a:xfrm>
            <a:off x="217513" y="1615170"/>
            <a:ext cx="3270794" cy="4449880"/>
          </a:xfrm>
          <a:prstGeom prst="rect">
            <a:avLst/>
          </a:prstGeom>
        </p:spPr>
      </p:pic>
      <p:pic>
        <p:nvPicPr>
          <p:cNvPr id="3" name="Picture 2">
            <a:extLst>
              <a:ext uri="{FF2B5EF4-FFF2-40B4-BE49-F238E27FC236}">
                <a16:creationId xmlns:a16="http://schemas.microsoft.com/office/drawing/2014/main" id="{A18EF353-3FE3-460E-8D46-B19385A7F09C}"/>
              </a:ext>
            </a:extLst>
          </p:cNvPr>
          <p:cNvPicPr>
            <a:picLocks noChangeAspect="1"/>
          </p:cNvPicPr>
          <p:nvPr/>
        </p:nvPicPr>
        <p:blipFill>
          <a:blip r:embed="rId3"/>
          <a:stretch>
            <a:fillRect/>
          </a:stretch>
        </p:blipFill>
        <p:spPr>
          <a:xfrm>
            <a:off x="3674316" y="993935"/>
            <a:ext cx="2786990" cy="3625792"/>
          </a:xfrm>
          <a:prstGeom prst="rect">
            <a:avLst/>
          </a:prstGeom>
        </p:spPr>
      </p:pic>
      <p:pic>
        <p:nvPicPr>
          <p:cNvPr id="4" name="Picture 3">
            <a:extLst>
              <a:ext uri="{FF2B5EF4-FFF2-40B4-BE49-F238E27FC236}">
                <a16:creationId xmlns:a16="http://schemas.microsoft.com/office/drawing/2014/main" id="{4D48B8FC-8026-4182-82A8-96A677B4676C}"/>
              </a:ext>
            </a:extLst>
          </p:cNvPr>
          <p:cNvPicPr>
            <a:picLocks noChangeAspect="1"/>
          </p:cNvPicPr>
          <p:nvPr/>
        </p:nvPicPr>
        <p:blipFill>
          <a:blip r:embed="rId4"/>
          <a:stretch>
            <a:fillRect/>
          </a:stretch>
        </p:blipFill>
        <p:spPr>
          <a:xfrm>
            <a:off x="6984545" y="3235894"/>
            <a:ext cx="1541471" cy="2387399"/>
          </a:xfrm>
          <a:prstGeom prst="rect">
            <a:avLst/>
          </a:prstGeom>
        </p:spPr>
      </p:pic>
      <p:pic>
        <p:nvPicPr>
          <p:cNvPr id="5" name="Picture 4">
            <a:extLst>
              <a:ext uri="{FF2B5EF4-FFF2-40B4-BE49-F238E27FC236}">
                <a16:creationId xmlns:a16="http://schemas.microsoft.com/office/drawing/2014/main" id="{645668CE-6E56-4E30-9575-5C7ACE247F70}"/>
              </a:ext>
            </a:extLst>
          </p:cNvPr>
          <p:cNvPicPr>
            <a:picLocks noChangeAspect="1"/>
          </p:cNvPicPr>
          <p:nvPr/>
        </p:nvPicPr>
        <p:blipFill>
          <a:blip r:embed="rId5"/>
          <a:stretch>
            <a:fillRect/>
          </a:stretch>
        </p:blipFill>
        <p:spPr>
          <a:xfrm>
            <a:off x="6833323" y="1075891"/>
            <a:ext cx="1843916" cy="2062547"/>
          </a:xfrm>
          <a:prstGeom prst="rect">
            <a:avLst/>
          </a:prstGeom>
        </p:spPr>
      </p:pic>
      <p:sp>
        <p:nvSpPr>
          <p:cNvPr id="7" name="TextBox 6">
            <a:extLst>
              <a:ext uri="{FF2B5EF4-FFF2-40B4-BE49-F238E27FC236}">
                <a16:creationId xmlns:a16="http://schemas.microsoft.com/office/drawing/2014/main" id="{9700DB9F-97A3-493D-AF90-7DA9C59620F8}"/>
              </a:ext>
            </a:extLst>
          </p:cNvPr>
          <p:cNvSpPr txBox="1"/>
          <p:nvPr/>
        </p:nvSpPr>
        <p:spPr>
          <a:xfrm>
            <a:off x="257175" y="1039228"/>
            <a:ext cx="3921420" cy="71558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eaLnBrk="1" fontAlgn="auto" hangingPunct="1">
              <a:spcBef>
                <a:spcPts val="0"/>
              </a:spcBef>
              <a:spcAft>
                <a:spcPts val="0"/>
              </a:spcAft>
              <a:defRPr/>
            </a:pPr>
            <a:r>
              <a:rPr lang="en-US" sz="2100" b="1" dirty="0">
                <a:solidFill>
                  <a:prstClr val="black"/>
                </a:solidFill>
                <a:latin typeface="Calibri Light"/>
                <a:cs typeface="Calibri Light"/>
              </a:rPr>
              <a:t>Steering group work to see what rights link to different policies</a:t>
            </a:r>
          </a:p>
        </p:txBody>
      </p:sp>
    </p:spTree>
    <p:extLst>
      <p:ext uri="{BB962C8B-B14F-4D97-AF65-F5344CB8AC3E}">
        <p14:creationId xmlns:p14="http://schemas.microsoft.com/office/powerpoint/2010/main" val="1712916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A34BD9-B8FA-4043-9F5B-1E8993B5F1A2}"/>
              </a:ext>
            </a:extLst>
          </p:cNvPr>
          <p:cNvSpPr txBox="1"/>
          <p:nvPr/>
        </p:nvSpPr>
        <p:spPr>
          <a:xfrm>
            <a:off x="132581" y="932379"/>
            <a:ext cx="6364098" cy="136191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eaLnBrk="1" fontAlgn="auto" hangingPunct="1">
              <a:spcBef>
                <a:spcPts val="0"/>
              </a:spcBef>
              <a:spcAft>
                <a:spcPts val="0"/>
              </a:spcAft>
              <a:defRPr/>
            </a:pPr>
            <a:r>
              <a:rPr lang="en-US" sz="2100" b="1" dirty="0">
                <a:solidFill>
                  <a:prstClr val="black"/>
                </a:solidFill>
                <a:latin typeface="Calibri" panose="020F0502020204030204"/>
                <a:cs typeface="Calibri"/>
              </a:rPr>
              <a:t>Pupil Voice is key, with ambassadors involved in interview process for ECTs, developing questions and being part of the interview process as well as designing questions for a survey around school lunches</a:t>
            </a:r>
          </a:p>
        </p:txBody>
      </p:sp>
      <p:pic>
        <p:nvPicPr>
          <p:cNvPr id="10" name="Picture 9">
            <a:extLst>
              <a:ext uri="{FF2B5EF4-FFF2-40B4-BE49-F238E27FC236}">
                <a16:creationId xmlns:a16="http://schemas.microsoft.com/office/drawing/2014/main" id="{1B5CD0CD-E333-4161-B93B-5343F6D8062A}"/>
              </a:ext>
            </a:extLst>
          </p:cNvPr>
          <p:cNvPicPr>
            <a:picLocks noChangeAspect="1"/>
          </p:cNvPicPr>
          <p:nvPr/>
        </p:nvPicPr>
        <p:blipFill>
          <a:blip r:embed="rId2"/>
          <a:stretch>
            <a:fillRect/>
          </a:stretch>
        </p:blipFill>
        <p:spPr>
          <a:xfrm>
            <a:off x="132582" y="2341582"/>
            <a:ext cx="3373651" cy="1623038"/>
          </a:xfrm>
          <a:prstGeom prst="rect">
            <a:avLst/>
          </a:prstGeom>
        </p:spPr>
      </p:pic>
      <p:pic>
        <p:nvPicPr>
          <p:cNvPr id="11" name="Picture 10">
            <a:extLst>
              <a:ext uri="{FF2B5EF4-FFF2-40B4-BE49-F238E27FC236}">
                <a16:creationId xmlns:a16="http://schemas.microsoft.com/office/drawing/2014/main" id="{E451B56D-5D0C-4857-A0F7-E22438651615}"/>
              </a:ext>
            </a:extLst>
          </p:cNvPr>
          <p:cNvPicPr>
            <a:picLocks noChangeAspect="1"/>
          </p:cNvPicPr>
          <p:nvPr/>
        </p:nvPicPr>
        <p:blipFill>
          <a:blip r:embed="rId3"/>
          <a:stretch>
            <a:fillRect/>
          </a:stretch>
        </p:blipFill>
        <p:spPr>
          <a:xfrm>
            <a:off x="2701663" y="3815748"/>
            <a:ext cx="2830112" cy="2008786"/>
          </a:xfrm>
          <a:prstGeom prst="rect">
            <a:avLst/>
          </a:prstGeom>
          <a:ln w="28575">
            <a:solidFill>
              <a:schemeClr val="tx1"/>
            </a:solidFill>
          </a:ln>
        </p:spPr>
      </p:pic>
      <p:pic>
        <p:nvPicPr>
          <p:cNvPr id="12" name="Picture 11">
            <a:extLst>
              <a:ext uri="{FF2B5EF4-FFF2-40B4-BE49-F238E27FC236}">
                <a16:creationId xmlns:a16="http://schemas.microsoft.com/office/drawing/2014/main" id="{3A1C53D9-01C7-4431-813D-0238E2E47207}"/>
              </a:ext>
            </a:extLst>
          </p:cNvPr>
          <p:cNvPicPr>
            <a:picLocks noChangeAspect="1"/>
          </p:cNvPicPr>
          <p:nvPr/>
        </p:nvPicPr>
        <p:blipFill rotWithShape="1">
          <a:blip r:embed="rId4">
            <a:extLst>
              <a:ext uri="{28A0092B-C50C-407E-A947-70E740481C1C}">
                <a14:useLocalDpi xmlns:a14="http://schemas.microsoft.com/office/drawing/2010/main" val="0"/>
              </a:ext>
            </a:extLst>
          </a:blip>
          <a:srcRect l="29565" t="16705" r="3486" b="40229"/>
          <a:stretch/>
        </p:blipFill>
        <p:spPr>
          <a:xfrm>
            <a:off x="6722336" y="1129432"/>
            <a:ext cx="1962807" cy="2215055"/>
          </a:xfrm>
          <a:prstGeom prst="rect">
            <a:avLst/>
          </a:prstGeom>
        </p:spPr>
      </p:pic>
      <p:pic>
        <p:nvPicPr>
          <p:cNvPr id="13" name="Picture 12">
            <a:extLst>
              <a:ext uri="{FF2B5EF4-FFF2-40B4-BE49-F238E27FC236}">
                <a16:creationId xmlns:a16="http://schemas.microsoft.com/office/drawing/2014/main" id="{86F88F6B-D369-43C6-B248-CBF8E1670B53}"/>
              </a:ext>
            </a:extLst>
          </p:cNvPr>
          <p:cNvPicPr>
            <a:picLocks noChangeAspect="1"/>
          </p:cNvPicPr>
          <p:nvPr/>
        </p:nvPicPr>
        <p:blipFill>
          <a:blip r:embed="rId5"/>
          <a:stretch>
            <a:fillRect/>
          </a:stretch>
        </p:blipFill>
        <p:spPr>
          <a:xfrm>
            <a:off x="5813352" y="3964620"/>
            <a:ext cx="3119704" cy="1763948"/>
          </a:xfrm>
          <a:prstGeom prst="rect">
            <a:avLst/>
          </a:prstGeom>
        </p:spPr>
      </p:pic>
      <p:sp>
        <p:nvSpPr>
          <p:cNvPr id="5" name="TextBox 4">
            <a:extLst>
              <a:ext uri="{FF2B5EF4-FFF2-40B4-BE49-F238E27FC236}">
                <a16:creationId xmlns:a16="http://schemas.microsoft.com/office/drawing/2014/main" id="{F6CD6659-0C0A-4110-9C41-CA3CE299318A}"/>
              </a:ext>
            </a:extLst>
          </p:cNvPr>
          <p:cNvSpPr txBox="1"/>
          <p:nvPr/>
        </p:nvSpPr>
        <p:spPr>
          <a:xfrm>
            <a:off x="6275867" y="3592475"/>
            <a:ext cx="2535866" cy="415498"/>
          </a:xfrm>
          <a:prstGeom prst="rect">
            <a:avLst/>
          </a:prstGeom>
          <a:noFill/>
        </p:spPr>
        <p:txBody>
          <a:bodyPr wrap="square" rtlCol="0">
            <a:spAutoFit/>
          </a:bodyPr>
          <a:lstStyle/>
          <a:p>
            <a:pPr algn="ctr"/>
            <a:r>
              <a:rPr lang="en-GB" sz="2100" dirty="0"/>
              <a:t>Parking Patrol!</a:t>
            </a:r>
          </a:p>
        </p:txBody>
      </p:sp>
    </p:spTree>
    <p:extLst>
      <p:ext uri="{BB962C8B-B14F-4D97-AF65-F5344CB8AC3E}">
        <p14:creationId xmlns:p14="http://schemas.microsoft.com/office/powerpoint/2010/main" val="15374027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C8A7E-9898-423E-82D9-694E95AF41B4}"/>
              </a:ext>
            </a:extLst>
          </p:cNvPr>
          <p:cNvSpPr>
            <a:spLocks noGrp="1"/>
          </p:cNvSpPr>
          <p:nvPr>
            <p:ph type="ctrTitle"/>
          </p:nvPr>
        </p:nvSpPr>
        <p:spPr>
          <a:xfrm>
            <a:off x="3922398" y="2563588"/>
            <a:ext cx="4911611" cy="1441688"/>
          </a:xfrm>
        </p:spPr>
        <p:txBody>
          <a:bodyPr vert="horz" wrap="square" lIns="68580" tIns="34290" rIns="68580" bIns="34290" numCol="1" rtlCol="0" anchor="t" anchorCtr="0" compatLnSpc="1">
            <a:prstTxWarp prst="textNoShape">
              <a:avLst/>
            </a:prstTxWarp>
            <a:noAutofit/>
          </a:bodyPr>
          <a:lstStyle/>
          <a:p>
            <a:r>
              <a:rPr lang="en-US" sz="3600" dirty="0">
                <a:ea typeface="+mj-lt"/>
                <a:cs typeface="+mj-lt"/>
              </a:rPr>
              <a:t>We have supported other schools on their journey, including schools in Barnet and Waltham Cross with ambassadors visiting each others schools</a:t>
            </a:r>
            <a:endParaRPr lang="en-US" sz="3600" dirty="0">
              <a:cs typeface="Calibri Light"/>
            </a:endParaRPr>
          </a:p>
        </p:txBody>
      </p:sp>
      <p:pic>
        <p:nvPicPr>
          <p:cNvPr id="6" name="Picture 6" descr="Graphical user interface, text, application&#10;&#10;Description automatically generated">
            <a:extLst>
              <a:ext uri="{FF2B5EF4-FFF2-40B4-BE49-F238E27FC236}">
                <a16:creationId xmlns:a16="http://schemas.microsoft.com/office/drawing/2014/main" id="{0479293C-C6A3-4444-BFF8-7F0BBE776369}"/>
              </a:ext>
            </a:extLst>
          </p:cNvPr>
          <p:cNvPicPr>
            <a:picLocks noChangeAspect="1"/>
          </p:cNvPicPr>
          <p:nvPr/>
        </p:nvPicPr>
        <p:blipFill>
          <a:blip r:embed="rId2"/>
          <a:stretch>
            <a:fillRect/>
          </a:stretch>
        </p:blipFill>
        <p:spPr>
          <a:xfrm>
            <a:off x="4834435" y="1012287"/>
            <a:ext cx="1593057" cy="1227550"/>
          </a:xfrm>
          <a:prstGeom prst="rect">
            <a:avLst/>
          </a:prstGeom>
        </p:spPr>
      </p:pic>
      <p:pic>
        <p:nvPicPr>
          <p:cNvPr id="5" name="Picture 5" descr="Logo, company name&#10;&#10;Description automatically generated">
            <a:extLst>
              <a:ext uri="{FF2B5EF4-FFF2-40B4-BE49-F238E27FC236}">
                <a16:creationId xmlns:a16="http://schemas.microsoft.com/office/drawing/2014/main" id="{D8B3ABD2-EEB8-42EA-8F17-77F484A1CFAF}"/>
              </a:ext>
            </a:extLst>
          </p:cNvPr>
          <p:cNvPicPr>
            <a:picLocks noChangeAspect="1"/>
          </p:cNvPicPr>
          <p:nvPr/>
        </p:nvPicPr>
        <p:blipFill>
          <a:blip r:embed="rId3"/>
          <a:stretch>
            <a:fillRect/>
          </a:stretch>
        </p:blipFill>
        <p:spPr>
          <a:xfrm>
            <a:off x="235745" y="2505870"/>
            <a:ext cx="2792127" cy="2535606"/>
          </a:xfrm>
          <a:prstGeom prst="rect">
            <a:avLst/>
          </a:prstGeom>
        </p:spPr>
      </p:pic>
      <p:sp>
        <p:nvSpPr>
          <p:cNvPr id="4" name="Title 1">
            <a:extLst>
              <a:ext uri="{FF2B5EF4-FFF2-40B4-BE49-F238E27FC236}">
                <a16:creationId xmlns:a16="http://schemas.microsoft.com/office/drawing/2014/main" id="{14B1DE3C-8198-4B94-A279-0074C0E5DEFF}"/>
              </a:ext>
            </a:extLst>
          </p:cNvPr>
          <p:cNvSpPr txBox="1">
            <a:spLocks/>
          </p:cNvSpPr>
          <p:nvPr/>
        </p:nvSpPr>
        <p:spPr>
          <a:xfrm>
            <a:off x="-991481" y="915277"/>
            <a:ext cx="6858000" cy="311369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fontAlgn="auto">
              <a:spcAft>
                <a:spcPts val="450"/>
              </a:spcAft>
              <a:defRPr/>
            </a:pPr>
            <a:r>
              <a:rPr lang="en-US" sz="4500" dirty="0">
                <a:solidFill>
                  <a:prstClr val="white"/>
                </a:solidFill>
                <a:latin typeface="Calibri Light" panose="020F0302020204030204"/>
              </a:rPr>
              <a:t>  </a:t>
            </a:r>
            <a:br>
              <a:rPr lang="en-US" sz="4500" dirty="0">
                <a:solidFill>
                  <a:prstClr val="white"/>
                </a:solidFill>
                <a:latin typeface="Calibri Light" panose="020F0302020204030204"/>
              </a:rPr>
            </a:br>
            <a:br>
              <a:rPr lang="en-US" sz="4500" dirty="0">
                <a:solidFill>
                  <a:prstClr val="white"/>
                </a:solidFill>
                <a:latin typeface="Calibri Light" panose="020F0302020204030204"/>
              </a:rPr>
            </a:br>
            <a:br>
              <a:rPr lang="en-US" sz="4500" dirty="0">
                <a:solidFill>
                  <a:prstClr val="white"/>
                </a:solidFill>
                <a:latin typeface="Calibri Light" panose="020F0302020204030204"/>
              </a:rPr>
            </a:br>
            <a:endParaRPr lang="en-GB" sz="4500">
              <a:solidFill>
                <a:prstClr val="white"/>
              </a:solidFill>
              <a:latin typeface="Calibri Light" panose="020F0302020204030204"/>
            </a:endParaRPr>
          </a:p>
        </p:txBody>
      </p:sp>
    </p:spTree>
    <p:extLst>
      <p:ext uri="{BB962C8B-B14F-4D97-AF65-F5344CB8AC3E}">
        <p14:creationId xmlns:p14="http://schemas.microsoft.com/office/powerpoint/2010/main" val="28820643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C8A7E-9898-423E-82D9-694E95AF41B4}"/>
              </a:ext>
            </a:extLst>
          </p:cNvPr>
          <p:cNvSpPr>
            <a:spLocks noGrp="1"/>
          </p:cNvSpPr>
          <p:nvPr>
            <p:ph type="ctrTitle"/>
          </p:nvPr>
        </p:nvSpPr>
        <p:spPr>
          <a:xfrm>
            <a:off x="3922398" y="2563588"/>
            <a:ext cx="4911611" cy="1441688"/>
          </a:xfrm>
        </p:spPr>
        <p:txBody>
          <a:bodyPr vert="horz" wrap="square" lIns="68580" tIns="34290" rIns="68580" bIns="34290" numCol="1" rtlCol="0" anchor="t" anchorCtr="0" compatLnSpc="1">
            <a:prstTxWarp prst="textNoShape">
              <a:avLst/>
            </a:prstTxWarp>
            <a:noAutofit/>
          </a:bodyPr>
          <a:lstStyle/>
          <a:p>
            <a:r>
              <a:rPr lang="en-US" sz="3600" dirty="0">
                <a:ea typeface="+mj-lt"/>
                <a:cs typeface="+mj-lt"/>
              </a:rPr>
              <a:t>In the last couple of years ambassadors visited Enfield Council Chambers to see the Mayor and discuss rights</a:t>
            </a:r>
            <a:endParaRPr lang="en-US" sz="3600" dirty="0">
              <a:cs typeface="Calibri Light"/>
            </a:endParaRPr>
          </a:p>
        </p:txBody>
      </p:sp>
      <p:pic>
        <p:nvPicPr>
          <p:cNvPr id="6" name="Picture 6" descr="Graphical user interface, text, application&#10;&#10;Description automatically generated">
            <a:extLst>
              <a:ext uri="{FF2B5EF4-FFF2-40B4-BE49-F238E27FC236}">
                <a16:creationId xmlns:a16="http://schemas.microsoft.com/office/drawing/2014/main" id="{0479293C-C6A3-4444-BFF8-7F0BBE776369}"/>
              </a:ext>
            </a:extLst>
          </p:cNvPr>
          <p:cNvPicPr>
            <a:picLocks noChangeAspect="1"/>
          </p:cNvPicPr>
          <p:nvPr/>
        </p:nvPicPr>
        <p:blipFill>
          <a:blip r:embed="rId2"/>
          <a:stretch>
            <a:fillRect/>
          </a:stretch>
        </p:blipFill>
        <p:spPr>
          <a:xfrm>
            <a:off x="4834435" y="1012287"/>
            <a:ext cx="1593057" cy="1227550"/>
          </a:xfrm>
          <a:prstGeom prst="rect">
            <a:avLst/>
          </a:prstGeom>
        </p:spPr>
      </p:pic>
      <p:pic>
        <p:nvPicPr>
          <p:cNvPr id="5" name="Picture 5" descr="Logo, company name&#10;&#10;Description automatically generated">
            <a:extLst>
              <a:ext uri="{FF2B5EF4-FFF2-40B4-BE49-F238E27FC236}">
                <a16:creationId xmlns:a16="http://schemas.microsoft.com/office/drawing/2014/main" id="{D8B3ABD2-EEB8-42EA-8F17-77F484A1CFAF}"/>
              </a:ext>
            </a:extLst>
          </p:cNvPr>
          <p:cNvPicPr>
            <a:picLocks noChangeAspect="1"/>
          </p:cNvPicPr>
          <p:nvPr/>
        </p:nvPicPr>
        <p:blipFill>
          <a:blip r:embed="rId3"/>
          <a:stretch>
            <a:fillRect/>
          </a:stretch>
        </p:blipFill>
        <p:spPr>
          <a:xfrm>
            <a:off x="523860" y="1584406"/>
            <a:ext cx="2031208" cy="1844594"/>
          </a:xfrm>
          <a:prstGeom prst="rect">
            <a:avLst/>
          </a:prstGeom>
        </p:spPr>
      </p:pic>
      <p:sp>
        <p:nvSpPr>
          <p:cNvPr id="4" name="Title 1">
            <a:extLst>
              <a:ext uri="{FF2B5EF4-FFF2-40B4-BE49-F238E27FC236}">
                <a16:creationId xmlns:a16="http://schemas.microsoft.com/office/drawing/2014/main" id="{14B1DE3C-8198-4B94-A279-0074C0E5DEFF}"/>
              </a:ext>
            </a:extLst>
          </p:cNvPr>
          <p:cNvSpPr txBox="1">
            <a:spLocks/>
          </p:cNvSpPr>
          <p:nvPr/>
        </p:nvSpPr>
        <p:spPr>
          <a:xfrm>
            <a:off x="-991481" y="915277"/>
            <a:ext cx="6858000" cy="311369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fontAlgn="auto">
              <a:spcAft>
                <a:spcPts val="450"/>
              </a:spcAft>
              <a:defRPr/>
            </a:pPr>
            <a:r>
              <a:rPr lang="en-US" sz="4500" dirty="0">
                <a:solidFill>
                  <a:prstClr val="white"/>
                </a:solidFill>
                <a:latin typeface="Calibri Light" panose="020F0302020204030204"/>
              </a:rPr>
              <a:t>  </a:t>
            </a:r>
            <a:br>
              <a:rPr lang="en-US" sz="4500" dirty="0">
                <a:solidFill>
                  <a:prstClr val="white"/>
                </a:solidFill>
                <a:latin typeface="Calibri Light" panose="020F0302020204030204"/>
              </a:rPr>
            </a:br>
            <a:br>
              <a:rPr lang="en-US" sz="4500" dirty="0">
                <a:solidFill>
                  <a:prstClr val="white"/>
                </a:solidFill>
                <a:latin typeface="Calibri Light" panose="020F0302020204030204"/>
              </a:rPr>
            </a:br>
            <a:br>
              <a:rPr lang="en-US" sz="4500" dirty="0">
                <a:solidFill>
                  <a:prstClr val="white"/>
                </a:solidFill>
                <a:latin typeface="Calibri Light" panose="020F0302020204030204"/>
              </a:rPr>
            </a:br>
            <a:endParaRPr lang="en-GB" sz="4500">
              <a:solidFill>
                <a:prstClr val="white"/>
              </a:solidFill>
              <a:latin typeface="Calibri Light" panose="020F0302020204030204"/>
            </a:endParaRPr>
          </a:p>
        </p:txBody>
      </p:sp>
      <p:pic>
        <p:nvPicPr>
          <p:cNvPr id="10" name="Picture 9">
            <a:extLst>
              <a:ext uri="{FF2B5EF4-FFF2-40B4-BE49-F238E27FC236}">
                <a16:creationId xmlns:a16="http://schemas.microsoft.com/office/drawing/2014/main" id="{47315454-5C89-4567-8C4C-53912451B8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5496"/>
          <a:stretch/>
        </p:blipFill>
        <p:spPr>
          <a:xfrm>
            <a:off x="122743" y="3595769"/>
            <a:ext cx="3984050" cy="1919451"/>
          </a:xfrm>
          <a:prstGeom prst="rect">
            <a:avLst/>
          </a:prstGeom>
        </p:spPr>
      </p:pic>
    </p:spTree>
    <p:extLst>
      <p:ext uri="{BB962C8B-B14F-4D97-AF65-F5344CB8AC3E}">
        <p14:creationId xmlns:p14="http://schemas.microsoft.com/office/powerpoint/2010/main" val="19601135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C8A7E-9898-423E-82D9-694E95AF41B4}"/>
              </a:ext>
            </a:extLst>
          </p:cNvPr>
          <p:cNvSpPr>
            <a:spLocks noGrp="1"/>
          </p:cNvSpPr>
          <p:nvPr>
            <p:ph type="ctrTitle"/>
          </p:nvPr>
        </p:nvSpPr>
        <p:spPr>
          <a:xfrm>
            <a:off x="3922398" y="2563588"/>
            <a:ext cx="4911611" cy="1441688"/>
          </a:xfrm>
        </p:spPr>
        <p:txBody>
          <a:bodyPr vert="horz" wrap="square" lIns="68580" tIns="34290" rIns="68580" bIns="34290" numCol="1" rtlCol="0" anchor="t" anchorCtr="0" compatLnSpc="1">
            <a:prstTxWarp prst="textNoShape">
              <a:avLst/>
            </a:prstTxWarp>
            <a:noAutofit/>
          </a:bodyPr>
          <a:lstStyle/>
          <a:p>
            <a:r>
              <a:rPr lang="en-US" sz="3600" dirty="0">
                <a:ea typeface="+mj-lt"/>
                <a:cs typeface="+mj-lt"/>
              </a:rPr>
              <a:t>More recently, ambassadors had a virtual meeting with Kate </a:t>
            </a:r>
            <a:r>
              <a:rPr lang="en-US" sz="3600" dirty="0" err="1">
                <a:ea typeface="+mj-lt"/>
                <a:cs typeface="+mj-lt"/>
              </a:rPr>
              <a:t>Osamor</a:t>
            </a:r>
            <a:r>
              <a:rPr lang="en-US" sz="3600" dirty="0">
                <a:ea typeface="+mj-lt"/>
                <a:cs typeface="+mj-lt"/>
              </a:rPr>
              <a:t> alongside children from the other schools in the Children First Trust</a:t>
            </a:r>
            <a:endParaRPr lang="en-US" sz="3600" dirty="0">
              <a:cs typeface="Calibri Light"/>
            </a:endParaRPr>
          </a:p>
        </p:txBody>
      </p:sp>
      <p:pic>
        <p:nvPicPr>
          <p:cNvPr id="6" name="Picture 6" descr="Graphical user interface, text, application&#10;&#10;Description automatically generated">
            <a:extLst>
              <a:ext uri="{FF2B5EF4-FFF2-40B4-BE49-F238E27FC236}">
                <a16:creationId xmlns:a16="http://schemas.microsoft.com/office/drawing/2014/main" id="{0479293C-C6A3-4444-BFF8-7F0BBE776369}"/>
              </a:ext>
            </a:extLst>
          </p:cNvPr>
          <p:cNvPicPr>
            <a:picLocks noChangeAspect="1"/>
          </p:cNvPicPr>
          <p:nvPr/>
        </p:nvPicPr>
        <p:blipFill>
          <a:blip r:embed="rId2"/>
          <a:stretch>
            <a:fillRect/>
          </a:stretch>
        </p:blipFill>
        <p:spPr>
          <a:xfrm>
            <a:off x="4834435" y="1012287"/>
            <a:ext cx="1593057" cy="1227550"/>
          </a:xfrm>
          <a:prstGeom prst="rect">
            <a:avLst/>
          </a:prstGeom>
        </p:spPr>
      </p:pic>
      <p:pic>
        <p:nvPicPr>
          <p:cNvPr id="5" name="Picture 5" descr="Logo, company name&#10;&#10;Description automatically generated">
            <a:extLst>
              <a:ext uri="{FF2B5EF4-FFF2-40B4-BE49-F238E27FC236}">
                <a16:creationId xmlns:a16="http://schemas.microsoft.com/office/drawing/2014/main" id="{D8B3ABD2-EEB8-42EA-8F17-77F484A1CFAF}"/>
              </a:ext>
            </a:extLst>
          </p:cNvPr>
          <p:cNvPicPr>
            <a:picLocks noChangeAspect="1"/>
          </p:cNvPicPr>
          <p:nvPr/>
        </p:nvPicPr>
        <p:blipFill>
          <a:blip r:embed="rId3"/>
          <a:stretch>
            <a:fillRect/>
          </a:stretch>
        </p:blipFill>
        <p:spPr>
          <a:xfrm>
            <a:off x="309992" y="3523664"/>
            <a:ext cx="2488995" cy="2260324"/>
          </a:xfrm>
          <a:prstGeom prst="rect">
            <a:avLst/>
          </a:prstGeom>
        </p:spPr>
      </p:pic>
      <p:sp>
        <p:nvSpPr>
          <p:cNvPr id="4" name="Title 1">
            <a:extLst>
              <a:ext uri="{FF2B5EF4-FFF2-40B4-BE49-F238E27FC236}">
                <a16:creationId xmlns:a16="http://schemas.microsoft.com/office/drawing/2014/main" id="{14B1DE3C-8198-4B94-A279-0074C0E5DEFF}"/>
              </a:ext>
            </a:extLst>
          </p:cNvPr>
          <p:cNvSpPr txBox="1">
            <a:spLocks/>
          </p:cNvSpPr>
          <p:nvPr/>
        </p:nvSpPr>
        <p:spPr>
          <a:xfrm>
            <a:off x="-991481" y="915277"/>
            <a:ext cx="6858000" cy="311369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fontAlgn="auto">
              <a:spcAft>
                <a:spcPts val="450"/>
              </a:spcAft>
              <a:defRPr/>
            </a:pPr>
            <a:r>
              <a:rPr lang="en-US" sz="4500" dirty="0">
                <a:solidFill>
                  <a:prstClr val="white"/>
                </a:solidFill>
                <a:latin typeface="Calibri Light" panose="020F0302020204030204"/>
              </a:rPr>
              <a:t>  </a:t>
            </a:r>
            <a:br>
              <a:rPr lang="en-US" sz="4500" dirty="0">
                <a:solidFill>
                  <a:prstClr val="white"/>
                </a:solidFill>
                <a:latin typeface="Calibri Light" panose="020F0302020204030204"/>
              </a:rPr>
            </a:br>
            <a:br>
              <a:rPr lang="en-US" sz="4500" dirty="0">
                <a:solidFill>
                  <a:prstClr val="white"/>
                </a:solidFill>
                <a:latin typeface="Calibri Light" panose="020F0302020204030204"/>
              </a:rPr>
            </a:br>
            <a:br>
              <a:rPr lang="en-US" sz="4500" dirty="0">
                <a:solidFill>
                  <a:prstClr val="white"/>
                </a:solidFill>
                <a:latin typeface="Calibri Light" panose="020F0302020204030204"/>
              </a:rPr>
            </a:br>
            <a:endParaRPr lang="en-GB" sz="4500">
              <a:solidFill>
                <a:prstClr val="white"/>
              </a:solidFill>
              <a:latin typeface="Calibri Light" panose="020F0302020204030204"/>
            </a:endParaRPr>
          </a:p>
        </p:txBody>
      </p:sp>
      <p:pic>
        <p:nvPicPr>
          <p:cNvPr id="12" name="Picture 11">
            <a:extLst>
              <a:ext uri="{FF2B5EF4-FFF2-40B4-BE49-F238E27FC236}">
                <a16:creationId xmlns:a16="http://schemas.microsoft.com/office/drawing/2014/main" id="{B2AB9957-6A40-4881-A945-907448930A2F}"/>
              </a:ext>
            </a:extLst>
          </p:cNvPr>
          <p:cNvPicPr>
            <a:picLocks noChangeAspect="1"/>
          </p:cNvPicPr>
          <p:nvPr/>
        </p:nvPicPr>
        <p:blipFill>
          <a:blip r:embed="rId4"/>
          <a:stretch>
            <a:fillRect/>
          </a:stretch>
        </p:blipFill>
        <p:spPr>
          <a:xfrm>
            <a:off x="1595023" y="915276"/>
            <a:ext cx="1989632" cy="2782249"/>
          </a:xfrm>
          <a:prstGeom prst="rect">
            <a:avLst/>
          </a:prstGeom>
        </p:spPr>
      </p:pic>
    </p:spTree>
    <p:extLst>
      <p:ext uri="{BB962C8B-B14F-4D97-AF65-F5344CB8AC3E}">
        <p14:creationId xmlns:p14="http://schemas.microsoft.com/office/powerpoint/2010/main" val="1924114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304800"/>
            <a:ext cx="8655496" cy="1143000"/>
          </a:xfrm>
        </p:spPr>
        <p:txBody>
          <a:bodyPr/>
          <a:lstStyle/>
          <a:p>
            <a:r>
              <a:rPr lang="en-GB" dirty="0"/>
              <a:t>An Overview of Services – the current offer</a:t>
            </a:r>
          </a:p>
        </p:txBody>
      </p:sp>
      <p:sp>
        <p:nvSpPr>
          <p:cNvPr id="7171" name="Rectangle 3"/>
          <p:cNvSpPr>
            <a:spLocks noGrp="1" noChangeArrowheads="1"/>
          </p:cNvSpPr>
          <p:nvPr>
            <p:ph type="body" idx="1"/>
          </p:nvPr>
        </p:nvSpPr>
        <p:spPr>
          <a:xfrm>
            <a:off x="381000" y="1524000"/>
            <a:ext cx="8153400" cy="4191000"/>
          </a:xfrm>
        </p:spPr>
        <p:txBody>
          <a:bodyPr/>
          <a:lstStyle/>
          <a:p>
            <a:endParaRPr lang="en-GB" dirty="0"/>
          </a:p>
          <a:p>
            <a:endParaRPr lang="en-GB" dirty="0"/>
          </a:p>
        </p:txBody>
      </p:sp>
      <p:graphicFrame>
        <p:nvGraphicFramePr>
          <p:cNvPr id="2" name="Table 1">
            <a:extLst>
              <a:ext uri="{FF2B5EF4-FFF2-40B4-BE49-F238E27FC236}">
                <a16:creationId xmlns:a16="http://schemas.microsoft.com/office/drawing/2014/main" id="{C5F25674-3728-441A-8E56-C551C72F27BA}"/>
              </a:ext>
            </a:extLst>
          </p:cNvPr>
          <p:cNvGraphicFramePr>
            <a:graphicFrameLocks noGrp="1"/>
          </p:cNvGraphicFramePr>
          <p:nvPr/>
        </p:nvGraphicFramePr>
        <p:xfrm>
          <a:off x="251520" y="854025"/>
          <a:ext cx="8784976" cy="5857912"/>
        </p:xfrm>
        <a:graphic>
          <a:graphicData uri="http://schemas.openxmlformats.org/drawingml/2006/table">
            <a:tbl>
              <a:tblPr firstRow="1" bandRow="1">
                <a:tableStyleId>{5C22544A-7EE6-4342-B048-85BDC9FD1C3A}</a:tableStyleId>
              </a:tblPr>
              <a:tblGrid>
                <a:gridCol w="2016224">
                  <a:extLst>
                    <a:ext uri="{9D8B030D-6E8A-4147-A177-3AD203B41FA5}">
                      <a16:colId xmlns:a16="http://schemas.microsoft.com/office/drawing/2014/main" val="2533744470"/>
                    </a:ext>
                  </a:extLst>
                </a:gridCol>
                <a:gridCol w="6768752">
                  <a:extLst>
                    <a:ext uri="{9D8B030D-6E8A-4147-A177-3AD203B41FA5}">
                      <a16:colId xmlns:a16="http://schemas.microsoft.com/office/drawing/2014/main" val="3680203439"/>
                    </a:ext>
                  </a:extLst>
                </a:gridCol>
              </a:tblGrid>
              <a:tr h="627716">
                <a:tc>
                  <a:txBody>
                    <a:bodyPr/>
                    <a:lstStyle/>
                    <a:p>
                      <a:r>
                        <a:rPr lang="en-GB" sz="1100" dirty="0">
                          <a:solidFill>
                            <a:schemeClr val="tx1"/>
                          </a:solidFill>
                        </a:rPr>
                        <a:t>Area of Need</a:t>
                      </a:r>
                    </a:p>
                  </a:txBody>
                  <a:tcPr/>
                </a:tc>
                <a:tc>
                  <a:txBody>
                    <a:bodyPr/>
                    <a:lstStyle/>
                    <a:p>
                      <a:r>
                        <a:rPr lang="en-GB" sz="1100" dirty="0">
                          <a:solidFill>
                            <a:schemeClr val="tx1"/>
                          </a:solidFill>
                        </a:rPr>
                        <a:t>Service</a:t>
                      </a:r>
                    </a:p>
                  </a:txBody>
                  <a:tcPr/>
                </a:tc>
                <a:extLst>
                  <a:ext uri="{0D108BD9-81ED-4DB2-BD59-A6C34878D82A}">
                    <a16:rowId xmlns:a16="http://schemas.microsoft.com/office/drawing/2014/main" val="1709432633"/>
                  </a:ext>
                </a:extLst>
              </a:tr>
              <a:tr h="76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solidFill>
                            <a:schemeClr val="tx1"/>
                          </a:solidFill>
                        </a:rPr>
                        <a:t>Multiple areas</a:t>
                      </a:r>
                    </a:p>
                    <a:p>
                      <a:endParaRPr lang="en-GB" sz="1100" dirty="0">
                        <a:solidFill>
                          <a:schemeClr val="tx1"/>
                        </a:solidFill>
                      </a:endParaRPr>
                    </a:p>
                  </a:txBody>
                  <a:tcPr/>
                </a:tc>
                <a:tc>
                  <a:txBody>
                    <a:bodyPr/>
                    <a:lstStyle/>
                    <a:p>
                      <a:r>
                        <a:rPr lang="en-GB" sz="1100" dirty="0">
                          <a:solidFill>
                            <a:schemeClr val="tx1"/>
                          </a:solidFill>
                        </a:rPr>
                        <a:t>Educational Psychology Service (statutory and traded)</a:t>
                      </a:r>
                    </a:p>
                    <a:p>
                      <a:r>
                        <a:rPr lang="en-GB" sz="1100" dirty="0">
                          <a:solidFill>
                            <a:schemeClr val="tx1"/>
                          </a:solidFill>
                        </a:rPr>
                        <a:t>Virtual School for LAC students</a:t>
                      </a:r>
                    </a:p>
                    <a:p>
                      <a:r>
                        <a:rPr lang="en-GB" sz="1100" dirty="0">
                          <a:solidFill>
                            <a:schemeClr val="tx1"/>
                          </a:solidFill>
                        </a:rPr>
                        <a:t>Attendance Support Unit</a:t>
                      </a:r>
                    </a:p>
                    <a:p>
                      <a:r>
                        <a:rPr lang="en-GB" sz="1100" dirty="0">
                          <a:solidFill>
                            <a:schemeClr val="tx1"/>
                          </a:solidFill>
                        </a:rPr>
                        <a:t>Joint Service for Disabled Children</a:t>
                      </a:r>
                    </a:p>
                    <a:p>
                      <a:r>
                        <a:rPr lang="en-GB" sz="1100" dirty="0">
                          <a:solidFill>
                            <a:schemeClr val="tx1"/>
                          </a:solidFill>
                        </a:rPr>
                        <a:t>SEN Careers Service</a:t>
                      </a:r>
                    </a:p>
                    <a:p>
                      <a:r>
                        <a:rPr lang="en-GB" sz="1100" dirty="0">
                          <a:solidFill>
                            <a:schemeClr val="tx1"/>
                          </a:solidFill>
                        </a:rPr>
                        <a:t>Supported Internships for Post-16</a:t>
                      </a:r>
                    </a:p>
                    <a:p>
                      <a:r>
                        <a:rPr lang="en-GB" sz="1100" dirty="0">
                          <a:solidFill>
                            <a:schemeClr val="tx1"/>
                          </a:solidFill>
                        </a:rPr>
                        <a:t>Early Intervention Support Service (EISS)</a:t>
                      </a:r>
                    </a:p>
                    <a:p>
                      <a:r>
                        <a:rPr lang="en-GB" sz="1100" dirty="0">
                          <a:solidFill>
                            <a:schemeClr val="tx1"/>
                          </a:solidFill>
                        </a:rPr>
                        <a:t>Early Years Social Inclusion (EYSI)/Early Years SEN Team (part-traded)</a:t>
                      </a:r>
                    </a:p>
                    <a:p>
                      <a:r>
                        <a:rPr lang="en-GB" sz="1100" dirty="0">
                          <a:solidFill>
                            <a:schemeClr val="tx1"/>
                          </a:solidFill>
                        </a:rPr>
                        <a:t>SEND/Inclusion Professional Learning (traded)</a:t>
                      </a:r>
                    </a:p>
                    <a:p>
                      <a:r>
                        <a:rPr lang="en-GB" sz="1100" dirty="0">
                          <a:solidFill>
                            <a:schemeClr val="tx1"/>
                          </a:solidFill>
                        </a:rPr>
                        <a:t>SEN Advisor</a:t>
                      </a:r>
                    </a:p>
                    <a:p>
                      <a:r>
                        <a:rPr lang="en-GB" sz="1100" dirty="0">
                          <a:solidFill>
                            <a:schemeClr val="tx1"/>
                          </a:solidFill>
                        </a:rPr>
                        <a:t>Senior School Improvement Advisor for Safeguarding and Inclusion</a:t>
                      </a:r>
                    </a:p>
                    <a:p>
                      <a:r>
                        <a:rPr lang="en-GB" sz="1100" dirty="0">
                          <a:solidFill>
                            <a:schemeClr val="tx1"/>
                          </a:solidFill>
                        </a:rPr>
                        <a:t>Special School Outreach Services: Oaktree, </a:t>
                      </a:r>
                      <a:r>
                        <a:rPr lang="en-GB" sz="1100" dirty="0" err="1">
                          <a:solidFill>
                            <a:schemeClr val="tx1"/>
                          </a:solidFill>
                        </a:rPr>
                        <a:t>Durants</a:t>
                      </a:r>
                      <a:r>
                        <a:rPr lang="en-GB" sz="1100" dirty="0">
                          <a:solidFill>
                            <a:schemeClr val="tx1"/>
                          </a:solidFill>
                        </a:rPr>
                        <a:t>, Waverley, Fern House, West Lea and Russet House</a:t>
                      </a:r>
                    </a:p>
                  </a:txBody>
                  <a:tcPr/>
                </a:tc>
                <a:extLst>
                  <a:ext uri="{0D108BD9-81ED-4DB2-BD59-A6C34878D82A}">
                    <a16:rowId xmlns:a16="http://schemas.microsoft.com/office/drawing/2014/main" val="2504609020"/>
                  </a:ext>
                </a:extLst>
              </a:tr>
              <a:tr h="381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solidFill>
                            <a:schemeClr val="tx1"/>
                          </a:solidFill>
                        </a:rPr>
                        <a:t>Cognition and Learning</a:t>
                      </a:r>
                    </a:p>
                  </a:txBody>
                  <a:tcPr/>
                </a:tc>
                <a:tc>
                  <a:txBody>
                    <a:bodyPr/>
                    <a:lstStyle/>
                    <a:p>
                      <a:r>
                        <a:rPr lang="en-GB" sz="1100" dirty="0"/>
                        <a:t>Covered by services for multiple areas of need</a:t>
                      </a:r>
                    </a:p>
                  </a:txBody>
                  <a:tcPr/>
                </a:tc>
                <a:extLst>
                  <a:ext uri="{0D108BD9-81ED-4DB2-BD59-A6C34878D82A}">
                    <a16:rowId xmlns:a16="http://schemas.microsoft.com/office/drawing/2014/main" val="2454189638"/>
                  </a:ext>
                </a:extLst>
              </a:tr>
              <a:tr h="627716">
                <a:tc>
                  <a:txBody>
                    <a:bodyPr/>
                    <a:lstStyle/>
                    <a:p>
                      <a:r>
                        <a:rPr lang="en-GB" sz="1100" dirty="0">
                          <a:solidFill>
                            <a:schemeClr val="tx1"/>
                          </a:solidFill>
                        </a:rPr>
                        <a:t>Communication and Interaction</a:t>
                      </a:r>
                    </a:p>
                  </a:txBody>
                  <a:tcPr/>
                </a:tc>
                <a:tc>
                  <a:txBody>
                    <a:bodyPr/>
                    <a:lstStyle/>
                    <a:p>
                      <a:r>
                        <a:rPr lang="en-GB" sz="1100" dirty="0">
                          <a:solidFill>
                            <a:schemeClr val="tx1"/>
                          </a:solidFill>
                        </a:rPr>
                        <a:t>Speech and Language (education pathway)</a:t>
                      </a:r>
                    </a:p>
                    <a:p>
                      <a:r>
                        <a:rPr lang="en-GB" sz="1100" dirty="0">
                          <a:solidFill>
                            <a:schemeClr val="tx1"/>
                          </a:solidFill>
                        </a:rPr>
                        <a:t>Enfield Communication Advisory Support Service (ECASS)</a:t>
                      </a:r>
                    </a:p>
                    <a:p>
                      <a:r>
                        <a:rPr lang="en-GB" sz="1100" dirty="0">
                          <a:solidFill>
                            <a:schemeClr val="tx1"/>
                          </a:solidFill>
                        </a:rPr>
                        <a:t>Enfield Advisory Service for Autism (EASA)</a:t>
                      </a:r>
                    </a:p>
                  </a:txBody>
                  <a:tcPr/>
                </a:tc>
                <a:extLst>
                  <a:ext uri="{0D108BD9-81ED-4DB2-BD59-A6C34878D82A}">
                    <a16:rowId xmlns:a16="http://schemas.microsoft.com/office/drawing/2014/main" val="4264583303"/>
                  </a:ext>
                </a:extLst>
              </a:tr>
              <a:tr h="1064351">
                <a:tc>
                  <a:txBody>
                    <a:bodyPr/>
                    <a:lstStyle/>
                    <a:p>
                      <a:r>
                        <a:rPr lang="en-GB" sz="1100" dirty="0">
                          <a:solidFill>
                            <a:schemeClr val="tx1"/>
                          </a:solidFill>
                        </a:rPr>
                        <a:t>Social, Emotional, Mental Health</a:t>
                      </a:r>
                    </a:p>
                  </a:txBody>
                  <a:tcPr/>
                </a:tc>
                <a:tc>
                  <a:txBody>
                    <a:bodyPr/>
                    <a:lstStyle/>
                    <a:p>
                      <a:r>
                        <a:rPr lang="en-GB" sz="1100" dirty="0">
                          <a:solidFill>
                            <a:schemeClr val="tx1"/>
                          </a:solidFill>
                        </a:rPr>
                        <a:t>SWERRL/Primary BSS</a:t>
                      </a:r>
                    </a:p>
                    <a:p>
                      <a:r>
                        <a:rPr lang="en-GB" sz="1100" dirty="0">
                          <a:solidFill>
                            <a:schemeClr val="tx1"/>
                          </a:solidFill>
                        </a:rPr>
                        <a:t>Secondary BSS</a:t>
                      </a:r>
                    </a:p>
                    <a:p>
                      <a:r>
                        <a:rPr lang="en-GB" sz="1100" dirty="0">
                          <a:solidFill>
                            <a:schemeClr val="tx1"/>
                          </a:solidFill>
                        </a:rPr>
                        <a:t>Enfield Trauma Informed Practice in Schools (ETIPSS)</a:t>
                      </a:r>
                    </a:p>
                    <a:p>
                      <a:r>
                        <a:rPr lang="en-GB" sz="1100" dirty="0">
                          <a:solidFill>
                            <a:schemeClr val="tx1"/>
                          </a:solidFill>
                        </a:rPr>
                        <a:t>Mental Health Support Teams</a:t>
                      </a:r>
                    </a:p>
                    <a:p>
                      <a:r>
                        <a:rPr lang="en-GB" sz="1100" dirty="0">
                          <a:solidFill>
                            <a:schemeClr val="tx1"/>
                          </a:solidFill>
                        </a:rPr>
                        <a:t>Emotionally Based School Non-Attendance Provision</a:t>
                      </a:r>
                    </a:p>
                    <a:p>
                      <a:r>
                        <a:rPr lang="en-GB" sz="1100" dirty="0" err="1">
                          <a:solidFill>
                            <a:schemeClr val="tx1"/>
                          </a:solidFill>
                        </a:rPr>
                        <a:t>Orchardside’s</a:t>
                      </a:r>
                      <a:r>
                        <a:rPr lang="en-GB" sz="1100" dirty="0">
                          <a:solidFill>
                            <a:schemeClr val="tx1"/>
                          </a:solidFill>
                        </a:rPr>
                        <a:t> Turnaround Project (traded)</a:t>
                      </a:r>
                    </a:p>
                  </a:txBody>
                  <a:tcPr/>
                </a:tc>
                <a:extLst>
                  <a:ext uri="{0D108BD9-81ED-4DB2-BD59-A6C34878D82A}">
                    <a16:rowId xmlns:a16="http://schemas.microsoft.com/office/drawing/2014/main" val="2474299398"/>
                  </a:ext>
                </a:extLst>
              </a:tr>
              <a:tr h="219220">
                <a:tc>
                  <a:txBody>
                    <a:bodyPr/>
                    <a:lstStyle/>
                    <a:p>
                      <a:r>
                        <a:rPr lang="en-GB" sz="1100" dirty="0">
                          <a:solidFill>
                            <a:schemeClr val="tx1"/>
                          </a:solidFill>
                        </a:rPr>
                        <a:t>Physical and Sensory</a:t>
                      </a:r>
                    </a:p>
                  </a:txBody>
                  <a:tcPr/>
                </a:tc>
                <a:tc>
                  <a:txBody>
                    <a:bodyPr/>
                    <a:lstStyle/>
                    <a:p>
                      <a:r>
                        <a:rPr lang="en-GB" sz="1100" dirty="0">
                          <a:solidFill>
                            <a:schemeClr val="tx1"/>
                          </a:solidFill>
                        </a:rPr>
                        <a:t>Covered by services for multiple areas of need</a:t>
                      </a:r>
                    </a:p>
                  </a:txBody>
                  <a:tcPr/>
                </a:tc>
                <a:extLst>
                  <a:ext uri="{0D108BD9-81ED-4DB2-BD59-A6C34878D82A}">
                    <a16:rowId xmlns:a16="http://schemas.microsoft.com/office/drawing/2014/main" val="1496941616"/>
                  </a:ext>
                </a:extLst>
              </a:tr>
              <a:tr h="5765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solidFill>
                            <a:schemeClr val="tx1"/>
                          </a:solidFill>
                        </a:rPr>
                        <a:t>Medical/Health</a:t>
                      </a:r>
                    </a:p>
                  </a:txBody>
                  <a:tcPr/>
                </a:tc>
                <a:tc>
                  <a:txBody>
                    <a:bodyPr/>
                    <a:lstStyle/>
                    <a:p>
                      <a:r>
                        <a:rPr lang="en-GB" sz="1100" dirty="0">
                          <a:solidFill>
                            <a:schemeClr val="tx1"/>
                          </a:solidFill>
                        </a:rPr>
                        <a:t>School Nursing</a:t>
                      </a:r>
                    </a:p>
                    <a:p>
                      <a:r>
                        <a:rPr lang="en-GB" sz="1100" dirty="0">
                          <a:solidFill>
                            <a:schemeClr val="tx1"/>
                          </a:solidFill>
                        </a:rPr>
                        <a:t>Occupational Therapy</a:t>
                      </a:r>
                    </a:p>
                    <a:p>
                      <a:r>
                        <a:rPr lang="en-GB" sz="1100" dirty="0">
                          <a:solidFill>
                            <a:schemeClr val="tx1"/>
                          </a:solidFill>
                        </a:rPr>
                        <a:t>Speech and Language (health pathway)</a:t>
                      </a:r>
                    </a:p>
                    <a:p>
                      <a:r>
                        <a:rPr lang="en-GB" sz="1100" dirty="0">
                          <a:solidFill>
                            <a:schemeClr val="tx1"/>
                          </a:solidFill>
                        </a:rPr>
                        <a:t>Home Hospital Tuition Service</a:t>
                      </a:r>
                    </a:p>
                  </a:txBody>
                  <a:tcPr/>
                </a:tc>
                <a:extLst>
                  <a:ext uri="{0D108BD9-81ED-4DB2-BD59-A6C34878D82A}">
                    <a16:rowId xmlns:a16="http://schemas.microsoft.com/office/drawing/2014/main" val="4198205147"/>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FA075A-573A-4F36-880A-2A93F724FF02}"/>
              </a:ext>
            </a:extLst>
          </p:cNvPr>
          <p:cNvPicPr>
            <a:picLocks noChangeAspect="1"/>
          </p:cNvPicPr>
          <p:nvPr/>
        </p:nvPicPr>
        <p:blipFill>
          <a:blip r:embed="rId2"/>
          <a:stretch>
            <a:fillRect/>
          </a:stretch>
        </p:blipFill>
        <p:spPr>
          <a:xfrm>
            <a:off x="191604" y="913686"/>
            <a:ext cx="2905325" cy="2777982"/>
          </a:xfrm>
          <a:prstGeom prst="rect">
            <a:avLst/>
          </a:prstGeom>
        </p:spPr>
      </p:pic>
      <p:pic>
        <p:nvPicPr>
          <p:cNvPr id="5" name="Picture 4">
            <a:extLst>
              <a:ext uri="{FF2B5EF4-FFF2-40B4-BE49-F238E27FC236}">
                <a16:creationId xmlns:a16="http://schemas.microsoft.com/office/drawing/2014/main" id="{D24129C9-06C8-404B-8E46-4C23D5D3D2B5}"/>
              </a:ext>
            </a:extLst>
          </p:cNvPr>
          <p:cNvPicPr>
            <a:picLocks noChangeAspect="1"/>
          </p:cNvPicPr>
          <p:nvPr/>
        </p:nvPicPr>
        <p:blipFill>
          <a:blip r:embed="rId3"/>
          <a:stretch>
            <a:fillRect/>
          </a:stretch>
        </p:blipFill>
        <p:spPr>
          <a:xfrm>
            <a:off x="97757" y="3637173"/>
            <a:ext cx="3126669" cy="2223409"/>
          </a:xfrm>
          <a:prstGeom prst="rect">
            <a:avLst/>
          </a:prstGeom>
        </p:spPr>
      </p:pic>
      <p:pic>
        <p:nvPicPr>
          <p:cNvPr id="6" name="Picture 5">
            <a:extLst>
              <a:ext uri="{FF2B5EF4-FFF2-40B4-BE49-F238E27FC236}">
                <a16:creationId xmlns:a16="http://schemas.microsoft.com/office/drawing/2014/main" id="{76F77E89-FBE2-47FA-BB05-9EA7A742C3F0}"/>
              </a:ext>
            </a:extLst>
          </p:cNvPr>
          <p:cNvPicPr>
            <a:picLocks noChangeAspect="1"/>
          </p:cNvPicPr>
          <p:nvPr/>
        </p:nvPicPr>
        <p:blipFill>
          <a:blip r:embed="rId4"/>
          <a:stretch>
            <a:fillRect/>
          </a:stretch>
        </p:blipFill>
        <p:spPr>
          <a:xfrm>
            <a:off x="3031959" y="968181"/>
            <a:ext cx="2723487" cy="2723487"/>
          </a:xfrm>
          <a:prstGeom prst="rect">
            <a:avLst/>
          </a:prstGeom>
        </p:spPr>
      </p:pic>
      <p:pic>
        <p:nvPicPr>
          <p:cNvPr id="10" name="Picture 9">
            <a:extLst>
              <a:ext uri="{FF2B5EF4-FFF2-40B4-BE49-F238E27FC236}">
                <a16:creationId xmlns:a16="http://schemas.microsoft.com/office/drawing/2014/main" id="{8CE68166-BC16-4126-B895-6011781F4065}"/>
              </a:ext>
            </a:extLst>
          </p:cNvPr>
          <p:cNvPicPr>
            <a:picLocks noChangeAspect="1"/>
          </p:cNvPicPr>
          <p:nvPr/>
        </p:nvPicPr>
        <p:blipFill rotWithShape="1">
          <a:blip r:embed="rId5"/>
          <a:srcRect t="2852"/>
          <a:stretch/>
        </p:blipFill>
        <p:spPr>
          <a:xfrm>
            <a:off x="5894872" y="1687813"/>
            <a:ext cx="3057525" cy="3657407"/>
          </a:xfrm>
          <a:prstGeom prst="rect">
            <a:avLst/>
          </a:prstGeom>
        </p:spPr>
      </p:pic>
      <p:pic>
        <p:nvPicPr>
          <p:cNvPr id="11" name="Picture 10">
            <a:extLst>
              <a:ext uri="{FF2B5EF4-FFF2-40B4-BE49-F238E27FC236}">
                <a16:creationId xmlns:a16="http://schemas.microsoft.com/office/drawing/2014/main" id="{48C2CDF9-9820-41FC-92D1-E1ED00A41992}"/>
              </a:ext>
            </a:extLst>
          </p:cNvPr>
          <p:cNvPicPr>
            <a:picLocks noChangeAspect="1"/>
          </p:cNvPicPr>
          <p:nvPr/>
        </p:nvPicPr>
        <p:blipFill>
          <a:blip r:embed="rId6"/>
          <a:stretch>
            <a:fillRect/>
          </a:stretch>
        </p:blipFill>
        <p:spPr>
          <a:xfrm>
            <a:off x="2950124" y="4257374"/>
            <a:ext cx="2855190" cy="1743376"/>
          </a:xfrm>
          <a:prstGeom prst="rect">
            <a:avLst/>
          </a:prstGeom>
        </p:spPr>
      </p:pic>
      <p:pic>
        <p:nvPicPr>
          <p:cNvPr id="12" name="Picture 11">
            <a:extLst>
              <a:ext uri="{FF2B5EF4-FFF2-40B4-BE49-F238E27FC236}">
                <a16:creationId xmlns:a16="http://schemas.microsoft.com/office/drawing/2014/main" id="{7B7BFE9E-1C83-46FE-8B24-0E4CCE479188}"/>
              </a:ext>
            </a:extLst>
          </p:cNvPr>
          <p:cNvPicPr>
            <a:picLocks noChangeAspect="1"/>
          </p:cNvPicPr>
          <p:nvPr/>
        </p:nvPicPr>
        <p:blipFill>
          <a:blip r:embed="rId7"/>
          <a:stretch>
            <a:fillRect/>
          </a:stretch>
        </p:blipFill>
        <p:spPr>
          <a:xfrm>
            <a:off x="6404372" y="913686"/>
            <a:ext cx="2331457" cy="837782"/>
          </a:xfrm>
          <a:prstGeom prst="rect">
            <a:avLst/>
          </a:prstGeom>
        </p:spPr>
      </p:pic>
      <p:sp>
        <p:nvSpPr>
          <p:cNvPr id="13" name="Arrow: Right 12">
            <a:extLst>
              <a:ext uri="{FF2B5EF4-FFF2-40B4-BE49-F238E27FC236}">
                <a16:creationId xmlns:a16="http://schemas.microsoft.com/office/drawing/2014/main" id="{D55742AA-146D-438A-B95E-2CEADAE4CC5F}"/>
              </a:ext>
            </a:extLst>
          </p:cNvPr>
          <p:cNvSpPr/>
          <p:nvPr/>
        </p:nvSpPr>
        <p:spPr>
          <a:xfrm>
            <a:off x="2623409" y="1694755"/>
            <a:ext cx="416273" cy="2535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GB" sz="1350">
              <a:solidFill>
                <a:prstClr val="white"/>
              </a:solidFill>
              <a:latin typeface="Calibri" panose="020F0502020204030204"/>
            </a:endParaRPr>
          </a:p>
        </p:txBody>
      </p:sp>
      <p:sp>
        <p:nvSpPr>
          <p:cNvPr id="14" name="Arrow: Right 13">
            <a:extLst>
              <a:ext uri="{FF2B5EF4-FFF2-40B4-BE49-F238E27FC236}">
                <a16:creationId xmlns:a16="http://schemas.microsoft.com/office/drawing/2014/main" id="{E349E803-5E3C-4800-9F63-20CE92123F92}"/>
              </a:ext>
            </a:extLst>
          </p:cNvPr>
          <p:cNvSpPr/>
          <p:nvPr/>
        </p:nvSpPr>
        <p:spPr>
          <a:xfrm>
            <a:off x="5848673" y="1441159"/>
            <a:ext cx="416273" cy="2535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GB" sz="1350">
              <a:solidFill>
                <a:prstClr val="white"/>
              </a:solidFill>
              <a:latin typeface="Calibri" panose="020F0502020204030204"/>
            </a:endParaRPr>
          </a:p>
        </p:txBody>
      </p:sp>
      <p:sp>
        <p:nvSpPr>
          <p:cNvPr id="15" name="Arrow: Right 14">
            <a:extLst>
              <a:ext uri="{FF2B5EF4-FFF2-40B4-BE49-F238E27FC236}">
                <a16:creationId xmlns:a16="http://schemas.microsoft.com/office/drawing/2014/main" id="{12F5FFAD-F2AF-41C2-86C2-2A74D2777D88}"/>
              </a:ext>
            </a:extLst>
          </p:cNvPr>
          <p:cNvSpPr/>
          <p:nvPr/>
        </p:nvSpPr>
        <p:spPr>
          <a:xfrm rot="8232033">
            <a:off x="5597179" y="4045975"/>
            <a:ext cx="416273" cy="2535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GB" sz="1350">
              <a:solidFill>
                <a:prstClr val="white"/>
              </a:solidFill>
              <a:latin typeface="Calibri" panose="020F0502020204030204"/>
            </a:endParaRPr>
          </a:p>
        </p:txBody>
      </p:sp>
      <p:sp>
        <p:nvSpPr>
          <p:cNvPr id="16" name="Title 1">
            <a:extLst>
              <a:ext uri="{FF2B5EF4-FFF2-40B4-BE49-F238E27FC236}">
                <a16:creationId xmlns:a16="http://schemas.microsoft.com/office/drawing/2014/main" id="{F7801A1B-1E99-49A7-A563-328DC2A018F6}"/>
              </a:ext>
            </a:extLst>
          </p:cNvPr>
          <p:cNvSpPr txBox="1">
            <a:spLocks/>
          </p:cNvSpPr>
          <p:nvPr/>
        </p:nvSpPr>
        <p:spPr>
          <a:xfrm>
            <a:off x="1533298" y="818421"/>
            <a:ext cx="1498661" cy="39565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sz="2100" b="1" dirty="0">
                <a:solidFill>
                  <a:prstClr val="black"/>
                </a:solidFill>
                <a:latin typeface="Calibri Light" panose="020F0302020204030204"/>
                <a:cs typeface="Calibri Light"/>
              </a:rPr>
              <a:t>Outcome 9</a:t>
            </a:r>
            <a:r>
              <a:rPr lang="en-GB" sz="3000" b="1" dirty="0">
                <a:solidFill>
                  <a:prstClr val="black"/>
                </a:solidFill>
                <a:latin typeface="Calibri Light" panose="020F0302020204030204"/>
                <a:cs typeface="Calibri Light"/>
              </a:rPr>
              <a:t> </a:t>
            </a:r>
            <a:endParaRPr lang="en-GB" sz="3000" dirty="0">
              <a:solidFill>
                <a:prstClr val="black"/>
              </a:solidFill>
              <a:latin typeface="Calibri Light" panose="020F0302020204030204"/>
              <a:cs typeface="Calibri Light" panose="020F0302020204030204"/>
            </a:endParaRPr>
          </a:p>
        </p:txBody>
      </p:sp>
    </p:spTree>
    <p:extLst>
      <p:ext uri="{BB962C8B-B14F-4D97-AF65-F5344CB8AC3E}">
        <p14:creationId xmlns:p14="http://schemas.microsoft.com/office/powerpoint/2010/main" val="20355518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17F4A6-FCF8-4F41-A975-F4471CCE9F2B}"/>
              </a:ext>
            </a:extLst>
          </p:cNvPr>
          <p:cNvPicPr>
            <a:picLocks noChangeAspect="1"/>
          </p:cNvPicPr>
          <p:nvPr/>
        </p:nvPicPr>
        <p:blipFill>
          <a:blip r:embed="rId2"/>
          <a:stretch>
            <a:fillRect/>
          </a:stretch>
        </p:blipFill>
        <p:spPr>
          <a:xfrm>
            <a:off x="337109" y="930943"/>
            <a:ext cx="3693545" cy="674045"/>
          </a:xfrm>
          <a:prstGeom prst="rect">
            <a:avLst/>
          </a:prstGeom>
        </p:spPr>
      </p:pic>
      <p:pic>
        <p:nvPicPr>
          <p:cNvPr id="3" name="Picture 2">
            <a:extLst>
              <a:ext uri="{FF2B5EF4-FFF2-40B4-BE49-F238E27FC236}">
                <a16:creationId xmlns:a16="http://schemas.microsoft.com/office/drawing/2014/main" id="{D1232444-58AE-46ED-BEF8-AA451F46BF05}"/>
              </a:ext>
            </a:extLst>
          </p:cNvPr>
          <p:cNvPicPr>
            <a:picLocks noChangeAspect="1"/>
          </p:cNvPicPr>
          <p:nvPr/>
        </p:nvPicPr>
        <p:blipFill>
          <a:blip r:embed="rId3"/>
          <a:stretch>
            <a:fillRect/>
          </a:stretch>
        </p:blipFill>
        <p:spPr>
          <a:xfrm>
            <a:off x="0" y="1764507"/>
            <a:ext cx="2628900" cy="4236244"/>
          </a:xfrm>
          <a:prstGeom prst="rect">
            <a:avLst/>
          </a:prstGeom>
        </p:spPr>
      </p:pic>
      <p:pic>
        <p:nvPicPr>
          <p:cNvPr id="4" name="Picture 3">
            <a:extLst>
              <a:ext uri="{FF2B5EF4-FFF2-40B4-BE49-F238E27FC236}">
                <a16:creationId xmlns:a16="http://schemas.microsoft.com/office/drawing/2014/main" id="{CC339B97-1265-46B4-8743-3F4538C5A9CA}"/>
              </a:ext>
            </a:extLst>
          </p:cNvPr>
          <p:cNvPicPr>
            <a:picLocks noChangeAspect="1"/>
          </p:cNvPicPr>
          <p:nvPr/>
        </p:nvPicPr>
        <p:blipFill>
          <a:blip r:embed="rId4"/>
          <a:stretch>
            <a:fillRect/>
          </a:stretch>
        </p:blipFill>
        <p:spPr>
          <a:xfrm>
            <a:off x="3761908" y="1115571"/>
            <a:ext cx="2483297" cy="4727924"/>
          </a:xfrm>
          <a:prstGeom prst="rect">
            <a:avLst/>
          </a:prstGeom>
        </p:spPr>
      </p:pic>
      <p:pic>
        <p:nvPicPr>
          <p:cNvPr id="5" name="Picture 4">
            <a:extLst>
              <a:ext uri="{FF2B5EF4-FFF2-40B4-BE49-F238E27FC236}">
                <a16:creationId xmlns:a16="http://schemas.microsoft.com/office/drawing/2014/main" id="{8D15C480-D180-4AA7-9AAA-58F00E0C0197}"/>
              </a:ext>
            </a:extLst>
          </p:cNvPr>
          <p:cNvPicPr>
            <a:picLocks noChangeAspect="1"/>
          </p:cNvPicPr>
          <p:nvPr/>
        </p:nvPicPr>
        <p:blipFill>
          <a:blip r:embed="rId5"/>
          <a:stretch>
            <a:fillRect/>
          </a:stretch>
        </p:blipFill>
        <p:spPr>
          <a:xfrm>
            <a:off x="6405310" y="930943"/>
            <a:ext cx="2628900" cy="3030480"/>
          </a:xfrm>
          <a:prstGeom prst="rect">
            <a:avLst/>
          </a:prstGeom>
        </p:spPr>
      </p:pic>
      <p:pic>
        <p:nvPicPr>
          <p:cNvPr id="6" name="Picture 5">
            <a:extLst>
              <a:ext uri="{FF2B5EF4-FFF2-40B4-BE49-F238E27FC236}">
                <a16:creationId xmlns:a16="http://schemas.microsoft.com/office/drawing/2014/main" id="{A1BB70D2-529E-4655-9ED1-D6E98AF20582}"/>
              </a:ext>
            </a:extLst>
          </p:cNvPr>
          <p:cNvPicPr>
            <a:picLocks noChangeAspect="1"/>
          </p:cNvPicPr>
          <p:nvPr/>
        </p:nvPicPr>
        <p:blipFill>
          <a:blip r:embed="rId6"/>
          <a:stretch>
            <a:fillRect/>
          </a:stretch>
        </p:blipFill>
        <p:spPr>
          <a:xfrm>
            <a:off x="6245204" y="3961423"/>
            <a:ext cx="2628899" cy="1630448"/>
          </a:xfrm>
          <a:prstGeom prst="rect">
            <a:avLst/>
          </a:prstGeom>
        </p:spPr>
      </p:pic>
      <p:sp>
        <p:nvSpPr>
          <p:cNvPr id="7" name="Title 1">
            <a:extLst>
              <a:ext uri="{FF2B5EF4-FFF2-40B4-BE49-F238E27FC236}">
                <a16:creationId xmlns:a16="http://schemas.microsoft.com/office/drawing/2014/main" id="{9C2F9DEC-EFD8-46CD-86D1-9C959EF7A4B0}"/>
              </a:ext>
            </a:extLst>
          </p:cNvPr>
          <p:cNvSpPr txBox="1">
            <a:spLocks/>
          </p:cNvSpPr>
          <p:nvPr/>
        </p:nvSpPr>
        <p:spPr>
          <a:xfrm>
            <a:off x="1133010" y="771424"/>
            <a:ext cx="1498661" cy="39565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sz="2100" b="1" dirty="0">
                <a:solidFill>
                  <a:prstClr val="black"/>
                </a:solidFill>
                <a:latin typeface="Calibri Light" panose="020F0302020204030204"/>
                <a:cs typeface="Calibri Light"/>
              </a:rPr>
              <a:t>Outcome 9</a:t>
            </a:r>
            <a:r>
              <a:rPr lang="en-GB" sz="3000" b="1" dirty="0">
                <a:solidFill>
                  <a:prstClr val="black"/>
                </a:solidFill>
                <a:latin typeface="Calibri Light" panose="020F0302020204030204"/>
                <a:cs typeface="Calibri Light"/>
              </a:rPr>
              <a:t> </a:t>
            </a:r>
            <a:endParaRPr lang="en-GB" sz="3000" dirty="0">
              <a:solidFill>
                <a:prstClr val="black"/>
              </a:solidFill>
              <a:latin typeface="Calibri Light" panose="020F0302020204030204"/>
              <a:cs typeface="Calibri Light" panose="020F0302020204030204"/>
            </a:endParaRPr>
          </a:p>
        </p:txBody>
      </p:sp>
    </p:spTree>
    <p:extLst>
      <p:ext uri="{BB962C8B-B14F-4D97-AF65-F5344CB8AC3E}">
        <p14:creationId xmlns:p14="http://schemas.microsoft.com/office/powerpoint/2010/main" val="6168228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C8A7E-9898-423E-82D9-694E95AF41B4}"/>
              </a:ext>
            </a:extLst>
          </p:cNvPr>
          <p:cNvSpPr>
            <a:spLocks noGrp="1"/>
          </p:cNvSpPr>
          <p:nvPr>
            <p:ph type="ctrTitle"/>
          </p:nvPr>
        </p:nvSpPr>
        <p:spPr>
          <a:xfrm>
            <a:off x="3996645" y="2673568"/>
            <a:ext cx="4911611" cy="1441688"/>
          </a:xfrm>
        </p:spPr>
        <p:txBody>
          <a:bodyPr vert="horz" wrap="square" lIns="68580" tIns="34290" rIns="68580" bIns="34290" numCol="1" rtlCol="0" anchor="t" anchorCtr="0" compatLnSpc="1">
            <a:prstTxWarp prst="textNoShape">
              <a:avLst/>
            </a:prstTxWarp>
            <a:noAutofit/>
          </a:bodyPr>
          <a:lstStyle/>
          <a:p>
            <a:r>
              <a:rPr lang="en-US" sz="3300" dirty="0">
                <a:ea typeface="+mj-lt"/>
                <a:cs typeface="+mj-lt"/>
              </a:rPr>
              <a:t>More recent work has been around sustainable development goals with work around plastic packaging, environment days, waste warrior projects to reduce waste </a:t>
            </a:r>
            <a:r>
              <a:rPr lang="en-US" sz="3300" dirty="0" err="1">
                <a:ea typeface="+mj-lt"/>
                <a:cs typeface="+mj-lt"/>
              </a:rPr>
              <a:t>etc</a:t>
            </a:r>
            <a:endParaRPr lang="en-US" sz="3300" dirty="0">
              <a:cs typeface="Calibri Light"/>
            </a:endParaRPr>
          </a:p>
        </p:txBody>
      </p:sp>
      <p:pic>
        <p:nvPicPr>
          <p:cNvPr id="6" name="Picture 6" descr="Graphical user interface, text, application&#10;&#10;Description automatically generated">
            <a:extLst>
              <a:ext uri="{FF2B5EF4-FFF2-40B4-BE49-F238E27FC236}">
                <a16:creationId xmlns:a16="http://schemas.microsoft.com/office/drawing/2014/main" id="{0479293C-C6A3-4444-BFF8-7F0BBE776369}"/>
              </a:ext>
            </a:extLst>
          </p:cNvPr>
          <p:cNvPicPr>
            <a:picLocks noChangeAspect="1"/>
          </p:cNvPicPr>
          <p:nvPr/>
        </p:nvPicPr>
        <p:blipFill>
          <a:blip r:embed="rId2"/>
          <a:stretch>
            <a:fillRect/>
          </a:stretch>
        </p:blipFill>
        <p:spPr>
          <a:xfrm>
            <a:off x="4834435" y="1012287"/>
            <a:ext cx="1593057" cy="1227550"/>
          </a:xfrm>
          <a:prstGeom prst="rect">
            <a:avLst/>
          </a:prstGeom>
        </p:spPr>
      </p:pic>
      <p:pic>
        <p:nvPicPr>
          <p:cNvPr id="5" name="Picture 5" descr="Logo, company name&#10;&#10;Description automatically generated">
            <a:extLst>
              <a:ext uri="{FF2B5EF4-FFF2-40B4-BE49-F238E27FC236}">
                <a16:creationId xmlns:a16="http://schemas.microsoft.com/office/drawing/2014/main" id="{D8B3ABD2-EEB8-42EA-8F17-77F484A1CFAF}"/>
              </a:ext>
            </a:extLst>
          </p:cNvPr>
          <p:cNvPicPr>
            <a:picLocks noChangeAspect="1"/>
          </p:cNvPicPr>
          <p:nvPr/>
        </p:nvPicPr>
        <p:blipFill>
          <a:blip r:embed="rId3"/>
          <a:stretch>
            <a:fillRect/>
          </a:stretch>
        </p:blipFill>
        <p:spPr>
          <a:xfrm>
            <a:off x="235745" y="2505870"/>
            <a:ext cx="2792127" cy="2535606"/>
          </a:xfrm>
          <a:prstGeom prst="rect">
            <a:avLst/>
          </a:prstGeom>
        </p:spPr>
      </p:pic>
      <p:sp>
        <p:nvSpPr>
          <p:cNvPr id="4" name="Title 1">
            <a:extLst>
              <a:ext uri="{FF2B5EF4-FFF2-40B4-BE49-F238E27FC236}">
                <a16:creationId xmlns:a16="http://schemas.microsoft.com/office/drawing/2014/main" id="{14B1DE3C-8198-4B94-A279-0074C0E5DEFF}"/>
              </a:ext>
            </a:extLst>
          </p:cNvPr>
          <p:cNvSpPr txBox="1">
            <a:spLocks/>
          </p:cNvSpPr>
          <p:nvPr/>
        </p:nvSpPr>
        <p:spPr>
          <a:xfrm>
            <a:off x="-991481" y="915277"/>
            <a:ext cx="6858000" cy="311369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fontAlgn="auto">
              <a:spcAft>
                <a:spcPts val="450"/>
              </a:spcAft>
              <a:defRPr/>
            </a:pPr>
            <a:r>
              <a:rPr lang="en-US" sz="4500" dirty="0">
                <a:solidFill>
                  <a:prstClr val="white"/>
                </a:solidFill>
                <a:latin typeface="Calibri Light" panose="020F0302020204030204"/>
              </a:rPr>
              <a:t>  </a:t>
            </a:r>
            <a:br>
              <a:rPr lang="en-US" sz="4500" dirty="0">
                <a:solidFill>
                  <a:prstClr val="white"/>
                </a:solidFill>
                <a:latin typeface="Calibri Light" panose="020F0302020204030204"/>
              </a:rPr>
            </a:br>
            <a:br>
              <a:rPr lang="en-US" sz="4500" dirty="0">
                <a:solidFill>
                  <a:prstClr val="white"/>
                </a:solidFill>
                <a:latin typeface="Calibri Light" panose="020F0302020204030204"/>
              </a:rPr>
            </a:br>
            <a:br>
              <a:rPr lang="en-US" sz="4500" dirty="0">
                <a:solidFill>
                  <a:prstClr val="white"/>
                </a:solidFill>
                <a:latin typeface="Calibri Light" panose="020F0302020204030204"/>
              </a:rPr>
            </a:br>
            <a:endParaRPr lang="en-GB" sz="4500">
              <a:solidFill>
                <a:prstClr val="white"/>
              </a:solidFill>
              <a:latin typeface="Calibri Light" panose="020F0302020204030204"/>
            </a:endParaRPr>
          </a:p>
        </p:txBody>
      </p:sp>
    </p:spTree>
    <p:extLst>
      <p:ext uri="{BB962C8B-B14F-4D97-AF65-F5344CB8AC3E}">
        <p14:creationId xmlns:p14="http://schemas.microsoft.com/office/powerpoint/2010/main" val="20879240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C8A7E-9898-423E-82D9-694E95AF41B4}"/>
              </a:ext>
            </a:extLst>
          </p:cNvPr>
          <p:cNvSpPr>
            <a:spLocks noGrp="1"/>
          </p:cNvSpPr>
          <p:nvPr>
            <p:ph type="ctrTitle"/>
          </p:nvPr>
        </p:nvSpPr>
        <p:spPr>
          <a:xfrm>
            <a:off x="3780723" y="2645304"/>
            <a:ext cx="5467371" cy="1441688"/>
          </a:xfrm>
        </p:spPr>
        <p:txBody>
          <a:bodyPr vert="horz" wrap="square" lIns="68580" tIns="34290" rIns="68580" bIns="34290" numCol="1" rtlCol="0" anchor="t" anchorCtr="0" compatLnSpc="1">
            <a:prstTxWarp prst="textNoShape">
              <a:avLst/>
            </a:prstTxWarp>
            <a:noAutofit/>
          </a:bodyPr>
          <a:lstStyle/>
          <a:p>
            <a:r>
              <a:rPr lang="en-US" sz="3000" dirty="0">
                <a:ea typeface="+mj-lt"/>
                <a:cs typeface="+mj-lt"/>
              </a:rPr>
              <a:t>Our children have a good understanding of their rights and it can be seen in the ethos of the school and calm environment.</a:t>
            </a:r>
            <a:br>
              <a:rPr lang="en-US" sz="3000" dirty="0">
                <a:ea typeface="+mj-lt"/>
                <a:cs typeface="+mj-lt"/>
              </a:rPr>
            </a:br>
            <a:r>
              <a:rPr lang="en-US" sz="3000" dirty="0">
                <a:ea typeface="+mj-lt"/>
                <a:cs typeface="+mj-lt"/>
              </a:rPr>
              <a:t>It has made our children more aware of local and global issues and the need to be good citizens for the future</a:t>
            </a:r>
            <a:endParaRPr lang="en-US" sz="3000" dirty="0">
              <a:cs typeface="Calibri Light"/>
            </a:endParaRPr>
          </a:p>
        </p:txBody>
      </p:sp>
      <p:pic>
        <p:nvPicPr>
          <p:cNvPr id="6" name="Picture 6" descr="Graphical user interface, text, application&#10;&#10;Description automatically generated">
            <a:extLst>
              <a:ext uri="{FF2B5EF4-FFF2-40B4-BE49-F238E27FC236}">
                <a16:creationId xmlns:a16="http://schemas.microsoft.com/office/drawing/2014/main" id="{0479293C-C6A3-4444-BFF8-7F0BBE776369}"/>
              </a:ext>
            </a:extLst>
          </p:cNvPr>
          <p:cNvPicPr>
            <a:picLocks noChangeAspect="1"/>
          </p:cNvPicPr>
          <p:nvPr/>
        </p:nvPicPr>
        <p:blipFill>
          <a:blip r:embed="rId2"/>
          <a:stretch>
            <a:fillRect/>
          </a:stretch>
        </p:blipFill>
        <p:spPr>
          <a:xfrm>
            <a:off x="4834435" y="1012287"/>
            <a:ext cx="1593057" cy="1227550"/>
          </a:xfrm>
          <a:prstGeom prst="rect">
            <a:avLst/>
          </a:prstGeom>
        </p:spPr>
      </p:pic>
      <p:pic>
        <p:nvPicPr>
          <p:cNvPr id="5" name="Picture 5" descr="Logo, company name&#10;&#10;Description automatically generated">
            <a:extLst>
              <a:ext uri="{FF2B5EF4-FFF2-40B4-BE49-F238E27FC236}">
                <a16:creationId xmlns:a16="http://schemas.microsoft.com/office/drawing/2014/main" id="{D8B3ABD2-EEB8-42EA-8F17-77F484A1CFAF}"/>
              </a:ext>
            </a:extLst>
          </p:cNvPr>
          <p:cNvPicPr>
            <a:picLocks noChangeAspect="1"/>
          </p:cNvPicPr>
          <p:nvPr/>
        </p:nvPicPr>
        <p:blipFill>
          <a:blip r:embed="rId3"/>
          <a:stretch>
            <a:fillRect/>
          </a:stretch>
        </p:blipFill>
        <p:spPr>
          <a:xfrm>
            <a:off x="235745" y="2505870"/>
            <a:ext cx="2792127" cy="2535606"/>
          </a:xfrm>
          <a:prstGeom prst="rect">
            <a:avLst/>
          </a:prstGeom>
        </p:spPr>
      </p:pic>
      <p:sp>
        <p:nvSpPr>
          <p:cNvPr id="4" name="Title 1">
            <a:extLst>
              <a:ext uri="{FF2B5EF4-FFF2-40B4-BE49-F238E27FC236}">
                <a16:creationId xmlns:a16="http://schemas.microsoft.com/office/drawing/2014/main" id="{14B1DE3C-8198-4B94-A279-0074C0E5DEFF}"/>
              </a:ext>
            </a:extLst>
          </p:cNvPr>
          <p:cNvSpPr txBox="1">
            <a:spLocks/>
          </p:cNvSpPr>
          <p:nvPr/>
        </p:nvSpPr>
        <p:spPr>
          <a:xfrm>
            <a:off x="-991481" y="915277"/>
            <a:ext cx="6858000" cy="311369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fontAlgn="auto">
              <a:spcAft>
                <a:spcPts val="450"/>
              </a:spcAft>
              <a:defRPr/>
            </a:pPr>
            <a:r>
              <a:rPr lang="en-US" sz="4500" dirty="0">
                <a:solidFill>
                  <a:prstClr val="white"/>
                </a:solidFill>
                <a:latin typeface="Calibri Light" panose="020F0302020204030204"/>
              </a:rPr>
              <a:t>  </a:t>
            </a:r>
            <a:br>
              <a:rPr lang="en-US" sz="4500" dirty="0">
                <a:solidFill>
                  <a:prstClr val="white"/>
                </a:solidFill>
                <a:latin typeface="Calibri Light" panose="020F0302020204030204"/>
              </a:rPr>
            </a:br>
            <a:br>
              <a:rPr lang="en-US" sz="4500" dirty="0">
                <a:solidFill>
                  <a:prstClr val="white"/>
                </a:solidFill>
                <a:latin typeface="Calibri Light" panose="020F0302020204030204"/>
              </a:rPr>
            </a:br>
            <a:br>
              <a:rPr lang="en-US" sz="4500" dirty="0">
                <a:solidFill>
                  <a:prstClr val="white"/>
                </a:solidFill>
                <a:latin typeface="Calibri Light" panose="020F0302020204030204"/>
              </a:rPr>
            </a:br>
            <a:endParaRPr lang="en-GB" sz="4500">
              <a:solidFill>
                <a:prstClr val="white"/>
              </a:solidFill>
              <a:latin typeface="Calibri Light" panose="020F0302020204030204"/>
            </a:endParaRPr>
          </a:p>
        </p:txBody>
      </p:sp>
      <p:sp>
        <p:nvSpPr>
          <p:cNvPr id="3" name="TextBox 2">
            <a:extLst>
              <a:ext uri="{FF2B5EF4-FFF2-40B4-BE49-F238E27FC236}">
                <a16:creationId xmlns:a16="http://schemas.microsoft.com/office/drawing/2014/main" id="{0C74D2F8-D4D0-4AE8-B954-95797457543B}"/>
              </a:ext>
            </a:extLst>
          </p:cNvPr>
          <p:cNvSpPr txBox="1"/>
          <p:nvPr/>
        </p:nvSpPr>
        <p:spPr>
          <a:xfrm>
            <a:off x="612985" y="1674872"/>
            <a:ext cx="2288658" cy="1615827"/>
          </a:xfrm>
          <a:prstGeom prst="rect">
            <a:avLst/>
          </a:prstGeom>
          <a:noFill/>
        </p:spPr>
        <p:txBody>
          <a:bodyPr wrap="square" rtlCol="0">
            <a:spAutoFit/>
          </a:bodyPr>
          <a:lstStyle/>
          <a:p>
            <a:r>
              <a:rPr lang="en-GB" sz="4950" dirty="0">
                <a:solidFill>
                  <a:schemeClr val="bg1"/>
                </a:solidFill>
              </a:rPr>
              <a:t>IMPACT</a:t>
            </a:r>
          </a:p>
        </p:txBody>
      </p:sp>
    </p:spTree>
    <p:extLst>
      <p:ext uri="{BB962C8B-B14F-4D97-AF65-F5344CB8AC3E}">
        <p14:creationId xmlns:p14="http://schemas.microsoft.com/office/powerpoint/2010/main" val="3123192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EB66A-4725-4760-9EF6-5C786E964507}"/>
              </a:ext>
            </a:extLst>
          </p:cNvPr>
          <p:cNvSpPr>
            <a:spLocks noGrp="1"/>
          </p:cNvSpPr>
          <p:nvPr>
            <p:ph type="title"/>
          </p:nvPr>
        </p:nvSpPr>
        <p:spPr/>
        <p:txBody>
          <a:bodyPr/>
          <a:lstStyle/>
          <a:p>
            <a:r>
              <a:rPr lang="en-GB" dirty="0"/>
              <a:t>Gap Analysis</a:t>
            </a:r>
          </a:p>
        </p:txBody>
      </p:sp>
      <p:graphicFrame>
        <p:nvGraphicFramePr>
          <p:cNvPr id="5" name="Content Placeholder 4">
            <a:extLst>
              <a:ext uri="{FF2B5EF4-FFF2-40B4-BE49-F238E27FC236}">
                <a16:creationId xmlns:a16="http://schemas.microsoft.com/office/drawing/2014/main" id="{7AE17DF9-A25D-4E8E-A97B-7993D6721750}"/>
              </a:ext>
            </a:extLst>
          </p:cNvPr>
          <p:cNvGraphicFramePr>
            <a:graphicFrameLocks noGrp="1"/>
          </p:cNvGraphicFramePr>
          <p:nvPr>
            <p:ph idx="1"/>
          </p:nvPr>
        </p:nvGraphicFramePr>
        <p:xfrm>
          <a:off x="304801" y="908720"/>
          <a:ext cx="8587680" cy="5707862"/>
        </p:xfrm>
        <a:graphic>
          <a:graphicData uri="http://schemas.openxmlformats.org/drawingml/2006/table">
            <a:tbl>
              <a:tblPr firstRow="1" bandRow="1">
                <a:tableStyleId>{5C22544A-7EE6-4342-B048-85BDC9FD1C3A}</a:tableStyleId>
              </a:tblPr>
              <a:tblGrid>
                <a:gridCol w="1699338">
                  <a:extLst>
                    <a:ext uri="{9D8B030D-6E8A-4147-A177-3AD203B41FA5}">
                      <a16:colId xmlns:a16="http://schemas.microsoft.com/office/drawing/2014/main" val="2660398726"/>
                    </a:ext>
                  </a:extLst>
                </a:gridCol>
                <a:gridCol w="6888342">
                  <a:extLst>
                    <a:ext uri="{9D8B030D-6E8A-4147-A177-3AD203B41FA5}">
                      <a16:colId xmlns:a16="http://schemas.microsoft.com/office/drawing/2014/main" val="1307687355"/>
                    </a:ext>
                  </a:extLst>
                </a:gridCol>
              </a:tblGrid>
              <a:tr h="404342">
                <a:tc>
                  <a:txBody>
                    <a:bodyPr/>
                    <a:lstStyle/>
                    <a:p>
                      <a:r>
                        <a:rPr lang="en-GB" sz="1200" dirty="0">
                          <a:solidFill>
                            <a:schemeClr val="tx1"/>
                          </a:solidFill>
                        </a:rPr>
                        <a:t>Area/Need</a:t>
                      </a:r>
                    </a:p>
                  </a:txBody>
                  <a:tcPr/>
                </a:tc>
                <a:tc>
                  <a:txBody>
                    <a:bodyPr/>
                    <a:lstStyle/>
                    <a:p>
                      <a:r>
                        <a:rPr lang="en-GB" sz="1200" dirty="0">
                          <a:solidFill>
                            <a:schemeClr val="tx1"/>
                          </a:solidFill>
                        </a:rPr>
                        <a:t>Description of gap</a:t>
                      </a:r>
                    </a:p>
                  </a:txBody>
                  <a:tcPr/>
                </a:tc>
                <a:extLst>
                  <a:ext uri="{0D108BD9-81ED-4DB2-BD59-A6C34878D82A}">
                    <a16:rowId xmlns:a16="http://schemas.microsoft.com/office/drawing/2014/main" val="535714434"/>
                  </a:ext>
                </a:extLst>
              </a:tr>
              <a:tr h="7019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dk1"/>
                          </a:solidFill>
                          <a:effectLst/>
                          <a:latin typeface="+mn-lt"/>
                          <a:ea typeface="+mn-ea"/>
                          <a:cs typeface="+mn-cs"/>
                        </a:rPr>
                        <a:t>Neuro-diversity</a:t>
                      </a:r>
                      <a:endParaRPr lang="en-GB" sz="1200" kern="1200" dirty="0">
                        <a:solidFill>
                          <a:schemeClr val="dk1"/>
                        </a:solidFill>
                        <a:effectLst/>
                        <a:latin typeface="+mn-lt"/>
                        <a:ea typeface="+mn-ea"/>
                        <a:cs typeface="+mn-cs"/>
                      </a:endParaRPr>
                    </a:p>
                  </a:txBody>
                  <a:tcPr/>
                </a:tc>
                <a:tc>
                  <a:txBody>
                    <a:bodyPr/>
                    <a:lstStyle/>
                    <a:p>
                      <a:pPr lvl="0"/>
                      <a:r>
                        <a:rPr lang="en-GB" sz="1200" kern="1200" dirty="0">
                          <a:solidFill>
                            <a:schemeClr val="dk1"/>
                          </a:solidFill>
                          <a:effectLst/>
                          <a:latin typeface="+mn-lt"/>
                          <a:ea typeface="+mn-ea"/>
                          <a:cs typeface="+mn-cs"/>
                        </a:rPr>
                        <a:t>ADD (Attention Deficit Disorder), ADHD (Attention Deficit Hyperactivity Disorder), ODD (Oppositional Defiance Disorder), PDA (Pathological Defiance Disorder) – at SEND support</a:t>
                      </a:r>
                    </a:p>
                    <a:p>
                      <a:pPr lvl="0"/>
                      <a:r>
                        <a:rPr lang="en-GB" sz="1200" kern="1200" dirty="0">
                          <a:solidFill>
                            <a:schemeClr val="dk1"/>
                          </a:solidFill>
                          <a:effectLst/>
                          <a:latin typeface="+mn-lt"/>
                          <a:ea typeface="+mn-ea"/>
                          <a:cs typeface="+mn-cs"/>
                        </a:rPr>
                        <a:t>Those on part-time timetables due to behaviours that are a challenge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accent2"/>
                          </a:solidFill>
                          <a:effectLst/>
                          <a:latin typeface="+mn-lt"/>
                          <a:ea typeface="+mn-ea"/>
                          <a:cs typeface="+mn-cs"/>
                        </a:rPr>
                        <a:t>Fern House will cover some of this for 22-23</a:t>
                      </a:r>
                    </a:p>
                  </a:txBody>
                  <a:tcPr/>
                </a:tc>
                <a:extLst>
                  <a:ext uri="{0D108BD9-81ED-4DB2-BD59-A6C34878D82A}">
                    <a16:rowId xmlns:a16="http://schemas.microsoft.com/office/drawing/2014/main" val="2803737340"/>
                  </a:ext>
                </a:extLst>
              </a:tr>
              <a:tr h="545955">
                <a:tc>
                  <a:txBody>
                    <a:bodyPr/>
                    <a:lstStyle/>
                    <a:p>
                      <a:r>
                        <a:rPr lang="en-GB" sz="1200" b="1" kern="1200" dirty="0">
                          <a:solidFill>
                            <a:schemeClr val="dk1"/>
                          </a:solidFill>
                          <a:effectLst/>
                          <a:latin typeface="+mn-lt"/>
                          <a:ea typeface="+mn-ea"/>
                          <a:cs typeface="+mn-cs"/>
                        </a:rPr>
                        <a:t>Behaviours of concern</a:t>
                      </a:r>
                      <a:endParaRPr lang="en-GB" sz="1200" dirty="0">
                        <a:solidFill>
                          <a:schemeClr val="tx1"/>
                        </a:solidFill>
                      </a:endParaRPr>
                    </a:p>
                  </a:txBody>
                  <a:tcPr/>
                </a:tc>
                <a:tc>
                  <a:txBody>
                    <a:bodyPr/>
                    <a:lstStyle/>
                    <a:p>
                      <a:pPr lvl="0"/>
                      <a:r>
                        <a:rPr lang="en-GB" sz="1200" kern="1200" dirty="0">
                          <a:solidFill>
                            <a:schemeClr val="dk1"/>
                          </a:solidFill>
                          <a:effectLst/>
                          <a:latin typeface="+mn-lt"/>
                          <a:ea typeface="+mn-ea"/>
                          <a:cs typeface="+mn-cs"/>
                        </a:rPr>
                        <a:t>CYP with EHCPs presenting with behaviours of concern (self-harm/absconders/emotionally dysregulated)</a:t>
                      </a:r>
                    </a:p>
                    <a:p>
                      <a:r>
                        <a:rPr lang="en-GB" sz="1200" kern="1200" dirty="0">
                          <a:solidFill>
                            <a:schemeClr val="dk1"/>
                          </a:solidFill>
                          <a:effectLst/>
                          <a:latin typeface="+mn-lt"/>
                          <a:ea typeface="+mn-ea"/>
                          <a:cs typeface="+mn-cs"/>
                        </a:rPr>
                        <a:t>Those on part-time timetables due to behaviours that are a challenge</a:t>
                      </a:r>
                    </a:p>
                    <a:p>
                      <a:r>
                        <a:rPr lang="en-GB" sz="1200" kern="1200" dirty="0">
                          <a:solidFill>
                            <a:schemeClr val="accent2"/>
                          </a:solidFill>
                          <a:effectLst/>
                          <a:latin typeface="+mn-lt"/>
                          <a:ea typeface="+mn-ea"/>
                          <a:cs typeface="+mn-cs"/>
                        </a:rPr>
                        <a:t>Fern House will cover some of this for 22-23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accent2"/>
                          </a:solidFill>
                          <a:effectLst/>
                          <a:latin typeface="+mn-lt"/>
                          <a:ea typeface="+mn-ea"/>
                          <a:cs typeface="+mn-cs"/>
                        </a:rPr>
                        <a:t>Oaktree will cover PRICE training at secondary for 22-23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accent2"/>
                          </a:solidFill>
                          <a:effectLst/>
                          <a:latin typeface="+mn-lt"/>
                          <a:ea typeface="+mn-ea"/>
                          <a:cs typeface="+mn-cs"/>
                        </a:rPr>
                        <a:t>Positive Behaviour Support – Russet House and </a:t>
                      </a:r>
                      <a:r>
                        <a:rPr lang="en-GB" sz="1200" kern="1200" dirty="0" err="1">
                          <a:solidFill>
                            <a:schemeClr val="accent2"/>
                          </a:solidFill>
                          <a:effectLst/>
                          <a:latin typeface="+mn-lt"/>
                          <a:ea typeface="+mn-ea"/>
                          <a:cs typeface="+mn-cs"/>
                        </a:rPr>
                        <a:t>Durants</a:t>
                      </a:r>
                      <a:r>
                        <a:rPr lang="en-GB" sz="1200" kern="1200" dirty="0">
                          <a:solidFill>
                            <a:schemeClr val="accent2"/>
                          </a:solidFill>
                          <a:effectLst/>
                          <a:latin typeface="+mn-lt"/>
                          <a:ea typeface="+mn-ea"/>
                          <a:cs typeface="+mn-cs"/>
                        </a:rPr>
                        <a:t> will cover this in 22-23</a:t>
                      </a:r>
                    </a:p>
                  </a:txBody>
                  <a:tcPr/>
                </a:tc>
                <a:extLst>
                  <a:ext uri="{0D108BD9-81ED-4DB2-BD59-A6C34878D82A}">
                    <a16:rowId xmlns:a16="http://schemas.microsoft.com/office/drawing/2014/main" val="3480511938"/>
                  </a:ext>
                </a:extLst>
              </a:tr>
              <a:tr h="7019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dk1"/>
                          </a:solidFill>
                          <a:effectLst/>
                          <a:latin typeface="+mn-lt"/>
                          <a:ea typeface="+mn-ea"/>
                          <a:cs typeface="+mn-cs"/>
                        </a:rPr>
                        <a:t>Emotionally Based School Non-Attendance Outreach</a:t>
                      </a:r>
                      <a:endParaRPr lang="en-GB" sz="1200" kern="1200" dirty="0">
                        <a:solidFill>
                          <a:schemeClr val="dk1"/>
                        </a:solidFill>
                        <a:effectLst/>
                        <a:latin typeface="+mn-lt"/>
                        <a:ea typeface="+mn-ea"/>
                        <a:cs typeface="+mn-cs"/>
                      </a:endParaRPr>
                    </a:p>
                  </a:txBody>
                  <a:tcPr/>
                </a:tc>
                <a:tc>
                  <a:txBody>
                    <a:bodyPr/>
                    <a:lstStyle/>
                    <a:p>
                      <a:pPr lvl="0"/>
                      <a:r>
                        <a:rPr lang="en-GB" sz="1200" kern="1200" dirty="0">
                          <a:solidFill>
                            <a:schemeClr val="dk1"/>
                          </a:solidFill>
                          <a:effectLst/>
                          <a:latin typeface="+mn-lt"/>
                          <a:ea typeface="+mn-ea"/>
                          <a:cs typeface="+mn-cs"/>
                        </a:rPr>
                        <a:t>Outreach for EBSNA children and young people across both primary and secondary ages </a:t>
                      </a:r>
                    </a:p>
                    <a:p>
                      <a:pPr lvl="0"/>
                      <a:r>
                        <a:rPr lang="en-GB" sz="1200" kern="1200" dirty="0">
                          <a:solidFill>
                            <a:schemeClr val="dk1"/>
                          </a:solidFill>
                          <a:effectLst/>
                          <a:latin typeface="+mn-lt"/>
                          <a:ea typeface="+mn-ea"/>
                          <a:cs typeface="+mn-cs"/>
                        </a:rPr>
                        <a:t>Meetings with parents and schools to provide support where there’s an underlying wellbeing difficulty to prevent escalation to EBSNA provision or needing an EHCP. </a:t>
                      </a:r>
                    </a:p>
                    <a:p>
                      <a:pPr lvl="0"/>
                      <a:r>
                        <a:rPr lang="en-GB" sz="1200" kern="1200" dirty="0">
                          <a:solidFill>
                            <a:schemeClr val="accent2"/>
                          </a:solidFill>
                          <a:effectLst/>
                          <a:latin typeface="+mn-lt"/>
                          <a:ea typeface="+mn-ea"/>
                          <a:cs typeface="+mn-cs"/>
                        </a:rPr>
                        <a:t>Small package currently being negotiated for primary with West Lea for 22-23.</a:t>
                      </a:r>
                    </a:p>
                  </a:txBody>
                  <a:tcPr/>
                </a:tc>
                <a:extLst>
                  <a:ext uri="{0D108BD9-81ED-4DB2-BD59-A6C34878D82A}">
                    <a16:rowId xmlns:a16="http://schemas.microsoft.com/office/drawing/2014/main" val="2269925339"/>
                  </a:ext>
                </a:extLst>
              </a:tr>
              <a:tr h="404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dk1"/>
                          </a:solidFill>
                          <a:effectLst/>
                          <a:latin typeface="+mn-lt"/>
                          <a:ea typeface="+mn-ea"/>
                          <a:cs typeface="+mn-cs"/>
                        </a:rPr>
                        <a:t>Sensory needs</a:t>
                      </a:r>
                      <a:endParaRPr lang="en-GB" sz="1200" kern="1200" dirty="0">
                        <a:solidFill>
                          <a:schemeClr val="dk1"/>
                        </a:solidFill>
                        <a:effectLst/>
                        <a:latin typeface="+mn-lt"/>
                        <a:ea typeface="+mn-ea"/>
                        <a:cs typeface="+mn-cs"/>
                      </a:endParaRPr>
                    </a:p>
                    <a:p>
                      <a:endParaRPr lang="en-GB" sz="120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dk1"/>
                          </a:solidFill>
                          <a:effectLst/>
                          <a:latin typeface="+mn-lt"/>
                          <a:ea typeface="+mn-ea"/>
                          <a:cs typeface="+mn-cs"/>
                        </a:rPr>
                        <a:t>Understanding and responding to sensory needs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accent2"/>
                          </a:solidFill>
                          <a:effectLst/>
                          <a:latin typeface="+mn-lt"/>
                          <a:ea typeface="+mn-ea"/>
                          <a:cs typeface="+mn-cs"/>
                        </a:rPr>
                        <a:t>OT team currently exploring through EASA OT role</a:t>
                      </a:r>
                    </a:p>
                  </a:txBody>
                  <a:tcPr/>
                </a:tc>
                <a:extLst>
                  <a:ext uri="{0D108BD9-81ED-4DB2-BD59-A6C34878D82A}">
                    <a16:rowId xmlns:a16="http://schemas.microsoft.com/office/drawing/2014/main" val="2937158987"/>
                  </a:ext>
                </a:extLst>
              </a:tr>
              <a:tr h="404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dk1"/>
                          </a:solidFill>
                          <a:effectLst/>
                          <a:latin typeface="+mn-lt"/>
                          <a:ea typeface="+mn-ea"/>
                          <a:cs typeface="+mn-cs"/>
                        </a:rPr>
                        <a:t>Speech and Language Therapy</a:t>
                      </a:r>
                      <a:endParaRPr lang="en-GB" sz="1200" kern="1200" dirty="0">
                        <a:solidFill>
                          <a:schemeClr val="dk1"/>
                        </a:solidFill>
                        <a:effectLst/>
                        <a:latin typeface="+mn-lt"/>
                        <a:ea typeface="+mn-ea"/>
                        <a:cs typeface="+mn-cs"/>
                      </a:endParaRPr>
                    </a:p>
                  </a:txBody>
                  <a:tcPr/>
                </a:tc>
                <a:tc>
                  <a:txBody>
                    <a:bodyPr/>
                    <a:lstStyle/>
                    <a:p>
                      <a:pPr lvl="0"/>
                      <a:r>
                        <a:rPr lang="en-GB" sz="1200" kern="1200" dirty="0">
                          <a:solidFill>
                            <a:schemeClr val="dk1"/>
                          </a:solidFill>
                          <a:effectLst/>
                          <a:latin typeface="+mn-lt"/>
                          <a:ea typeface="+mn-ea"/>
                          <a:cs typeface="+mn-cs"/>
                        </a:rPr>
                        <a:t>School age pre-Statutory Speech and Language needs</a:t>
                      </a:r>
                    </a:p>
                    <a:p>
                      <a:r>
                        <a:rPr lang="en-GB" sz="1200" kern="1200" dirty="0">
                          <a:solidFill>
                            <a:schemeClr val="dk1"/>
                          </a:solidFill>
                          <a:effectLst/>
                          <a:latin typeface="+mn-lt"/>
                          <a:ea typeface="+mn-ea"/>
                          <a:cs typeface="+mn-cs"/>
                        </a:rPr>
                        <a:t>Monitor strand 5 from ECASS to determine if it meets enough need or needs expansion</a:t>
                      </a:r>
                      <a:endParaRPr lang="en-GB" sz="900" dirty="0">
                        <a:solidFill>
                          <a:schemeClr val="tx1"/>
                        </a:solidFill>
                      </a:endParaRPr>
                    </a:p>
                  </a:txBody>
                  <a:tcPr/>
                </a:tc>
                <a:extLst>
                  <a:ext uri="{0D108BD9-81ED-4DB2-BD59-A6C34878D82A}">
                    <a16:rowId xmlns:a16="http://schemas.microsoft.com/office/drawing/2014/main" val="4006079678"/>
                  </a:ext>
                </a:extLst>
              </a:tr>
              <a:tr h="404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dk1"/>
                          </a:solidFill>
                          <a:effectLst/>
                          <a:latin typeface="+mn-lt"/>
                          <a:ea typeface="+mn-ea"/>
                          <a:cs typeface="+mn-cs"/>
                        </a:rPr>
                        <a:t>Early Years</a:t>
                      </a:r>
                      <a:endParaRPr lang="en-GB" sz="1200" kern="1200" dirty="0">
                        <a:solidFill>
                          <a:schemeClr val="dk1"/>
                        </a:solidFill>
                        <a:effectLst/>
                        <a:latin typeface="+mn-lt"/>
                        <a:ea typeface="+mn-ea"/>
                        <a:cs typeface="+mn-cs"/>
                      </a:endParaRPr>
                    </a:p>
                    <a:p>
                      <a:endParaRPr lang="en-GB" sz="1100" dirty="0">
                        <a:solidFill>
                          <a:schemeClr val="tx1"/>
                        </a:solidFill>
                      </a:endParaRPr>
                    </a:p>
                  </a:txBody>
                  <a:tcPr/>
                </a:tc>
                <a:tc>
                  <a:txBody>
                    <a:bodyPr/>
                    <a:lstStyle/>
                    <a:p>
                      <a:pPr lvl="0"/>
                      <a:r>
                        <a:rPr lang="en-GB" sz="1200" kern="1200" dirty="0">
                          <a:solidFill>
                            <a:schemeClr val="dk1"/>
                          </a:solidFill>
                          <a:effectLst/>
                          <a:latin typeface="+mn-lt"/>
                          <a:ea typeface="+mn-ea"/>
                          <a:cs typeface="+mn-cs"/>
                        </a:rPr>
                        <a:t>EPS – accurate identification and response to needs, strategies, parental support</a:t>
                      </a:r>
                    </a:p>
                    <a:p>
                      <a:pPr lvl="0"/>
                      <a:r>
                        <a:rPr lang="en-GB" sz="1200" kern="1200" dirty="0">
                          <a:solidFill>
                            <a:schemeClr val="dk1"/>
                          </a:solidFill>
                          <a:effectLst/>
                          <a:latin typeface="+mn-lt"/>
                          <a:ea typeface="+mn-ea"/>
                          <a:cs typeface="+mn-cs"/>
                        </a:rPr>
                        <a:t>Toilet training for children who don’t meet EASA’s social communication needs criteria</a:t>
                      </a:r>
                    </a:p>
                    <a:p>
                      <a:pPr lvl="0"/>
                      <a:r>
                        <a:rPr lang="en-GB" sz="1200" kern="1200" dirty="0">
                          <a:solidFill>
                            <a:schemeClr val="dk1"/>
                          </a:solidFill>
                          <a:effectLst/>
                          <a:latin typeface="+mn-lt"/>
                          <a:ea typeface="+mn-ea"/>
                          <a:cs typeface="+mn-cs"/>
                        </a:rPr>
                        <a:t>Reduced timetables – increasing access to education. </a:t>
                      </a:r>
                      <a:r>
                        <a:rPr lang="en-GB" sz="1200" kern="1200" dirty="0">
                          <a:solidFill>
                            <a:schemeClr val="accent2"/>
                          </a:solidFill>
                          <a:effectLst/>
                          <a:latin typeface="+mn-lt"/>
                          <a:ea typeface="+mn-ea"/>
                          <a:cs typeface="+mn-cs"/>
                        </a:rPr>
                        <a:t>Waverley will provide some support in 22/23.</a:t>
                      </a:r>
                      <a:endParaRPr lang="en-GB" sz="1200" kern="1200" dirty="0">
                        <a:solidFill>
                          <a:schemeClr val="dk1"/>
                        </a:solidFill>
                        <a:effectLst/>
                        <a:latin typeface="+mn-lt"/>
                        <a:ea typeface="+mn-ea"/>
                        <a:cs typeface="+mn-cs"/>
                      </a:endParaRPr>
                    </a:p>
                    <a:p>
                      <a:pPr lvl="0"/>
                      <a:r>
                        <a:rPr lang="en-GB" sz="1200" kern="1200" dirty="0">
                          <a:solidFill>
                            <a:schemeClr val="dk1"/>
                          </a:solidFill>
                          <a:effectLst/>
                          <a:latin typeface="+mn-lt"/>
                          <a:ea typeface="+mn-ea"/>
                          <a:cs typeface="+mn-cs"/>
                        </a:rPr>
                        <a:t>CYP who haven’t been seen but have significant delays in their development that requires intervention/cannot get or remain in a setting due to presentation of their needs (parents don’t feel confident the setting can meet their needs or the nursery setting has been unsuccessful)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dk1"/>
                          </a:solidFill>
                          <a:effectLst/>
                          <a:latin typeface="+mn-lt"/>
                          <a:ea typeface="+mn-ea"/>
                          <a:cs typeface="+mn-cs"/>
                        </a:rPr>
                        <a:t>Sleep and feeding support for those who don’t meet EASA’s social communication needs criteria</a:t>
                      </a:r>
                    </a:p>
                    <a:p>
                      <a:pPr lvl="0"/>
                      <a:r>
                        <a:rPr lang="en-GB" sz="1200" kern="1200" dirty="0">
                          <a:solidFill>
                            <a:schemeClr val="dk1"/>
                          </a:solidFill>
                          <a:effectLst/>
                          <a:latin typeface="+mn-lt"/>
                          <a:ea typeface="+mn-ea"/>
                          <a:cs typeface="+mn-cs"/>
                        </a:rPr>
                        <a:t>Insufficient speech and language </a:t>
                      </a:r>
                    </a:p>
                  </a:txBody>
                  <a:tcPr/>
                </a:tc>
                <a:extLst>
                  <a:ext uri="{0D108BD9-81ED-4DB2-BD59-A6C34878D82A}">
                    <a16:rowId xmlns:a16="http://schemas.microsoft.com/office/drawing/2014/main" val="3197641214"/>
                  </a:ext>
                </a:extLst>
              </a:tr>
            </a:tbl>
          </a:graphicData>
        </a:graphic>
      </p:graphicFrame>
    </p:spTree>
    <p:extLst>
      <p:ext uri="{BB962C8B-B14F-4D97-AF65-F5344CB8AC3E}">
        <p14:creationId xmlns:p14="http://schemas.microsoft.com/office/powerpoint/2010/main" val="3931777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EB66A-4725-4760-9EF6-5C786E964507}"/>
              </a:ext>
            </a:extLst>
          </p:cNvPr>
          <p:cNvSpPr>
            <a:spLocks noGrp="1"/>
          </p:cNvSpPr>
          <p:nvPr>
            <p:ph type="title"/>
          </p:nvPr>
        </p:nvSpPr>
        <p:spPr/>
        <p:txBody>
          <a:bodyPr/>
          <a:lstStyle/>
          <a:p>
            <a:r>
              <a:rPr lang="en-GB" dirty="0"/>
              <a:t>Gap Analysis</a:t>
            </a:r>
          </a:p>
        </p:txBody>
      </p:sp>
      <p:graphicFrame>
        <p:nvGraphicFramePr>
          <p:cNvPr id="5" name="Content Placeholder 4">
            <a:extLst>
              <a:ext uri="{FF2B5EF4-FFF2-40B4-BE49-F238E27FC236}">
                <a16:creationId xmlns:a16="http://schemas.microsoft.com/office/drawing/2014/main" id="{7AE17DF9-A25D-4E8E-A97B-7993D6721750}"/>
              </a:ext>
            </a:extLst>
          </p:cNvPr>
          <p:cNvGraphicFramePr>
            <a:graphicFrameLocks noGrp="1"/>
          </p:cNvGraphicFramePr>
          <p:nvPr>
            <p:ph idx="1"/>
          </p:nvPr>
        </p:nvGraphicFramePr>
        <p:xfrm>
          <a:off x="304801" y="908720"/>
          <a:ext cx="8587680" cy="4743564"/>
        </p:xfrm>
        <a:graphic>
          <a:graphicData uri="http://schemas.openxmlformats.org/drawingml/2006/table">
            <a:tbl>
              <a:tblPr firstRow="1" bandRow="1">
                <a:tableStyleId>{5C22544A-7EE6-4342-B048-85BDC9FD1C3A}</a:tableStyleId>
              </a:tblPr>
              <a:tblGrid>
                <a:gridCol w="1699338">
                  <a:extLst>
                    <a:ext uri="{9D8B030D-6E8A-4147-A177-3AD203B41FA5}">
                      <a16:colId xmlns:a16="http://schemas.microsoft.com/office/drawing/2014/main" val="2660398726"/>
                    </a:ext>
                  </a:extLst>
                </a:gridCol>
                <a:gridCol w="6888342">
                  <a:extLst>
                    <a:ext uri="{9D8B030D-6E8A-4147-A177-3AD203B41FA5}">
                      <a16:colId xmlns:a16="http://schemas.microsoft.com/office/drawing/2014/main" val="1307687355"/>
                    </a:ext>
                  </a:extLst>
                </a:gridCol>
              </a:tblGrid>
              <a:tr h="404342">
                <a:tc>
                  <a:txBody>
                    <a:bodyPr/>
                    <a:lstStyle/>
                    <a:p>
                      <a:r>
                        <a:rPr lang="en-GB" sz="1200" dirty="0">
                          <a:solidFill>
                            <a:schemeClr val="tx1"/>
                          </a:solidFill>
                        </a:rPr>
                        <a:t>Area/Need</a:t>
                      </a:r>
                    </a:p>
                  </a:txBody>
                  <a:tcPr/>
                </a:tc>
                <a:tc>
                  <a:txBody>
                    <a:bodyPr/>
                    <a:lstStyle/>
                    <a:p>
                      <a:r>
                        <a:rPr lang="en-GB" sz="1200" dirty="0">
                          <a:solidFill>
                            <a:schemeClr val="tx1"/>
                          </a:solidFill>
                        </a:rPr>
                        <a:t>Description of gap</a:t>
                      </a:r>
                    </a:p>
                  </a:txBody>
                  <a:tcPr/>
                </a:tc>
                <a:extLst>
                  <a:ext uri="{0D108BD9-81ED-4DB2-BD59-A6C34878D82A}">
                    <a16:rowId xmlns:a16="http://schemas.microsoft.com/office/drawing/2014/main" val="535714434"/>
                  </a:ext>
                </a:extLst>
              </a:tr>
              <a:tr h="701942">
                <a:tc>
                  <a:txBody>
                    <a:bodyPr/>
                    <a:lstStyle/>
                    <a:p>
                      <a:r>
                        <a:rPr lang="en-GB" sz="1200" b="1" kern="1200" dirty="0">
                          <a:solidFill>
                            <a:schemeClr val="dk1"/>
                          </a:solidFill>
                          <a:effectLst/>
                          <a:latin typeface="+mn-lt"/>
                          <a:ea typeface="+mn-ea"/>
                          <a:cs typeface="+mn-cs"/>
                        </a:rPr>
                        <a:t>Preventative intervention for those with social vulnerabilities</a:t>
                      </a:r>
                      <a:endParaRPr lang="en-GB" sz="1200" kern="1200" dirty="0">
                        <a:solidFill>
                          <a:schemeClr val="dk1"/>
                        </a:solidFill>
                        <a:effectLst/>
                        <a:latin typeface="+mn-lt"/>
                        <a:ea typeface="+mn-ea"/>
                        <a:cs typeface="+mn-cs"/>
                      </a:endParaRPr>
                    </a:p>
                  </a:txBody>
                  <a:tcPr/>
                </a:tc>
                <a:tc>
                  <a:txBody>
                    <a:bodyPr/>
                    <a:lstStyle/>
                    <a:p>
                      <a:pPr lvl="0"/>
                      <a:r>
                        <a:rPr lang="en-GB" sz="1200" kern="1200" dirty="0">
                          <a:solidFill>
                            <a:schemeClr val="dk1"/>
                          </a:solidFill>
                          <a:effectLst/>
                          <a:latin typeface="+mn-lt"/>
                          <a:ea typeface="+mn-ea"/>
                          <a:cs typeface="+mn-cs"/>
                        </a:rPr>
                        <a:t>Intervention programme (SEMH) for YP with a vulnerability to criminal exploitation </a:t>
                      </a:r>
                      <a:endParaRPr lang="en-GB" sz="1000" dirty="0">
                        <a:solidFill>
                          <a:schemeClr val="accent2"/>
                        </a:solidFill>
                      </a:endParaRPr>
                    </a:p>
                  </a:txBody>
                  <a:tcPr/>
                </a:tc>
                <a:extLst>
                  <a:ext uri="{0D108BD9-81ED-4DB2-BD59-A6C34878D82A}">
                    <a16:rowId xmlns:a16="http://schemas.microsoft.com/office/drawing/2014/main" val="2803737340"/>
                  </a:ext>
                </a:extLst>
              </a:tr>
              <a:tr h="7019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dk1"/>
                          </a:solidFill>
                          <a:effectLst/>
                          <a:latin typeface="+mn-lt"/>
                          <a:ea typeface="+mn-ea"/>
                          <a:cs typeface="+mn-cs"/>
                        </a:rPr>
                        <a:t>NEET prevention programme</a:t>
                      </a:r>
                      <a:endParaRPr lang="en-GB" sz="120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dk1"/>
                        </a:solidFill>
                        <a:effectLst/>
                        <a:latin typeface="+mn-lt"/>
                        <a:ea typeface="+mn-ea"/>
                        <a:cs typeface="+mn-cs"/>
                      </a:endParaRPr>
                    </a:p>
                  </a:txBody>
                  <a:tcPr/>
                </a:tc>
                <a:tc>
                  <a:txBody>
                    <a:bodyPr/>
                    <a:lstStyle/>
                    <a:p>
                      <a:pPr lvl="0"/>
                      <a:r>
                        <a:rPr lang="en-GB" sz="1200" kern="1200" dirty="0">
                          <a:solidFill>
                            <a:schemeClr val="dk1"/>
                          </a:solidFill>
                          <a:effectLst/>
                          <a:latin typeface="+mn-lt"/>
                          <a:ea typeface="+mn-ea"/>
                          <a:cs typeface="+mn-cs"/>
                        </a:rPr>
                        <a:t>Students who find school difficult and are socially estranged from peers</a:t>
                      </a:r>
                    </a:p>
                    <a:p>
                      <a:pPr lvl="0"/>
                      <a:r>
                        <a:rPr lang="en-GB" sz="1200" kern="1200" dirty="0">
                          <a:solidFill>
                            <a:schemeClr val="dk1"/>
                          </a:solidFill>
                          <a:effectLst/>
                          <a:latin typeface="+mn-lt"/>
                          <a:ea typeface="+mn-ea"/>
                          <a:cs typeface="+mn-cs"/>
                        </a:rPr>
                        <a:t>Students with difficulties with social communication</a:t>
                      </a:r>
                    </a:p>
                    <a:p>
                      <a:r>
                        <a:rPr lang="en-GB" sz="1200" kern="1200" dirty="0">
                          <a:solidFill>
                            <a:schemeClr val="dk1"/>
                          </a:solidFill>
                          <a:effectLst/>
                          <a:latin typeface="+mn-lt"/>
                          <a:ea typeface="+mn-ea"/>
                          <a:cs typeface="+mn-cs"/>
                        </a:rPr>
                        <a:t>Students who have difficulties attending school</a:t>
                      </a:r>
                      <a:endParaRPr lang="en-GB" sz="1000" kern="1200" dirty="0">
                        <a:solidFill>
                          <a:schemeClr val="accent2"/>
                        </a:solidFill>
                        <a:effectLst/>
                        <a:latin typeface="+mn-lt"/>
                        <a:ea typeface="+mn-ea"/>
                        <a:cs typeface="+mn-cs"/>
                      </a:endParaRPr>
                    </a:p>
                  </a:txBody>
                  <a:tcPr/>
                </a:tc>
                <a:extLst>
                  <a:ext uri="{0D108BD9-81ED-4DB2-BD59-A6C34878D82A}">
                    <a16:rowId xmlns:a16="http://schemas.microsoft.com/office/drawing/2014/main" val="2269925339"/>
                  </a:ext>
                </a:extLst>
              </a:tr>
              <a:tr h="404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dk1"/>
                          </a:solidFill>
                          <a:effectLst/>
                          <a:latin typeface="+mn-lt"/>
                          <a:ea typeface="+mn-ea"/>
                          <a:cs typeface="+mn-cs"/>
                        </a:rPr>
                        <a:t>Specific learning difficulties</a:t>
                      </a:r>
                      <a:endParaRPr lang="en-GB" sz="1200" dirty="0">
                        <a:solidFill>
                          <a:schemeClr val="tx1"/>
                        </a:solidFill>
                      </a:endParaRPr>
                    </a:p>
                  </a:txBody>
                  <a:tcPr/>
                </a:tc>
                <a:tc>
                  <a:txBody>
                    <a:bodyPr/>
                    <a:lstStyle/>
                    <a:p>
                      <a:pPr lvl="0"/>
                      <a:r>
                        <a:rPr lang="en-GB" sz="1200" kern="1200" dirty="0">
                          <a:solidFill>
                            <a:schemeClr val="dk1"/>
                          </a:solidFill>
                          <a:effectLst/>
                          <a:latin typeface="+mn-lt"/>
                          <a:ea typeface="+mn-ea"/>
                          <a:cs typeface="+mn-cs"/>
                        </a:rPr>
                        <a:t>Dyslexia, Dyspraxia and Dyscalculia – assessment, screening and intervention (not diagnosis)</a:t>
                      </a:r>
                    </a:p>
                    <a:p>
                      <a:pPr lvl="0"/>
                      <a:r>
                        <a:rPr lang="en-GB" sz="1200" kern="1200" dirty="0">
                          <a:solidFill>
                            <a:schemeClr val="accent2"/>
                          </a:solidFill>
                          <a:effectLst/>
                          <a:latin typeface="+mn-lt"/>
                          <a:ea typeface="+mn-ea"/>
                          <a:cs typeface="+mn-cs"/>
                        </a:rPr>
                        <a:t>Oaktree will be covering this for 22-23</a:t>
                      </a:r>
                      <a:endParaRPr lang="en-GB" sz="1000" kern="1200" dirty="0">
                        <a:solidFill>
                          <a:schemeClr val="accent2"/>
                        </a:solidFill>
                        <a:effectLst/>
                        <a:latin typeface="+mn-lt"/>
                        <a:ea typeface="+mn-ea"/>
                        <a:cs typeface="+mn-cs"/>
                      </a:endParaRPr>
                    </a:p>
                  </a:txBody>
                  <a:tcPr/>
                </a:tc>
                <a:extLst>
                  <a:ext uri="{0D108BD9-81ED-4DB2-BD59-A6C34878D82A}">
                    <a16:rowId xmlns:a16="http://schemas.microsoft.com/office/drawing/2014/main" val="2937158987"/>
                  </a:ext>
                </a:extLst>
              </a:tr>
              <a:tr h="65278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dk1"/>
                          </a:solidFill>
                          <a:effectLst/>
                          <a:latin typeface="+mn-lt"/>
                          <a:ea typeface="+mn-ea"/>
                          <a:cs typeface="+mn-cs"/>
                        </a:rPr>
                        <a:t>Curriculum Guidance and Support for ARPs and Units</a:t>
                      </a:r>
                    </a:p>
                  </a:txBody>
                  <a:tcPr/>
                </a:tc>
                <a:tc>
                  <a:txBody>
                    <a:bodyPr/>
                    <a:lstStyle/>
                    <a:p>
                      <a:pPr lvl="0"/>
                      <a:r>
                        <a:rPr lang="en-GB" sz="1200" dirty="0">
                          <a:solidFill>
                            <a:schemeClr val="accent2"/>
                          </a:solidFill>
                        </a:rPr>
                        <a:t>Training, Consultation and Advice, Practice Support offer in place from Russet House, </a:t>
                      </a:r>
                      <a:r>
                        <a:rPr lang="en-GB" sz="1200" dirty="0" err="1">
                          <a:solidFill>
                            <a:schemeClr val="accent2"/>
                          </a:solidFill>
                        </a:rPr>
                        <a:t>Durants</a:t>
                      </a:r>
                      <a:r>
                        <a:rPr lang="en-GB" sz="1200" dirty="0">
                          <a:solidFill>
                            <a:schemeClr val="accent2"/>
                          </a:solidFill>
                        </a:rPr>
                        <a:t>, EASA, Waverley and Oaktree for 22-23</a:t>
                      </a:r>
                    </a:p>
                  </a:txBody>
                  <a:tcPr/>
                </a:tc>
                <a:extLst>
                  <a:ext uri="{0D108BD9-81ED-4DB2-BD59-A6C34878D82A}">
                    <a16:rowId xmlns:a16="http://schemas.microsoft.com/office/drawing/2014/main" val="4006079678"/>
                  </a:ext>
                </a:extLst>
              </a:tr>
              <a:tr h="170180">
                <a:tc vMerge="1">
                  <a:txBody>
                    <a:bodyPr/>
                    <a:lstStyle/>
                    <a:p>
                      <a:endParaRPr lang="en-GB"/>
                    </a:p>
                  </a:txBody>
                  <a:tcPr/>
                </a:tc>
                <a:tc rowSpan="3">
                  <a:txBody>
                    <a:bodyPr/>
                    <a:lstStyle/>
                    <a:p>
                      <a:r>
                        <a:rPr lang="en-GB" sz="1200" kern="1200" dirty="0">
                          <a:solidFill>
                            <a:schemeClr val="dk1"/>
                          </a:solidFill>
                          <a:effectLst/>
                          <a:latin typeface="+mn-lt"/>
                          <a:ea typeface="+mn-ea"/>
                          <a:cs typeface="+mn-cs"/>
                        </a:rPr>
                        <a:t>Practice Support and modelling of inclusive classrooms and curriculum approaches e.g. shadowing opportunities in special schools and consultation at whole class/group level (not individuals)</a:t>
                      </a:r>
                    </a:p>
                    <a:p>
                      <a:r>
                        <a:rPr lang="en-GB" sz="1200" kern="1200" dirty="0">
                          <a:solidFill>
                            <a:schemeClr val="dk1"/>
                          </a:solidFill>
                          <a:effectLst/>
                          <a:latin typeface="+mn-lt"/>
                          <a:ea typeface="+mn-ea"/>
                          <a:cs typeface="+mn-cs"/>
                        </a:rPr>
                        <a:t>Parent workshops</a:t>
                      </a:r>
                    </a:p>
                    <a:p>
                      <a:r>
                        <a:rPr lang="en-GB" sz="1200" kern="1200" dirty="0">
                          <a:solidFill>
                            <a:schemeClr val="dk1"/>
                          </a:solidFill>
                          <a:effectLst/>
                          <a:latin typeface="+mn-lt"/>
                          <a:ea typeface="+mn-ea"/>
                          <a:cs typeface="+mn-cs"/>
                        </a:rPr>
                        <a:t>Providing a view on in-year arrivals of complex children for SEN Panel</a:t>
                      </a:r>
                    </a:p>
                    <a:p>
                      <a:r>
                        <a:rPr lang="en-GB" sz="1200" kern="1200" dirty="0">
                          <a:solidFill>
                            <a:schemeClr val="accent2"/>
                          </a:solidFill>
                          <a:effectLst/>
                          <a:latin typeface="+mn-lt"/>
                          <a:ea typeface="+mn-ea"/>
                          <a:cs typeface="+mn-cs"/>
                        </a:rPr>
                        <a:t>Waverley and Oaktree covering this in 22-23</a:t>
                      </a:r>
                      <a:endParaRPr lang="en-GB" sz="1000" dirty="0">
                        <a:solidFill>
                          <a:schemeClr val="accent2"/>
                        </a:solidFill>
                      </a:endParaRPr>
                    </a:p>
                  </a:txBody>
                  <a:tcPr/>
                </a:tc>
                <a:extLst>
                  <a:ext uri="{0D108BD9-81ED-4DB2-BD59-A6C34878D82A}">
                    <a16:rowId xmlns:a16="http://schemas.microsoft.com/office/drawing/2014/main" val="3801969894"/>
                  </a:ext>
                </a:extLst>
              </a:tr>
              <a:tr h="411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dk1"/>
                          </a:solidFill>
                          <a:effectLst/>
                          <a:latin typeface="+mn-lt"/>
                          <a:ea typeface="+mn-ea"/>
                          <a:cs typeface="+mn-cs"/>
                        </a:rPr>
                        <a:t>Inclusive practice and modelling </a:t>
                      </a:r>
                      <a:r>
                        <a:rPr lang="en-GB" sz="1200" b="1" kern="1200">
                          <a:solidFill>
                            <a:schemeClr val="dk1"/>
                          </a:solidFill>
                          <a:effectLst/>
                          <a:latin typeface="+mn-lt"/>
                          <a:ea typeface="+mn-ea"/>
                          <a:cs typeface="+mn-cs"/>
                        </a:rPr>
                        <a:t>of strategies for SEND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dk1"/>
                        </a:solidFill>
                        <a:effectLst/>
                        <a:latin typeface="+mn-lt"/>
                        <a:ea typeface="+mn-ea"/>
                        <a:cs typeface="+mn-cs"/>
                      </a:endParaRPr>
                    </a:p>
                  </a:txBody>
                  <a:tcPr/>
                </a:tc>
                <a:tc vMerge="1">
                  <a:txBody>
                    <a:bodyPr/>
                    <a:lstStyle/>
                    <a:p>
                      <a:endParaRPr lang="en-GB"/>
                    </a:p>
                  </a:txBody>
                  <a:tcPr/>
                </a:tc>
                <a:extLst>
                  <a:ext uri="{0D108BD9-81ED-4DB2-BD59-A6C34878D82A}">
                    <a16:rowId xmlns:a16="http://schemas.microsoft.com/office/drawing/2014/main" val="1997248501"/>
                  </a:ext>
                </a:extLst>
              </a:tr>
              <a:tr h="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dk1"/>
                          </a:solidFill>
                          <a:effectLst/>
                          <a:latin typeface="+mn-lt"/>
                          <a:ea typeface="+mn-ea"/>
                          <a:cs typeface="+mn-cs"/>
                        </a:rPr>
                        <a:t>Personal Care and Manual Handling</a:t>
                      </a:r>
                    </a:p>
                  </a:txBody>
                  <a:tcPr/>
                </a:tc>
                <a:tc vMerge="1">
                  <a:txBody>
                    <a:bodyPr/>
                    <a:lstStyle/>
                    <a:p>
                      <a:endParaRPr lang="en-GB"/>
                    </a:p>
                  </a:txBody>
                  <a:tcPr/>
                </a:tc>
                <a:extLst>
                  <a:ext uri="{0D108BD9-81ED-4DB2-BD59-A6C34878D82A}">
                    <a16:rowId xmlns:a16="http://schemas.microsoft.com/office/drawing/2014/main" val="4275846163"/>
                  </a:ext>
                </a:extLst>
              </a:tr>
              <a:tr h="411480">
                <a:tc vMerge="1">
                  <a:txBody>
                    <a:bodyPr/>
                    <a:lstStyle/>
                    <a:p>
                      <a:endParaRPr lang="en-GB"/>
                    </a:p>
                  </a:txBody>
                  <a:tcPr/>
                </a:tc>
                <a:tc>
                  <a:txBody>
                    <a:bodyPr/>
                    <a:lstStyle/>
                    <a:p>
                      <a:r>
                        <a:rPr lang="en-GB" sz="1200" kern="1200" dirty="0">
                          <a:solidFill>
                            <a:schemeClr val="dk1"/>
                          </a:solidFill>
                          <a:effectLst/>
                          <a:latin typeface="+mn-lt"/>
                          <a:ea typeface="+mn-ea"/>
                          <a:cs typeface="+mn-cs"/>
                        </a:rPr>
                        <a:t>Manual Handling, Self-care and Safeguarding for children and young people with physical and continence needs</a:t>
                      </a:r>
                      <a:endParaRPr lang="en-GB" sz="1200" dirty="0">
                        <a:solidFill>
                          <a:schemeClr val="accent2"/>
                        </a:solidFill>
                      </a:endParaRPr>
                    </a:p>
                    <a:p>
                      <a:pPr lvl="0"/>
                      <a:r>
                        <a:rPr lang="en-GB" sz="1200" dirty="0">
                          <a:solidFill>
                            <a:schemeClr val="accent2"/>
                          </a:solidFill>
                        </a:rPr>
                        <a:t>Waverley covering this in 22-23</a:t>
                      </a:r>
                    </a:p>
                  </a:txBody>
                  <a:tcPr/>
                </a:tc>
                <a:extLst>
                  <a:ext uri="{0D108BD9-81ED-4DB2-BD59-A6C34878D82A}">
                    <a16:rowId xmlns:a16="http://schemas.microsoft.com/office/drawing/2014/main" val="1194548577"/>
                  </a:ext>
                </a:extLst>
              </a:tr>
            </a:tbl>
          </a:graphicData>
        </a:graphic>
      </p:graphicFrame>
    </p:spTree>
    <p:extLst>
      <p:ext uri="{BB962C8B-B14F-4D97-AF65-F5344CB8AC3E}">
        <p14:creationId xmlns:p14="http://schemas.microsoft.com/office/powerpoint/2010/main" val="2618290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5C8F39-AE31-401C-818D-27AF8DA4BD20}"/>
              </a:ext>
            </a:extLst>
          </p:cNvPr>
          <p:cNvPicPr>
            <a:picLocks noChangeAspect="1"/>
          </p:cNvPicPr>
          <p:nvPr/>
        </p:nvPicPr>
        <p:blipFill>
          <a:blip r:embed="rId2"/>
          <a:stretch>
            <a:fillRect/>
          </a:stretch>
        </p:blipFill>
        <p:spPr>
          <a:xfrm>
            <a:off x="0" y="548680"/>
            <a:ext cx="9144000" cy="4978793"/>
          </a:xfrm>
          <a:prstGeom prst="rect">
            <a:avLst/>
          </a:prstGeom>
        </p:spPr>
      </p:pic>
    </p:spTree>
    <p:extLst>
      <p:ext uri="{BB962C8B-B14F-4D97-AF65-F5344CB8AC3E}">
        <p14:creationId xmlns:p14="http://schemas.microsoft.com/office/powerpoint/2010/main" val="2562383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4" name="Rectangle 36"/>
          <p:cNvSpPr>
            <a:spLocks noChangeArrowheads="1"/>
          </p:cNvSpPr>
          <p:nvPr/>
        </p:nvSpPr>
        <p:spPr bwMode="auto">
          <a:xfrm>
            <a:off x="8302625" y="58261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GB" dirty="0"/>
          </a:p>
        </p:txBody>
      </p:sp>
      <p:pic>
        <p:nvPicPr>
          <p:cNvPr id="2085" name="Picture 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 y="-9647"/>
            <a:ext cx="9144000" cy="6850062"/>
          </a:xfrm>
          <a:prstGeom prst="rect">
            <a:avLst/>
          </a:prstGeom>
          <a:noFill/>
          <a:extLst>
            <a:ext uri="{909E8E84-426E-40DD-AFC4-6F175D3DCCD1}">
              <a14:hiddenFill xmlns:a14="http://schemas.microsoft.com/office/drawing/2010/main">
                <a:solidFill>
                  <a:srgbClr val="FFFFFF"/>
                </a:solidFill>
              </a14:hiddenFill>
            </a:ext>
          </a:extLst>
        </p:spPr>
      </p:pic>
      <p:sp>
        <p:nvSpPr>
          <p:cNvPr id="2086" name="Rectangle 38"/>
          <p:cNvSpPr>
            <a:spLocks noGrp="1" noChangeArrowheads="1"/>
          </p:cNvSpPr>
          <p:nvPr/>
        </p:nvSpPr>
        <p:spPr bwMode="auto">
          <a:xfrm>
            <a:off x="685800" y="1676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5600" b="1" dirty="0">
                <a:solidFill>
                  <a:srgbClr val="D52B1E"/>
                </a:solidFill>
                <a:latin typeface="Arial" charset="0"/>
              </a:rPr>
              <a:t>Enfield Inclusion Charter</a:t>
            </a:r>
          </a:p>
          <a:p>
            <a:pPr algn="ctr"/>
            <a:endParaRPr lang="en-US" sz="4400" dirty="0">
              <a:solidFill>
                <a:schemeClr val="tx2"/>
              </a:solidFill>
              <a:latin typeface="Arial" charset="0"/>
            </a:endParaRPr>
          </a:p>
        </p:txBody>
      </p:sp>
      <p:sp>
        <p:nvSpPr>
          <p:cNvPr id="2087" name="Rectangle 39"/>
          <p:cNvSpPr>
            <a:spLocks noGrp="1" noChangeArrowheads="1"/>
          </p:cNvSpPr>
          <p:nvPr/>
        </p:nvSpPr>
        <p:spPr bwMode="auto">
          <a:xfrm>
            <a:off x="1371600" y="3124200"/>
            <a:ext cx="64008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GB" sz="2000" dirty="0">
              <a:latin typeface="Arial" charset="0"/>
            </a:endParaRPr>
          </a:p>
          <a:p>
            <a:pPr algn="ctr"/>
            <a:r>
              <a:rPr lang="en-GB" sz="2000" dirty="0">
                <a:latin typeface="Arial" charset="0"/>
              </a:rPr>
              <a:t>Dani Lang, Senior School Improvement Advisor Safeguarding and Inclusion</a:t>
            </a:r>
            <a:endParaRPr lang="en-US" sz="2000" dirty="0">
              <a:latin typeface="Arial" charset="0"/>
            </a:endParaRPr>
          </a:p>
        </p:txBody>
      </p:sp>
      <p:sp>
        <p:nvSpPr>
          <p:cNvPr id="2089" name="Rectangle 41"/>
          <p:cNvSpPr>
            <a:spLocks noChangeArrowheads="1"/>
          </p:cNvSpPr>
          <p:nvPr/>
        </p:nvSpPr>
        <p:spPr bwMode="auto">
          <a:xfrm>
            <a:off x="152400" y="6184900"/>
            <a:ext cx="2438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900" b="1" dirty="0">
                <a:solidFill>
                  <a:srgbClr val="D52B1E"/>
                </a:solidFill>
                <a:latin typeface="Arial" charset="0"/>
              </a:rPr>
              <a:t>www.enfield.gov.uk</a:t>
            </a:r>
          </a:p>
        </p:txBody>
      </p:sp>
      <p:sp>
        <p:nvSpPr>
          <p:cNvPr id="2090" name="Rectangle 42"/>
          <p:cNvSpPr>
            <a:spLocks noChangeArrowheads="1"/>
          </p:cNvSpPr>
          <p:nvPr/>
        </p:nvSpPr>
        <p:spPr bwMode="auto">
          <a:xfrm>
            <a:off x="3581400" y="5867400"/>
            <a:ext cx="1919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dirty="0">
                <a:solidFill>
                  <a:srgbClr val="D52B1E"/>
                </a:solidFill>
                <a:latin typeface="Arial" charset="0"/>
              </a:rPr>
              <a:t>Striving for excellence</a:t>
            </a:r>
          </a:p>
        </p:txBody>
      </p:sp>
      <p:pic>
        <p:nvPicPr>
          <p:cNvPr id="2091" name="Picture 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8888" y="6172200"/>
            <a:ext cx="1535112" cy="404813"/>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7225" y="5638800"/>
            <a:ext cx="2133600" cy="1176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018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304800"/>
            <a:ext cx="8153400" cy="1143000"/>
          </a:xfrm>
        </p:spPr>
        <p:txBody>
          <a:bodyPr/>
          <a:lstStyle/>
          <a:p>
            <a:pPr algn="ctr"/>
            <a:r>
              <a:rPr lang="en-GB" dirty="0"/>
              <a:t>Where has the Inclusion Charter come from?</a:t>
            </a:r>
          </a:p>
        </p:txBody>
      </p:sp>
      <p:graphicFrame>
        <p:nvGraphicFramePr>
          <p:cNvPr id="2" name="Diagram 1">
            <a:extLst>
              <a:ext uri="{FF2B5EF4-FFF2-40B4-BE49-F238E27FC236}">
                <a16:creationId xmlns:a16="http://schemas.microsoft.com/office/drawing/2014/main" id="{FA6813F5-AE38-4296-B71B-8B2A430EF0C6}"/>
              </a:ext>
            </a:extLst>
          </p:cNvPr>
          <p:cNvGraphicFramePr/>
          <p:nvPr/>
        </p:nvGraphicFramePr>
        <p:xfrm>
          <a:off x="371748" y="1772816"/>
          <a:ext cx="4920332" cy="3672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70816753-B6DB-42E6-A27C-9017EFECB17A}"/>
              </a:ext>
            </a:extLst>
          </p:cNvPr>
          <p:cNvPicPr/>
          <p:nvPr/>
        </p:nvPicPr>
        <p:blipFill>
          <a:blip r:embed="rId8"/>
          <a:stretch>
            <a:fillRect/>
          </a:stretch>
        </p:blipFill>
        <p:spPr>
          <a:xfrm>
            <a:off x="5391606" y="2420888"/>
            <a:ext cx="3500873" cy="2592288"/>
          </a:xfrm>
          <a:prstGeom prst="rect">
            <a:avLst/>
          </a:prstGeom>
        </p:spPr>
      </p:pic>
    </p:spTree>
    <p:extLst>
      <p:ext uri="{BB962C8B-B14F-4D97-AF65-F5344CB8AC3E}">
        <p14:creationId xmlns:p14="http://schemas.microsoft.com/office/powerpoint/2010/main" val="379072387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nfield Template">
  <a:themeElements>
    <a:clrScheme name="Enfield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field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Enfield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field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field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field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field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field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field 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field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field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field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field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field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9A2FE7AED4FED42A6326289E9FF5A1F" ma:contentTypeVersion="13" ma:contentTypeDescription="Create a new document." ma:contentTypeScope="" ma:versionID="3aed510a1593b8ffddf7f734dada20eb">
  <xsd:schema xmlns:xsd="http://www.w3.org/2001/XMLSchema" xmlns:xs="http://www.w3.org/2001/XMLSchema" xmlns:p="http://schemas.microsoft.com/office/2006/metadata/properties" xmlns:ns3="6649f600-f785-41e7-9ecb-f132ec9254ee" xmlns:ns4="7795bdcd-3134-4ec3-b0a1-16c782ffe0ac" targetNamespace="http://schemas.microsoft.com/office/2006/metadata/properties" ma:root="true" ma:fieldsID="256ca4043968925d52c098734427bb97" ns3:_="" ns4:_="">
    <xsd:import namespace="6649f600-f785-41e7-9ecb-f132ec9254ee"/>
    <xsd:import namespace="7795bdcd-3134-4ec3-b0a1-16c782ffe0ac"/>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OCR"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49f600-f785-41e7-9ecb-f132ec9254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795bdcd-3134-4ec3-b0a1-16c782ffe0ac"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62F2C4-17BA-4EA2-919B-C67ECE49B40A}">
  <ds:schemaRefs>
    <ds:schemaRef ds:uri="http://schemas.microsoft.com/sharepoint/v3/contenttype/forms"/>
  </ds:schemaRefs>
</ds:datastoreItem>
</file>

<file path=customXml/itemProps2.xml><?xml version="1.0" encoding="utf-8"?>
<ds:datastoreItem xmlns:ds="http://schemas.openxmlformats.org/officeDocument/2006/customXml" ds:itemID="{F258252A-4664-47E6-B54F-9933E5B11989}">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E98E32D-DA09-4761-A32E-222B5E3FBA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49f600-f785-41e7-9ecb-f132ec9254ee"/>
    <ds:schemaRef ds:uri="7795bdcd-3134-4ec3-b0a1-16c782ffe0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12127</TotalTime>
  <Words>2919</Words>
  <Application>Microsoft Office PowerPoint</Application>
  <PresentationFormat>On-screen Show (4:3)</PresentationFormat>
  <Paragraphs>283</Paragraphs>
  <Slides>43</Slides>
  <Notes>15</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43</vt:i4>
      </vt:variant>
    </vt:vector>
  </HeadingPairs>
  <TitlesOfParts>
    <vt:vector size="54" baseType="lpstr">
      <vt:lpstr>Arial</vt:lpstr>
      <vt:lpstr>Calibri</vt:lpstr>
      <vt:lpstr>Calibri Light</vt:lpstr>
      <vt:lpstr>Symbol</vt:lpstr>
      <vt:lpstr>Times</vt:lpstr>
      <vt:lpstr>Times New Roman</vt:lpstr>
      <vt:lpstr>Custom Design</vt:lpstr>
      <vt:lpstr>Enfield Template</vt:lpstr>
      <vt:lpstr>1_Custom Design</vt:lpstr>
      <vt:lpstr>2_Custom Design</vt:lpstr>
      <vt:lpstr>3_Custom Design</vt:lpstr>
      <vt:lpstr>PowerPoint Presentation</vt:lpstr>
      <vt:lpstr>   AGENDA</vt:lpstr>
      <vt:lpstr>PowerPoint Presentation</vt:lpstr>
      <vt:lpstr>An Overview of Services – the current offer</vt:lpstr>
      <vt:lpstr>Gap Analysis</vt:lpstr>
      <vt:lpstr>Gap Analysis</vt:lpstr>
      <vt:lpstr>PowerPoint Presentation</vt:lpstr>
      <vt:lpstr>PowerPoint Presentation</vt:lpstr>
      <vt:lpstr>Where has the Inclusion Charter come from?</vt:lpstr>
      <vt:lpstr>Outcomes of the Charter</vt:lpstr>
      <vt:lpstr>Relationship to other policy/strategies</vt:lpstr>
      <vt:lpstr>The Journey</vt:lpstr>
      <vt:lpstr>PowerPoint Presentation</vt:lpstr>
      <vt:lpstr>PowerPoint Presentation</vt:lpstr>
      <vt:lpstr>Ensure everyone is comfortable to be open and honest about what support they need to help children and young people in their care.</vt:lpstr>
      <vt:lpstr>Ensure everyone is comfortable to be open and honest about what support they need to help children and young people in their care.</vt:lpstr>
      <vt:lpstr>The Launch Event</vt:lpstr>
      <vt:lpstr>Early data analysis - PROVISIONAL</vt:lpstr>
      <vt:lpstr>The number of pupils in the early years foundation stage (EYFS) reaching a good level of development (GLD)  has risen steadily over the years from 2014 to 2019, and in LBE 2022 the reduction in percentage was only 4%, less than the dip both nationally and in London, (6% and 7% respectively.) The number of pupils in year 1 who have achieved the mark of 32 in the phonics test has risen steadily over the years from 2014 to 2019. For the first time in 2022 the LBE outcome is the same as the national average but 2% behind the London average.  At KS 1 the LBE results were stronger in comparison to the national averages than in either 2018 or 2019. LBE pupils were equal to, or greater than national in all measures except the expected standard in writing (-2%) and maths greater depth (-1%). </vt:lpstr>
      <vt:lpstr>PowerPoint Presentation</vt:lpstr>
      <vt:lpstr>PowerPoint Presentation</vt:lpstr>
      <vt:lpstr>PowerPoint Presentation</vt:lpstr>
      <vt:lpstr>PowerPoint Presentation</vt:lpstr>
      <vt:lpstr>School place offers since 1st September</vt:lpstr>
      <vt:lpstr>Brettenham Primary School   Gold Award</vt:lpstr>
      <vt:lpstr>Been on the journey for over 10 years First achieved Level 2 (now Gold) in 2014 Reaccredited in 2017  and again in Nov 2021</vt:lpstr>
      <vt:lpstr>Led by class teacher (Lucy Ahuja) who gets release time fortnightly when possible. Supported by part time teacher</vt:lpstr>
      <vt:lpstr>Gone through the process of children understanding rights with specific lessons, incorporating into class topics Moved into explicit links within policies and more recently awareness of global issues</vt:lpstr>
      <vt:lpstr>Our steering group of Unicef Ambassadors (similar to School Council) is made up of children from Y2-Y6 and changed yearly</vt:lpstr>
      <vt:lpstr>PowerPoint Presentation</vt:lpstr>
      <vt:lpstr>PowerPoint Presentation</vt:lpstr>
      <vt:lpstr>PowerPoint Presentation</vt:lpstr>
      <vt:lpstr>Linking work to different rights so children have an understanding of how different issues can impact on specific rights</vt:lpstr>
      <vt:lpstr>PowerPoint Presentation</vt:lpstr>
      <vt:lpstr>PowerPoint Presentation</vt:lpstr>
      <vt:lpstr>PowerPoint Presentation</vt:lpstr>
      <vt:lpstr>We have supported other schools on their journey, including schools in Barnet and Waltham Cross with ambassadors visiting each others schools</vt:lpstr>
      <vt:lpstr>In the last couple of years ambassadors visited Enfield Council Chambers to see the Mayor and discuss rights</vt:lpstr>
      <vt:lpstr>More recently, ambassadors had a virtual meeting with Kate Osamor alongside children from the other schools in the Children First Trust</vt:lpstr>
      <vt:lpstr>PowerPoint Presentation</vt:lpstr>
      <vt:lpstr>PowerPoint Presentation</vt:lpstr>
      <vt:lpstr>More recent work has been around sustainable development goals with work around plastic packaging, environment days, waste warrior projects to reduce waste etc</vt:lpstr>
      <vt:lpstr>Our children have a good understanding of their rights and it can be seen in the ethos of the school and calm environment. It has made our children more aware of local and global issues and the need to be good citizens for the future</vt:lpstr>
    </vt:vector>
  </TitlesOfParts>
  <Company>뿿</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Tahira Anwar</dc:creator>
  <cp:lastModifiedBy>Peter Nathan</cp:lastModifiedBy>
  <cp:revision>16</cp:revision>
  <cp:lastPrinted>2021-01-06T13:09:06Z</cp:lastPrinted>
  <dcterms:created xsi:type="dcterms:W3CDTF">2020-06-11T14:08:29Z</dcterms:created>
  <dcterms:modified xsi:type="dcterms:W3CDTF">2022-09-29T07:03:35Z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M_SecurityClassification">
    <vt:lpwstr>UNCLASSIFIED</vt:lpwstr>
  </property>
  <property fmtid="{D5CDD505-2E9C-101B-9397-08002B2CF9AE}" pid="3" name="PM_Qualifier">
    <vt:lpwstr/>
  </property>
  <property fmtid="{D5CDD505-2E9C-101B-9397-08002B2CF9AE}" pid="4" name="PM_DisplayValueSecClassificationWithQualifier">
    <vt:lpwstr>UNCLASSIFIED</vt:lpwstr>
  </property>
  <property fmtid="{D5CDD505-2E9C-101B-9397-08002B2CF9AE}" pid="5" name="PM_InsertionValue">
    <vt:lpwstr>Classification: UNCLASSIFIED</vt:lpwstr>
  </property>
  <property fmtid="{D5CDD505-2E9C-101B-9397-08002B2CF9AE}" pid="6" name="PM_Originator_Hash_SHA1">
    <vt:lpwstr>CD5BE0D6C20E853F0684852AC34AF174B2D753ED</vt:lpwstr>
  </property>
  <property fmtid="{D5CDD505-2E9C-101B-9397-08002B2CF9AE}" pid="7" name="PM_Hash_Version">
    <vt:lpwstr>2012.2</vt:lpwstr>
  </property>
  <property fmtid="{D5CDD505-2E9C-101B-9397-08002B2CF9AE}" pid="8" name="PM_Hash_Salt">
    <vt:lpwstr>2117AE6AF45399BFE0F273B2BCA542F0</vt:lpwstr>
  </property>
  <property fmtid="{D5CDD505-2E9C-101B-9397-08002B2CF9AE}" pid="9" name="PM_Hash_SHA1">
    <vt:lpwstr>2D58336EAE1515FB91C562A2023C9E172553E4A3</vt:lpwstr>
  </property>
  <property fmtid="{D5CDD505-2E9C-101B-9397-08002B2CF9AE}" pid="10" name="PM_LastInsertion">
    <vt:lpwstr>UNCLASSIFIED</vt:lpwstr>
  </property>
  <property fmtid="{D5CDD505-2E9C-101B-9397-08002B2CF9AE}" pid="11" name="ContentTypeId">
    <vt:lpwstr>0x010100E9A2FE7AED4FED42A6326289E9FF5A1F</vt:lpwstr>
  </property>
</Properties>
</file>