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
  </p:notesMasterIdLst>
  <p:handoutMasterIdLst>
    <p:handoutMasterId r:id="rId4"/>
  </p:handoutMasterIdLst>
  <p:sldIdLst>
    <p:sldId id="260" r:id="rId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CE1921"/>
    <a:srgbClr val="CF1C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451" autoAdjust="0"/>
  </p:normalViewPr>
  <p:slideViewPr>
    <p:cSldViewPr>
      <p:cViewPr varScale="1">
        <p:scale>
          <a:sx n="62" d="100"/>
          <a:sy n="62" d="100"/>
        </p:scale>
        <p:origin x="142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Hill" userId="1c8022bb-0824-4d62-915e-7aced53fbce4" providerId="ADAL" clId="{34D3F712-B55F-4062-99DC-B56A6DE05684}"/>
    <pc:docChg chg="delSld">
      <pc:chgData name="Samantha Hill" userId="1c8022bb-0824-4d62-915e-7aced53fbce4" providerId="ADAL" clId="{34D3F712-B55F-4062-99DC-B56A6DE05684}" dt="2023-11-07T09:56:13.999" v="3" actId="47"/>
      <pc:docMkLst>
        <pc:docMk/>
      </pc:docMkLst>
      <pc:sldChg chg="del">
        <pc:chgData name="Samantha Hill" userId="1c8022bb-0824-4d62-915e-7aced53fbce4" providerId="ADAL" clId="{34D3F712-B55F-4062-99DC-B56A6DE05684}" dt="2023-11-07T09:56:11.329" v="1" actId="47"/>
        <pc:sldMkLst>
          <pc:docMk/>
          <pc:sldMk cId="0" sldId="256"/>
        </pc:sldMkLst>
      </pc:sldChg>
      <pc:sldChg chg="del">
        <pc:chgData name="Samantha Hill" userId="1c8022bb-0824-4d62-915e-7aced53fbce4" providerId="ADAL" clId="{34D3F712-B55F-4062-99DC-B56A6DE05684}" dt="2023-11-07T09:56:11.329" v="1" actId="47"/>
        <pc:sldMkLst>
          <pc:docMk/>
          <pc:sldMk cId="0" sldId="258"/>
        </pc:sldMkLst>
      </pc:sldChg>
      <pc:sldChg chg="del">
        <pc:chgData name="Samantha Hill" userId="1c8022bb-0824-4d62-915e-7aced53fbce4" providerId="ADAL" clId="{34D3F712-B55F-4062-99DC-B56A6DE05684}" dt="2023-11-07T09:56:11.329" v="1" actId="47"/>
        <pc:sldMkLst>
          <pc:docMk/>
          <pc:sldMk cId="1895163529" sldId="259"/>
        </pc:sldMkLst>
      </pc:sldChg>
      <pc:sldChg chg="del">
        <pc:chgData name="Samantha Hill" userId="1c8022bb-0824-4d62-915e-7aced53fbce4" providerId="ADAL" clId="{34D3F712-B55F-4062-99DC-B56A6DE05684}" dt="2023-11-07T09:56:11.329" v="1" actId="47"/>
        <pc:sldMkLst>
          <pc:docMk/>
          <pc:sldMk cId="258098506" sldId="261"/>
        </pc:sldMkLst>
      </pc:sldChg>
      <pc:sldChg chg="del">
        <pc:chgData name="Samantha Hill" userId="1c8022bb-0824-4d62-915e-7aced53fbce4" providerId="ADAL" clId="{34D3F712-B55F-4062-99DC-B56A6DE05684}" dt="2023-11-07T09:56:13.999" v="3" actId="47"/>
        <pc:sldMkLst>
          <pc:docMk/>
          <pc:sldMk cId="103751131" sldId="263"/>
        </pc:sldMkLst>
      </pc:sldChg>
      <pc:sldChg chg="del">
        <pc:chgData name="Samantha Hill" userId="1c8022bb-0824-4d62-915e-7aced53fbce4" providerId="ADAL" clId="{34D3F712-B55F-4062-99DC-B56A6DE05684}" dt="2023-11-07T09:56:02.141" v="0" actId="47"/>
        <pc:sldMkLst>
          <pc:docMk/>
          <pc:sldMk cId="3766689660" sldId="265"/>
        </pc:sldMkLst>
      </pc:sldChg>
      <pc:sldChg chg="del">
        <pc:chgData name="Samantha Hill" userId="1c8022bb-0824-4d62-915e-7aced53fbce4" providerId="ADAL" clId="{34D3F712-B55F-4062-99DC-B56A6DE05684}" dt="2023-11-07T09:56:11.329" v="1" actId="47"/>
        <pc:sldMkLst>
          <pc:docMk/>
          <pc:sldMk cId="3898159293" sldId="266"/>
        </pc:sldMkLst>
      </pc:sldChg>
      <pc:sldChg chg="del">
        <pc:chgData name="Samantha Hill" userId="1c8022bb-0824-4d62-915e-7aced53fbce4" providerId="ADAL" clId="{34D3F712-B55F-4062-99DC-B56A6DE05684}" dt="2023-11-07T09:56:11.329" v="1" actId="47"/>
        <pc:sldMkLst>
          <pc:docMk/>
          <pc:sldMk cId="3785201913" sldId="267"/>
        </pc:sldMkLst>
      </pc:sldChg>
      <pc:sldChg chg="del">
        <pc:chgData name="Samantha Hill" userId="1c8022bb-0824-4d62-915e-7aced53fbce4" providerId="ADAL" clId="{34D3F712-B55F-4062-99DC-B56A6DE05684}" dt="2023-11-07T09:56:11.329" v="1" actId="47"/>
        <pc:sldMkLst>
          <pc:docMk/>
          <pc:sldMk cId="371379583" sldId="268"/>
        </pc:sldMkLst>
      </pc:sldChg>
      <pc:sldChg chg="del">
        <pc:chgData name="Samantha Hill" userId="1c8022bb-0824-4d62-915e-7aced53fbce4" providerId="ADAL" clId="{34D3F712-B55F-4062-99DC-B56A6DE05684}" dt="2023-11-07T09:56:11.329" v="1" actId="47"/>
        <pc:sldMkLst>
          <pc:docMk/>
          <pc:sldMk cId="1852666643" sldId="270"/>
        </pc:sldMkLst>
      </pc:sldChg>
      <pc:sldChg chg="del">
        <pc:chgData name="Samantha Hill" userId="1c8022bb-0824-4d62-915e-7aced53fbce4" providerId="ADAL" clId="{34D3F712-B55F-4062-99DC-B56A6DE05684}" dt="2023-11-07T09:56:12.944" v="2" actId="47"/>
        <pc:sldMkLst>
          <pc:docMk/>
          <pc:sldMk cId="3215703710" sldId="27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85B6BA-74C3-4E64-B0FB-3DC3DB0F2F16}" type="datetimeFigureOut">
              <a:rPr lang="en-GB" smtClean="0"/>
              <a:t>07/11/2023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F36CAF-CCAE-4AF9-A2AC-EB1FEE28B8BA}" type="slidenum">
              <a:rPr lang="en-GB" smtClean="0"/>
              <a:t>‹#›</a:t>
            </a:fld>
            <a:endParaRPr lang="en-GB"/>
          </a:p>
        </p:txBody>
      </p:sp>
    </p:spTree>
    <p:extLst>
      <p:ext uri="{BB962C8B-B14F-4D97-AF65-F5344CB8AC3E}">
        <p14:creationId xmlns:p14="http://schemas.microsoft.com/office/powerpoint/2010/main" val="1588794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BCB94-A30F-4C07-8FD5-5D3608F048A3}" type="datetimeFigureOut">
              <a:rPr lang="en-GB" smtClean="0"/>
              <a:t>07/11/2023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E8E8-1528-48FB-B845-BEC6BE7B33E1}" type="slidenum">
              <a:rPr lang="en-GB" smtClean="0"/>
              <a:t>‹#›</a:t>
            </a:fld>
            <a:endParaRPr lang="en-GB"/>
          </a:p>
        </p:txBody>
      </p:sp>
    </p:spTree>
    <p:extLst>
      <p:ext uri="{BB962C8B-B14F-4D97-AF65-F5344CB8AC3E}">
        <p14:creationId xmlns:p14="http://schemas.microsoft.com/office/powerpoint/2010/main" val="1272518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Tree>
    <p:extLst>
      <p:ext uri="{BB962C8B-B14F-4D97-AF65-F5344CB8AC3E}">
        <p14:creationId xmlns:p14="http://schemas.microsoft.com/office/powerpoint/2010/main" val="42737433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6204167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2038350" cy="5410200"/>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685800" y="304800"/>
            <a:ext cx="5962650" cy="5410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933837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7619256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38106162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6858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8387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82536311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9307998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21318344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43669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89423656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1031473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title style</a:t>
            </a:r>
            <a:endParaRPr lang="en-US"/>
          </a:p>
        </p:txBody>
      </p:sp>
      <p:sp>
        <p:nvSpPr>
          <p:cNvPr id="6147" name="Rectangle 3"/>
          <p:cNvSpPr>
            <a:spLocks noGrp="1" noChangeArrowheads="1"/>
          </p:cNvSpPr>
          <p:nvPr>
            <p:ph type="body" idx="1"/>
          </p:nvPr>
        </p:nvSpPr>
        <p:spPr bwMode="auto">
          <a:xfrm>
            <a:off x="685800" y="1524000"/>
            <a:ext cx="8153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614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lvl1pPr algn="l" rtl="0" eaLnBrk="1" fontAlgn="base" hangingPunct="1">
        <a:spcBef>
          <a:spcPct val="0"/>
        </a:spcBef>
        <a:spcAft>
          <a:spcPct val="0"/>
        </a:spcAft>
        <a:defRPr sz="3200" b="1">
          <a:solidFill>
            <a:srgbClr val="CD0921"/>
          </a:solidFill>
          <a:latin typeface="+mj-lt"/>
          <a:ea typeface="+mj-ea"/>
          <a:cs typeface="+mj-cs"/>
        </a:defRPr>
      </a:lvl1pPr>
      <a:lvl2pPr algn="l" rtl="0" eaLnBrk="1" fontAlgn="base" hangingPunct="1">
        <a:spcBef>
          <a:spcPct val="0"/>
        </a:spcBef>
        <a:spcAft>
          <a:spcPct val="0"/>
        </a:spcAft>
        <a:defRPr sz="3200" b="1">
          <a:solidFill>
            <a:srgbClr val="CD0921"/>
          </a:solidFill>
          <a:latin typeface="Arial" charset="0"/>
        </a:defRPr>
      </a:lvl2pPr>
      <a:lvl3pPr algn="l" rtl="0" eaLnBrk="1" fontAlgn="base" hangingPunct="1">
        <a:spcBef>
          <a:spcPct val="0"/>
        </a:spcBef>
        <a:spcAft>
          <a:spcPct val="0"/>
        </a:spcAft>
        <a:defRPr sz="3200" b="1">
          <a:solidFill>
            <a:srgbClr val="CD0921"/>
          </a:solidFill>
          <a:latin typeface="Arial" charset="0"/>
        </a:defRPr>
      </a:lvl3pPr>
      <a:lvl4pPr algn="l" rtl="0" eaLnBrk="1" fontAlgn="base" hangingPunct="1">
        <a:spcBef>
          <a:spcPct val="0"/>
        </a:spcBef>
        <a:spcAft>
          <a:spcPct val="0"/>
        </a:spcAft>
        <a:defRPr sz="3200" b="1">
          <a:solidFill>
            <a:srgbClr val="CD0921"/>
          </a:solidFill>
          <a:latin typeface="Arial" charset="0"/>
        </a:defRPr>
      </a:lvl4pPr>
      <a:lvl5pPr algn="l" rtl="0" eaLnBrk="1" fontAlgn="base" hangingPunct="1">
        <a:spcBef>
          <a:spcPct val="0"/>
        </a:spcBef>
        <a:spcAft>
          <a:spcPct val="0"/>
        </a:spcAft>
        <a:defRPr sz="3200" b="1">
          <a:solidFill>
            <a:srgbClr val="CD0921"/>
          </a:solidFill>
          <a:latin typeface="Arial" charset="0"/>
        </a:defRPr>
      </a:lvl5pPr>
      <a:lvl6pPr marL="457200" algn="l" rtl="0" eaLnBrk="1" fontAlgn="base" hangingPunct="1">
        <a:spcBef>
          <a:spcPct val="0"/>
        </a:spcBef>
        <a:spcAft>
          <a:spcPct val="0"/>
        </a:spcAft>
        <a:defRPr sz="3200" b="1">
          <a:solidFill>
            <a:srgbClr val="CD0921"/>
          </a:solidFill>
          <a:latin typeface="Arial" charset="0"/>
        </a:defRPr>
      </a:lvl6pPr>
      <a:lvl7pPr marL="914400" algn="l" rtl="0" eaLnBrk="1" fontAlgn="base" hangingPunct="1">
        <a:spcBef>
          <a:spcPct val="0"/>
        </a:spcBef>
        <a:spcAft>
          <a:spcPct val="0"/>
        </a:spcAft>
        <a:defRPr sz="3200" b="1">
          <a:solidFill>
            <a:srgbClr val="CD0921"/>
          </a:solidFill>
          <a:latin typeface="Arial" charset="0"/>
        </a:defRPr>
      </a:lvl7pPr>
      <a:lvl8pPr marL="1371600" algn="l" rtl="0" eaLnBrk="1" fontAlgn="base" hangingPunct="1">
        <a:spcBef>
          <a:spcPct val="0"/>
        </a:spcBef>
        <a:spcAft>
          <a:spcPct val="0"/>
        </a:spcAft>
        <a:defRPr sz="3200" b="1">
          <a:solidFill>
            <a:srgbClr val="CD0921"/>
          </a:solidFill>
          <a:latin typeface="Arial" charset="0"/>
        </a:defRPr>
      </a:lvl8pPr>
      <a:lvl9pPr marL="1828800" algn="l" rtl="0" eaLnBrk="1" fontAlgn="base" hangingPunct="1">
        <a:spcBef>
          <a:spcPct val="0"/>
        </a:spcBef>
        <a:spcAft>
          <a:spcPct val="0"/>
        </a:spcAft>
        <a:defRPr sz="3200" b="1">
          <a:solidFill>
            <a:srgbClr val="CD092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C0C41-358C-48B9-BB8C-AB9505436B47}"/>
              </a:ext>
            </a:extLst>
          </p:cNvPr>
          <p:cNvSpPr>
            <a:spLocks noGrp="1"/>
          </p:cNvSpPr>
          <p:nvPr>
            <p:ph type="title"/>
          </p:nvPr>
        </p:nvSpPr>
        <p:spPr>
          <a:xfrm>
            <a:off x="200837" y="116632"/>
            <a:ext cx="8153400" cy="1143000"/>
          </a:xfrm>
        </p:spPr>
        <p:txBody>
          <a:bodyPr/>
          <a:lstStyle/>
          <a:p>
            <a:r>
              <a:rPr lang="en-GB" sz="1200" dirty="0"/>
              <a:t>A Whirlwind Guide to….  </a:t>
            </a:r>
            <a:r>
              <a:rPr lang="en-GB" dirty="0"/>
              <a:t>THE SCR</a:t>
            </a:r>
            <a:endParaRPr lang="en-US" dirty="0"/>
          </a:p>
        </p:txBody>
      </p:sp>
      <p:sp>
        <p:nvSpPr>
          <p:cNvPr id="3" name="Content Placeholder 2">
            <a:extLst>
              <a:ext uri="{FF2B5EF4-FFF2-40B4-BE49-F238E27FC236}">
                <a16:creationId xmlns:a16="http://schemas.microsoft.com/office/drawing/2014/main" id="{DEBDE757-CB9F-4923-AEC9-7C96742643EB}"/>
              </a:ext>
            </a:extLst>
          </p:cNvPr>
          <p:cNvSpPr>
            <a:spLocks noGrp="1"/>
          </p:cNvSpPr>
          <p:nvPr>
            <p:ph idx="1"/>
          </p:nvPr>
        </p:nvSpPr>
        <p:spPr>
          <a:xfrm>
            <a:off x="199833" y="908720"/>
            <a:ext cx="5956343" cy="4191000"/>
          </a:xfrm>
        </p:spPr>
        <p:txBody>
          <a:bodyPr/>
          <a:lstStyle/>
          <a:p>
            <a:r>
              <a:rPr lang="en-GB" sz="1500" dirty="0"/>
              <a:t>SCR = Single Central Record. It is an extremely important and mandatory document which all schools must maintain without error. This should be regularly monitored by the headteacher or other senior leader. It is a live document.</a:t>
            </a:r>
          </a:p>
          <a:p>
            <a:r>
              <a:rPr lang="en-GB" sz="1500" dirty="0"/>
              <a:t>Pages 71-83 of KCSIE 2023 specifies what needs to be included in the SCR</a:t>
            </a:r>
          </a:p>
          <a:p>
            <a:r>
              <a:rPr lang="en-GB" sz="1500" dirty="0"/>
              <a:t>All adults who regularly visit the school should be included on the SCR. This includes agency staff, kitchen staff, cleaners, volunteers and regular contractors.</a:t>
            </a:r>
          </a:p>
          <a:p>
            <a:r>
              <a:rPr lang="en-GB" sz="1500" dirty="0"/>
              <a:t>Some specific groups (e.g. student teachers who are not on payroll) do not need to be included but a letter of assurance from their provider should be attached to the SCR</a:t>
            </a:r>
          </a:p>
          <a:p>
            <a:r>
              <a:rPr lang="en-GB" sz="1500" dirty="0"/>
              <a:t>The SCR needs to verify whether the following checks have been made:</a:t>
            </a:r>
          </a:p>
          <a:p>
            <a:pPr>
              <a:buFontTx/>
              <a:buChar char="-"/>
            </a:pPr>
            <a:r>
              <a:rPr lang="en-GB" sz="1500" dirty="0"/>
              <a:t>Identity check</a:t>
            </a:r>
          </a:p>
          <a:p>
            <a:pPr>
              <a:buFontTx/>
              <a:buChar char="-"/>
            </a:pPr>
            <a:r>
              <a:rPr lang="en-GB" sz="1500" dirty="0"/>
              <a:t>Enhanced DBS check</a:t>
            </a:r>
          </a:p>
          <a:p>
            <a:pPr>
              <a:buFontTx/>
              <a:buChar char="-"/>
            </a:pPr>
            <a:r>
              <a:rPr lang="en-GB" sz="1500" dirty="0"/>
              <a:t>Children’s Barred List check </a:t>
            </a:r>
          </a:p>
          <a:p>
            <a:pPr>
              <a:buFontTx/>
              <a:buChar char="-"/>
            </a:pPr>
            <a:r>
              <a:rPr lang="en-GB" sz="1500" dirty="0"/>
              <a:t>A Prohibition from Teaching check (teachers only)</a:t>
            </a:r>
          </a:p>
          <a:p>
            <a:pPr>
              <a:buFontTx/>
              <a:buChar char="-"/>
            </a:pPr>
            <a:r>
              <a:rPr lang="en-GB" sz="1500" dirty="0"/>
              <a:t>A check on the right to work in the UK</a:t>
            </a:r>
          </a:p>
          <a:p>
            <a:pPr>
              <a:buFontTx/>
              <a:buChar char="-"/>
            </a:pPr>
            <a:r>
              <a:rPr lang="en-GB" sz="1500" dirty="0"/>
              <a:t>Further checks on people who have lived or worked outside of the UK</a:t>
            </a:r>
          </a:p>
          <a:p>
            <a:pPr>
              <a:buFontTx/>
              <a:buChar char="-"/>
            </a:pPr>
            <a:r>
              <a:rPr lang="en-GB" sz="1500" dirty="0"/>
              <a:t>A check of relevant professional qualifications</a:t>
            </a:r>
          </a:p>
          <a:p>
            <a:pPr marL="0" indent="0">
              <a:buNone/>
            </a:pPr>
            <a:endParaRPr lang="en-GB" sz="1500" dirty="0"/>
          </a:p>
          <a:p>
            <a:pPr marL="0" indent="0">
              <a:buNone/>
            </a:pPr>
            <a:endParaRPr lang="en-US" dirty="0"/>
          </a:p>
        </p:txBody>
      </p:sp>
      <p:grpSp>
        <p:nvGrpSpPr>
          <p:cNvPr id="8" name="Group 7">
            <a:extLst>
              <a:ext uri="{FF2B5EF4-FFF2-40B4-BE49-F238E27FC236}">
                <a16:creationId xmlns:a16="http://schemas.microsoft.com/office/drawing/2014/main" id="{6C265B4F-1502-49D7-AD4C-4FB772545711}"/>
              </a:ext>
            </a:extLst>
          </p:cNvPr>
          <p:cNvGrpSpPr/>
          <p:nvPr/>
        </p:nvGrpSpPr>
        <p:grpSpPr>
          <a:xfrm rot="345626">
            <a:off x="6037887" y="1031191"/>
            <a:ext cx="2662383" cy="4411588"/>
            <a:chOff x="-4790116" y="-243408"/>
            <a:chExt cx="3239742" cy="5397792"/>
          </a:xfrm>
        </p:grpSpPr>
        <p:pic>
          <p:nvPicPr>
            <p:cNvPr id="5" name="Picture 4">
              <a:extLst>
                <a:ext uri="{FF2B5EF4-FFF2-40B4-BE49-F238E27FC236}">
                  <a16:creationId xmlns:a16="http://schemas.microsoft.com/office/drawing/2014/main" id="{D713D91F-0F10-45C8-9C0B-38360BFE0039}"/>
                </a:ext>
              </a:extLst>
            </p:cNvPr>
            <p:cNvPicPr>
              <a:picLocks noChangeAspect="1"/>
            </p:cNvPicPr>
            <p:nvPr/>
          </p:nvPicPr>
          <p:blipFill>
            <a:blip r:embed="rId2"/>
            <a:stretch>
              <a:fillRect/>
            </a:stretch>
          </p:blipFill>
          <p:spPr>
            <a:xfrm>
              <a:off x="-4789040" y="-243408"/>
              <a:ext cx="3238666" cy="3130711"/>
            </a:xfrm>
            <a:prstGeom prst="rect">
              <a:avLst/>
            </a:prstGeom>
            <a:ln>
              <a:solidFill>
                <a:schemeClr val="accent1"/>
              </a:solidFill>
            </a:ln>
          </p:spPr>
        </p:pic>
        <p:pic>
          <p:nvPicPr>
            <p:cNvPr id="7" name="Picture 6">
              <a:extLst>
                <a:ext uri="{FF2B5EF4-FFF2-40B4-BE49-F238E27FC236}">
                  <a16:creationId xmlns:a16="http://schemas.microsoft.com/office/drawing/2014/main" id="{8D2BF630-94B0-4695-A9EB-F97C51BC53A1}"/>
                </a:ext>
              </a:extLst>
            </p:cNvPr>
            <p:cNvPicPr>
              <a:picLocks noChangeAspect="1"/>
            </p:cNvPicPr>
            <p:nvPr/>
          </p:nvPicPr>
          <p:blipFill rotWithShape="1">
            <a:blip r:embed="rId3"/>
            <a:srcRect b="36976"/>
            <a:stretch/>
          </p:blipFill>
          <p:spPr>
            <a:xfrm>
              <a:off x="-4790116" y="2828064"/>
              <a:ext cx="3238666" cy="2326320"/>
            </a:xfrm>
            <a:prstGeom prst="rect">
              <a:avLst/>
            </a:prstGeom>
            <a:ln>
              <a:solidFill>
                <a:schemeClr val="accent1"/>
              </a:solidFill>
            </a:ln>
          </p:spPr>
        </p:pic>
      </p:grpSp>
    </p:spTree>
    <p:extLst>
      <p:ext uri="{BB962C8B-B14F-4D97-AF65-F5344CB8AC3E}">
        <p14:creationId xmlns:p14="http://schemas.microsoft.com/office/powerpoint/2010/main" val="2000428326"/>
      </p:ext>
    </p:extLst>
  </p:cSld>
  <p:clrMapOvr>
    <a:masterClrMapping/>
  </p:clrMapOvr>
</p:sld>
</file>

<file path=ppt/theme/theme1.xml><?xml version="1.0" encoding="utf-8"?>
<a:theme xmlns:a="http://schemas.openxmlformats.org/drawingml/2006/main" name="Enfield Template">
  <a:themeElements>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fiel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field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field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field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field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field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field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field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field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field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field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field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12635</TotalTime>
  <Words>187</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Enfield Template</vt:lpstr>
      <vt:lpstr>A Whirlwind Guide to….  THE SCR</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Hill</dc:creator>
  <cp:lastModifiedBy>Samantha Hill</cp:lastModifiedBy>
  <cp:revision>3</cp:revision>
  <cp:lastPrinted>2011-01-25T15:11:23Z</cp:lastPrinted>
  <dcterms:created xsi:type="dcterms:W3CDTF">2023-09-18T16:28:33Z</dcterms:created>
  <dcterms:modified xsi:type="dcterms:W3CDTF">2023-11-07T09:56:16Z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SecurityClassification">
    <vt:lpwstr>UNCLASSIFIED</vt:lpwstr>
  </property>
  <property fmtid="{D5CDD505-2E9C-101B-9397-08002B2CF9AE}" pid="3" name="PM_Qualifier">
    <vt:lpwstr/>
  </property>
  <property fmtid="{D5CDD505-2E9C-101B-9397-08002B2CF9AE}" pid="4" name="PM_DisplayValueSecClassificationWithQualifier">
    <vt:lpwstr>UNCLASSIFIED</vt:lpwstr>
  </property>
  <property fmtid="{D5CDD505-2E9C-101B-9397-08002B2CF9AE}" pid="5" name="PM_InsertionValue">
    <vt:lpwstr>Classification: UNCLASSIFIED</vt:lpwstr>
  </property>
  <property fmtid="{D5CDD505-2E9C-101B-9397-08002B2CF9AE}" pid="6" name="PM_Originator_Hash_SHA1">
    <vt:lpwstr>CD5BE0D6C20E853F0684852AC34AF174B2D753ED</vt:lpwstr>
  </property>
  <property fmtid="{D5CDD505-2E9C-101B-9397-08002B2CF9AE}" pid="7" name="PM_Hash_Version">
    <vt:lpwstr>2012.2</vt:lpwstr>
  </property>
  <property fmtid="{D5CDD505-2E9C-101B-9397-08002B2CF9AE}" pid="8" name="PM_Hash_Salt">
    <vt:lpwstr>2117AE6AF45399BFE0F273B2BCA542F0</vt:lpwstr>
  </property>
  <property fmtid="{D5CDD505-2E9C-101B-9397-08002B2CF9AE}" pid="9" name="PM_Hash_SHA1">
    <vt:lpwstr>2D58336EAE1515FB91C562A2023C9E172553E4A3</vt:lpwstr>
  </property>
  <property fmtid="{D5CDD505-2E9C-101B-9397-08002B2CF9AE}" pid="10" name="PM_LastInsertion">
    <vt:lpwstr>UNCLASSIFIED</vt:lpwstr>
  </property>
  <property fmtid="{D5CDD505-2E9C-101B-9397-08002B2CF9AE}" pid="11" name="MSIP_Label_d02b1413-7813-406b-b6f6-6ae50587ee27_Enabled">
    <vt:lpwstr>true</vt:lpwstr>
  </property>
  <property fmtid="{D5CDD505-2E9C-101B-9397-08002B2CF9AE}" pid="12" name="MSIP_Label_d02b1413-7813-406b-b6f6-6ae50587ee27_SetDate">
    <vt:lpwstr>2023-09-18T16:33:24Z</vt:lpwstr>
  </property>
  <property fmtid="{D5CDD505-2E9C-101B-9397-08002B2CF9AE}" pid="13" name="MSIP_Label_d02b1413-7813-406b-b6f6-6ae50587ee27_Method">
    <vt:lpwstr>Privileged</vt:lpwstr>
  </property>
  <property fmtid="{D5CDD505-2E9C-101B-9397-08002B2CF9AE}" pid="14" name="MSIP_Label_d02b1413-7813-406b-b6f6-6ae50587ee27_Name">
    <vt:lpwstr>d02b1413-7813-406b-b6f6-6ae50587ee27</vt:lpwstr>
  </property>
  <property fmtid="{D5CDD505-2E9C-101B-9397-08002B2CF9AE}" pid="15" name="MSIP_Label_d02b1413-7813-406b-b6f6-6ae50587ee27_SiteId">
    <vt:lpwstr>cc18b91d-1bb2-4d9b-ac76-7a4447488d49</vt:lpwstr>
  </property>
  <property fmtid="{D5CDD505-2E9C-101B-9397-08002B2CF9AE}" pid="16" name="MSIP_Label_d02b1413-7813-406b-b6f6-6ae50587ee27_ActionId">
    <vt:lpwstr>e33e775e-6a5b-44ee-943f-11f6a45f772f</vt:lpwstr>
  </property>
  <property fmtid="{D5CDD505-2E9C-101B-9397-08002B2CF9AE}" pid="17" name="MSIP_Label_d02b1413-7813-406b-b6f6-6ae50587ee27_ContentBits">
    <vt:lpwstr>0</vt:lpwstr>
  </property>
</Properties>
</file>