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4"/>
  </p:sldMasterIdLst>
  <p:notesMasterIdLst>
    <p:notesMasterId r:id="rId9"/>
  </p:notesMasterIdLst>
  <p:handoutMasterIdLst>
    <p:handoutMasterId r:id="rId10"/>
  </p:handoutMasterIdLst>
  <p:sldIdLst>
    <p:sldId id="269" r:id="rId5"/>
    <p:sldId id="271" r:id="rId6"/>
    <p:sldId id="1448943001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CE1921"/>
    <a:srgbClr val="CF1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51" autoAdjust="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B6BA-74C3-4E64-B0FB-3DC3DB0F2F16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36CAF-CCAE-4AF9-A2AC-EB1FEE28B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94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BCB94-A30F-4C07-8FD5-5D3608F048A3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E8E8-1528-48FB-B845-BEC6BE7B3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18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25E8E8-1528-48FB-B845-BEC6BE7B33E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664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25E8E8-1528-48FB-B845-BEC6BE7B33E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0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" descr="A close up of text on a white backgroun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611188" y="4797425"/>
            <a:ext cx="547298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33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1" descr="A picture containing umbrella, tabl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2627685" y="476672"/>
            <a:ext cx="3888630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2"/>
          </p:nvPr>
        </p:nvSpPr>
        <p:spPr>
          <a:xfrm>
            <a:off x="468312" y="1675382"/>
            <a:ext cx="8207375" cy="468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971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2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437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207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96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3932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691D51C-A629-4EC6-922F-BDFBC059B0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7D5758-D3E5-411E-9B6B-098E13BD54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0" y="476672"/>
            <a:ext cx="3744416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61413D-7706-4666-A45D-504822E79D6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15106" y="1710854"/>
            <a:ext cx="8713788" cy="4176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4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68312" y="1675382"/>
            <a:ext cx="8207375" cy="4201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626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4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27685" y="548680"/>
            <a:ext cx="3888630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2"/>
          </p:nvPr>
        </p:nvSpPr>
        <p:spPr>
          <a:xfrm>
            <a:off x="468312" y="1772816"/>
            <a:ext cx="8207375" cy="468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536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5" descr="A close up of text on a white backgroun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96081" y="1917701"/>
            <a:ext cx="8351837" cy="3816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694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6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4572000" y="476672"/>
            <a:ext cx="3744416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215106" y="1710854"/>
            <a:ext cx="8713788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191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7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251520" y="6093296"/>
            <a:ext cx="5328840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323056" y="1412875"/>
            <a:ext cx="8497888" cy="4032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876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8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3491880" y="620688"/>
            <a:ext cx="4032398" cy="504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2"/>
          </p:nvPr>
        </p:nvSpPr>
        <p:spPr>
          <a:xfrm>
            <a:off x="323528" y="1484784"/>
            <a:ext cx="7848600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785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9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2627685" y="5805264"/>
            <a:ext cx="3888630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68312" y="476250"/>
            <a:ext cx="8207375" cy="468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210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0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2627685" y="5805264"/>
            <a:ext cx="3888630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2"/>
          </p:nvPr>
        </p:nvSpPr>
        <p:spPr>
          <a:xfrm>
            <a:off x="468312" y="476250"/>
            <a:ext cx="8207375" cy="468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80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41089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traded.enfield.gov.uk/thehub/professional-learning-portal/store?f=302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haf@enfield.gov.uk" TargetMode="External"/><Relationship Id="rId2" Type="http://schemas.openxmlformats.org/officeDocument/2006/relationships/hyperlink" Target="mailto:Professional.learning@enfield.gov.uk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B1325-C67B-4355-BDC7-2BB9770A173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43190" y="1412776"/>
            <a:ext cx="8713788" cy="4762822"/>
          </a:xfrm>
        </p:spPr>
        <p:txBody>
          <a:bodyPr/>
          <a:lstStyle/>
          <a:p>
            <a:pPr marL="50800" indent="0">
              <a:buNone/>
            </a:pPr>
            <a:r>
              <a:rPr lang="en-GB" sz="2400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Designated Safeguarding Leads Training - £80</a:t>
            </a:r>
            <a:endParaRPr lang="en-GB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endParaRPr lang="en-GB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endParaRPr lang="en-GB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endParaRPr lang="en-GB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endParaRPr lang="en-GB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endParaRPr lang="en-GB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endParaRPr lang="en-GB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endParaRPr lang="en-GB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endParaRPr lang="en-GB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endParaRPr lang="en-GB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r>
              <a:rPr lang="en-GB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book – </a:t>
            </a:r>
            <a:r>
              <a:rPr lang="en-GB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click here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endParaRPr lang="en-GB" sz="28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9CF23-2BAD-4E04-B13C-83CB32698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332656"/>
            <a:ext cx="4320480" cy="431800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Professional Learning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B65F9B-D6AD-48F9-87B3-98397D08D9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362" t="16456" r="11413" b="14060"/>
          <a:stretch/>
        </p:blipFill>
        <p:spPr>
          <a:xfrm>
            <a:off x="1479380" y="1916832"/>
            <a:ext cx="6185239" cy="389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1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FB552-0658-40F6-964B-4624A09144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83968" y="332656"/>
            <a:ext cx="4464496" cy="432048"/>
          </a:xfrm>
        </p:spPr>
        <p:txBody>
          <a:bodyPr>
            <a:noAutofit/>
          </a:bodyPr>
          <a:lstStyle/>
          <a:p>
            <a:r>
              <a:rPr lang="en-GB" sz="2500" dirty="0">
                <a:latin typeface="Calibri" panose="020F0502020204030204" pitchFamily="34" charset="0"/>
                <a:cs typeface="Calibri" panose="020F0502020204030204" pitchFamily="34" charset="0"/>
              </a:rPr>
              <a:t>Holiday Activities and Food Programme (HAF)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C9CDC-1B8E-48FF-A563-2B990BC0CF0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HAF is running over the Summer holidays </a:t>
            </a:r>
          </a:p>
          <a:p>
            <a:pPr marL="0" indent="0">
              <a:buNone/>
            </a:pPr>
            <a:endParaRPr lang="en-GB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DfE funded programme for children Reception to year 11 in receipt of benefits related free school meals 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None/>
              <a:defRPr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Each programme provides hot food and a varied programme of physical and enriching activities 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Attending holiday programmes keeps children safe, fed, active, engaged and in a routine for when they return to school after the holidays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Vouchers will be issued to all eligible children on 26</a:t>
            </a:r>
            <a:r>
              <a:rPr lang="en-GB" alt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June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Please help to promote this programme to all of your eligible children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46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FB552-0658-40F6-964B-4624A09144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83968" y="260648"/>
            <a:ext cx="4464496" cy="432048"/>
          </a:xfrm>
        </p:spPr>
        <p:txBody>
          <a:bodyPr>
            <a:noAutofit/>
          </a:bodyPr>
          <a:lstStyle/>
          <a:p>
            <a:r>
              <a:rPr lang="en-GB" sz="2500" dirty="0">
                <a:latin typeface="Calibri" panose="020F0502020204030204" pitchFamily="34" charset="0"/>
                <a:cs typeface="Calibri" panose="020F0502020204030204" pitchFamily="34" charset="0"/>
              </a:rPr>
              <a:t>Holiday Activities and Food Programme (HAF)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C9CDC-1B8E-48FF-A563-2B990BC0CF0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0212" y="1340644"/>
            <a:ext cx="8713788" cy="4176712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Many schools host so please help us to promote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7993B7B7-967B-446F-BA77-5CE8EE06B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971" y="1997881"/>
            <a:ext cx="3851421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cs typeface="Calibri" panose="020F0502020204030204" pitchFamily="34" charset="0"/>
              </a:rPr>
              <a:t>Ark John Keats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cs typeface="Calibri" panose="020F0502020204030204" pitchFamily="34" charset="0"/>
              </a:rPr>
              <a:t>Aylward Academy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cs typeface="Calibri" panose="020F0502020204030204" pitchFamily="34" charset="0"/>
              </a:rPr>
              <a:t>Bush Hill Park Primary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cs typeface="Calibri" panose="020F0502020204030204" pitchFamily="34" charset="0"/>
              </a:rPr>
              <a:t>Chase Side Primary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cs typeface="Calibri" panose="020F0502020204030204" pitchFamily="34" charset="0"/>
              </a:rPr>
              <a:t>Churchfield Primary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cs typeface="Calibri" panose="020F0502020204030204" pitchFamily="34" charset="0"/>
              </a:rPr>
              <a:t>De Bohun Primary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cs typeface="Calibri" panose="020F0502020204030204" pitchFamily="34" charset="0"/>
              </a:rPr>
              <a:t>Eldon Primary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cs typeface="Calibri" panose="020F0502020204030204" pitchFamily="34" charset="0"/>
              </a:rPr>
              <a:t>Enfield Grammar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cs typeface="Calibri" panose="020F0502020204030204" pitchFamily="34" charset="0"/>
              </a:rPr>
              <a:t>Eversley Primary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cs typeface="Calibri" panose="020F0502020204030204" pitchFamily="34" charset="0"/>
              </a:rPr>
              <a:t>Fern House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cs typeface="Calibri" panose="020F0502020204030204" pitchFamily="34" charset="0"/>
              </a:rPr>
              <a:t>Firs Farm Primary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cs typeface="Calibri" panose="020F0502020204030204" pitchFamily="34" charset="0"/>
              </a:rPr>
              <a:t>Fleecefield Primary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Galliard Primary</a:t>
            </a:r>
          </a:p>
          <a:p>
            <a:pPr marL="0" indent="0"/>
            <a:endParaRPr lang="en-GB" altLang="en-US" sz="2200" dirty="0"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AC6667-1E4A-4EAF-91FF-2CADC8B9F3CF}"/>
              </a:ext>
            </a:extLst>
          </p:cNvPr>
          <p:cNvSpPr txBox="1"/>
          <p:nvPr/>
        </p:nvSpPr>
        <p:spPr>
          <a:xfrm>
            <a:off x="4571189" y="1963128"/>
            <a:ext cx="432040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Garfield Primary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Grange Park Primary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Houndsfield Primary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Latymer All Saints Primary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Oasis Academy Enfield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Oasis Academy Hadley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Orchardside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Prince of Wales Primary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Raynham Primary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St Michaels Primary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Suffolks Primary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West Grove Primary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Woodpecker Academy</a:t>
            </a:r>
          </a:p>
          <a:p>
            <a:endParaRPr lang="en-GB" alt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2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D37E0-FAC3-4DBB-B840-131A6D2B5B9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50800" indent="0">
              <a:buNone/>
            </a:pPr>
            <a:r>
              <a:rPr lang="en-GB" dirty="0">
                <a:hlinkClick r:id="rId2"/>
              </a:rPr>
              <a:t>Professional.learning@enfield.gov.uk</a:t>
            </a:r>
            <a:endParaRPr lang="en-GB" dirty="0"/>
          </a:p>
          <a:p>
            <a:pPr marL="50800" indent="0">
              <a:buNone/>
            </a:pPr>
            <a:r>
              <a:rPr lang="en-GB" dirty="0">
                <a:hlinkClick r:id="rId3"/>
              </a:rPr>
              <a:t>haf@enfield.gov.uk</a:t>
            </a:r>
            <a:r>
              <a:rPr lang="en-GB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7EC3F-2F35-4AD5-9929-13E9D6C58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332656"/>
            <a:ext cx="4176464" cy="431800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3742927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D8CC136889124E96D7275FEC77D701" ma:contentTypeVersion="13" ma:contentTypeDescription="Create a new document." ma:contentTypeScope="" ma:versionID="8a90a301b833c2f33050339e1843930a">
  <xsd:schema xmlns:xsd="http://www.w3.org/2001/XMLSchema" xmlns:xs="http://www.w3.org/2001/XMLSchema" xmlns:p="http://schemas.microsoft.com/office/2006/metadata/properties" xmlns:ns3="742a61dd-990f-41be-b1b3-317f3e2d5711" xmlns:ns4="028a6c6c-e3b2-4b83-9b56-c4c762a610cd" targetNamespace="http://schemas.microsoft.com/office/2006/metadata/properties" ma:root="true" ma:fieldsID="f214a826dc1b37ca67e5d5bb94e2bc20" ns3:_="" ns4:_="">
    <xsd:import namespace="742a61dd-990f-41be-b1b3-317f3e2d5711"/>
    <xsd:import namespace="028a6c6c-e3b2-4b83-9b56-c4c762a610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a61dd-990f-41be-b1b3-317f3e2d57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a6c6c-e3b2-4b83-9b56-c4c762a610c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9DDD27-0B12-4C07-9CF0-2D9CA45B98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2a61dd-990f-41be-b1b3-317f3e2d5711"/>
    <ds:schemaRef ds:uri="028a6c6c-e3b2-4b83-9b56-c4c762a610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7BF645-E2BB-4197-BE3C-DAE389B2C8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35A037-0F11-4DA6-BB38-0642D06178B6}">
  <ds:schemaRefs>
    <ds:schemaRef ds:uri="028a6c6c-e3b2-4b83-9b56-c4c762a610cd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742a61dd-990f-41be-b1b3-317f3e2d571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648</TotalTime>
  <Words>211</Words>
  <Application>Microsoft Office PowerPoint</Application>
  <PresentationFormat>On-screen Show (4:3)</PresentationFormat>
  <Paragraphs>58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Times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뿿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Vaughan</dc:creator>
  <cp:lastModifiedBy>Sharon Davies</cp:lastModifiedBy>
  <cp:revision>40</cp:revision>
  <cp:lastPrinted>2011-01-25T15:11:23Z</cp:lastPrinted>
  <dcterms:created xsi:type="dcterms:W3CDTF">2020-11-18T09:46:07Z</dcterms:created>
  <dcterms:modified xsi:type="dcterms:W3CDTF">2025-06-19T12:54:07Z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SecurityClassification">
    <vt:lpwstr>UNCLASSIFIED</vt:lpwstr>
  </property>
  <property fmtid="{D5CDD505-2E9C-101B-9397-08002B2CF9AE}" pid="3" name="PM_Qualifier">
    <vt:lpwstr/>
  </property>
  <property fmtid="{D5CDD505-2E9C-101B-9397-08002B2CF9AE}" pid="4" name="PM_DisplayValueSecClassificationWithQualifier">
    <vt:lpwstr>UNCLASSIFIED</vt:lpwstr>
  </property>
  <property fmtid="{D5CDD505-2E9C-101B-9397-08002B2CF9AE}" pid="5" name="PM_InsertionValue">
    <vt:lpwstr>Classification: UNCLASSIFIED</vt:lpwstr>
  </property>
  <property fmtid="{D5CDD505-2E9C-101B-9397-08002B2CF9AE}" pid="6" name="PM_Originator_Hash_SHA1">
    <vt:lpwstr>CD5BE0D6C20E853F0684852AC34AF174B2D753ED</vt:lpwstr>
  </property>
  <property fmtid="{D5CDD505-2E9C-101B-9397-08002B2CF9AE}" pid="7" name="PM_Hash_Version">
    <vt:lpwstr>2012.2</vt:lpwstr>
  </property>
  <property fmtid="{D5CDD505-2E9C-101B-9397-08002B2CF9AE}" pid="8" name="PM_Hash_Salt">
    <vt:lpwstr>2117AE6AF45399BFE0F273B2BCA542F0</vt:lpwstr>
  </property>
  <property fmtid="{D5CDD505-2E9C-101B-9397-08002B2CF9AE}" pid="9" name="PM_Hash_SHA1">
    <vt:lpwstr>2D58336EAE1515FB91C562A2023C9E172553E4A3</vt:lpwstr>
  </property>
  <property fmtid="{D5CDD505-2E9C-101B-9397-08002B2CF9AE}" pid="10" name="PM_LastInsertion">
    <vt:lpwstr>UNCLASSIFIED</vt:lpwstr>
  </property>
  <property fmtid="{D5CDD505-2E9C-101B-9397-08002B2CF9AE}" pid="11" name="ContentTypeId">
    <vt:lpwstr>0x01010051D8CC136889124E96D7275FEC77D701</vt:lpwstr>
  </property>
</Properties>
</file>