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14" r:id="rId3"/>
    <p:sldMasterId id="2147483726" r:id="rId4"/>
    <p:sldMasterId id="2147483742" r:id="rId5"/>
  </p:sldMasterIdLst>
  <p:notesMasterIdLst>
    <p:notesMasterId r:id="rId16"/>
  </p:notesMasterIdLst>
  <p:handoutMasterIdLst>
    <p:handoutMasterId r:id="rId17"/>
  </p:handoutMasterIdLst>
  <p:sldIdLst>
    <p:sldId id="284" r:id="rId6"/>
    <p:sldId id="870" r:id="rId7"/>
    <p:sldId id="871" r:id="rId8"/>
    <p:sldId id="869" r:id="rId9"/>
    <p:sldId id="269" r:id="rId10"/>
    <p:sldId id="271" r:id="rId11"/>
    <p:sldId id="1448943001" r:id="rId12"/>
    <p:sldId id="270" r:id="rId13"/>
    <p:sldId id="1448943003" r:id="rId14"/>
    <p:sldId id="1448943002" r:id="rId15"/>
  </p:sldIdLst>
  <p:sldSz cx="9144000" cy="5143500" type="screen16x9"/>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E4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31749A-1151-404B-BD42-F842C01D83FA}" v="57" dt="2025-06-24T13:39:42.0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726"/>
  </p:normalViewPr>
  <p:slideViewPr>
    <p:cSldViewPr>
      <p:cViewPr varScale="1">
        <p:scale>
          <a:sx n="95" d="100"/>
          <a:sy n="95" d="100"/>
        </p:scale>
        <p:origin x="690"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17" d="100"/>
          <a:sy n="117" d="100"/>
        </p:scale>
        <p:origin x="5480"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Hill" userId="1c8022bb-0824-4d62-915e-7aced53fbce4" providerId="ADAL" clId="{EC31749A-1151-404B-BD42-F842C01D83FA}"/>
    <pc:docChg chg="custSel addSld delSld modSld sldOrd modMainMaster">
      <pc:chgData name="Samantha Hill" userId="1c8022bb-0824-4d62-915e-7aced53fbce4" providerId="ADAL" clId="{EC31749A-1151-404B-BD42-F842C01D83FA}" dt="2025-06-24T13:39:48.569" v="1833" actId="1076"/>
      <pc:docMkLst>
        <pc:docMk/>
      </pc:docMkLst>
      <pc:sldChg chg="addSp modSp mod">
        <pc:chgData name="Samantha Hill" userId="1c8022bb-0824-4d62-915e-7aced53fbce4" providerId="ADAL" clId="{EC31749A-1151-404B-BD42-F842C01D83FA}" dt="2025-06-24T13:36:43.725" v="1828" actId="1582"/>
        <pc:sldMkLst>
          <pc:docMk/>
          <pc:sldMk cId="0" sldId="284"/>
        </pc:sldMkLst>
        <pc:spChg chg="mod">
          <ac:chgData name="Samantha Hill" userId="1c8022bb-0824-4d62-915e-7aced53fbce4" providerId="ADAL" clId="{EC31749A-1151-404B-BD42-F842C01D83FA}" dt="2025-06-24T13:36:22.089" v="1822" actId="1076"/>
          <ac:spMkLst>
            <pc:docMk/>
            <pc:sldMk cId="0" sldId="284"/>
            <ac:spMk id="6147" creationId="{A0B2EC4B-92A5-6A5C-23C4-B30951C5AAEB}"/>
          </ac:spMkLst>
        </pc:spChg>
        <pc:spChg chg="mod">
          <ac:chgData name="Samantha Hill" userId="1c8022bb-0824-4d62-915e-7aced53fbce4" providerId="ADAL" clId="{EC31749A-1151-404B-BD42-F842C01D83FA}" dt="2025-06-24T13:36:33.147" v="1826" actId="255"/>
          <ac:spMkLst>
            <pc:docMk/>
            <pc:sldMk cId="0" sldId="284"/>
            <ac:spMk id="6148" creationId="{A75970F8-9A93-8AF1-6A55-BF64B7572F4B}"/>
          </ac:spMkLst>
        </pc:spChg>
        <pc:picChg chg="add mod">
          <ac:chgData name="Samantha Hill" userId="1c8022bb-0824-4d62-915e-7aced53fbce4" providerId="ADAL" clId="{EC31749A-1151-404B-BD42-F842C01D83FA}" dt="2025-06-24T13:36:43.725" v="1828" actId="1582"/>
          <ac:picMkLst>
            <pc:docMk/>
            <pc:sldMk cId="0" sldId="284"/>
            <ac:picMk id="2" creationId="{AABA03A9-4DCB-4D3F-94D7-FA4B2046881F}"/>
          </ac:picMkLst>
        </pc:picChg>
      </pc:sldChg>
      <pc:sldChg chg="addSp delSp del mod ord">
        <pc:chgData name="Samantha Hill" userId="1c8022bb-0824-4d62-915e-7aced53fbce4" providerId="ADAL" clId="{EC31749A-1151-404B-BD42-F842C01D83FA}" dt="2025-06-24T13:37:20.073" v="1829" actId="47"/>
        <pc:sldMkLst>
          <pc:docMk/>
          <pc:sldMk cId="0" sldId="285"/>
        </pc:sldMkLst>
        <pc:spChg chg="del">
          <ac:chgData name="Samantha Hill" userId="1c8022bb-0824-4d62-915e-7aced53fbce4" providerId="ADAL" clId="{EC31749A-1151-404B-BD42-F842C01D83FA}" dt="2025-06-24T10:33:39.080" v="0" actId="478"/>
          <ac:spMkLst>
            <pc:docMk/>
            <pc:sldMk cId="0" sldId="285"/>
            <ac:spMk id="7169" creationId="{2F76B8F3-AF37-753E-0A85-1D25FD5F7E06}"/>
          </ac:spMkLst>
        </pc:spChg>
        <pc:spChg chg="del">
          <ac:chgData name="Samantha Hill" userId="1c8022bb-0824-4d62-915e-7aced53fbce4" providerId="ADAL" clId="{EC31749A-1151-404B-BD42-F842C01D83FA}" dt="2025-06-24T10:33:42.251" v="1" actId="478"/>
          <ac:spMkLst>
            <pc:docMk/>
            <pc:sldMk cId="0" sldId="285"/>
            <ac:spMk id="7170" creationId="{BEF5BB92-2E4B-8D67-249E-0AFAAE94777B}"/>
          </ac:spMkLst>
        </pc:spChg>
        <pc:picChg chg="add del">
          <ac:chgData name="Samantha Hill" userId="1c8022bb-0824-4d62-915e-7aced53fbce4" providerId="ADAL" clId="{EC31749A-1151-404B-BD42-F842C01D83FA}" dt="2025-06-24T10:33:50.100" v="3"/>
          <ac:picMkLst>
            <pc:docMk/>
            <pc:sldMk cId="0" sldId="285"/>
            <ac:picMk id="2" creationId="{A7DB7036-74E7-4B4F-A0E0-1525CDA025FA}"/>
          </ac:picMkLst>
        </pc:picChg>
        <pc:picChg chg="add">
          <ac:chgData name="Samantha Hill" userId="1c8022bb-0824-4d62-915e-7aced53fbce4" providerId="ADAL" clId="{EC31749A-1151-404B-BD42-F842C01D83FA}" dt="2025-06-24T10:34:27.477" v="4" actId="22"/>
          <ac:picMkLst>
            <pc:docMk/>
            <pc:sldMk cId="0" sldId="285"/>
            <ac:picMk id="4" creationId="{83D12BDD-2CF0-4991-96FA-63EE8D956A6C}"/>
          </ac:picMkLst>
        </pc:picChg>
      </pc:sldChg>
      <pc:sldChg chg="addSp delSp modSp del mod">
        <pc:chgData name="Samantha Hill" userId="1c8022bb-0824-4d62-915e-7aced53fbce4" providerId="ADAL" clId="{EC31749A-1151-404B-BD42-F842C01D83FA}" dt="2025-06-24T12:27:43.874" v="1717" actId="2696"/>
        <pc:sldMkLst>
          <pc:docMk/>
          <pc:sldMk cId="3866810078" sldId="286"/>
        </pc:sldMkLst>
        <pc:spChg chg="mod">
          <ac:chgData name="Samantha Hill" userId="1c8022bb-0824-4d62-915e-7aced53fbce4" providerId="ADAL" clId="{EC31749A-1151-404B-BD42-F842C01D83FA}" dt="2025-06-24T10:36:08.581" v="121" actId="207"/>
          <ac:spMkLst>
            <pc:docMk/>
            <pc:sldMk cId="3866810078" sldId="286"/>
            <ac:spMk id="2" creationId="{2FAA1DF9-3082-4FA4-81DB-1E38D072F65E}"/>
          </ac:spMkLst>
        </pc:spChg>
        <pc:spChg chg="del mod">
          <ac:chgData name="Samantha Hill" userId="1c8022bb-0824-4d62-915e-7aced53fbce4" providerId="ADAL" clId="{EC31749A-1151-404B-BD42-F842C01D83FA}" dt="2025-06-24T10:35:24.250" v="18" actId="478"/>
          <ac:spMkLst>
            <pc:docMk/>
            <pc:sldMk cId="3866810078" sldId="286"/>
            <ac:spMk id="3" creationId="{911F373E-327C-49C8-6955-05BDC1A81ECF}"/>
          </ac:spMkLst>
        </pc:spChg>
        <pc:spChg chg="add mod">
          <ac:chgData name="Samantha Hill" userId="1c8022bb-0824-4d62-915e-7aced53fbce4" providerId="ADAL" clId="{EC31749A-1151-404B-BD42-F842C01D83FA}" dt="2025-06-24T10:36:58.498" v="139" actId="20577"/>
          <ac:spMkLst>
            <pc:docMk/>
            <pc:sldMk cId="3866810078" sldId="286"/>
            <ac:spMk id="4" creationId="{C25014C4-2BBA-41F3-97AF-EE7BCC9D06AC}"/>
          </ac:spMkLst>
        </pc:spChg>
      </pc:sldChg>
      <pc:sldChg chg="del">
        <pc:chgData name="Samantha Hill" userId="1c8022bb-0824-4d62-915e-7aced53fbce4" providerId="ADAL" clId="{EC31749A-1151-404B-BD42-F842C01D83FA}" dt="2025-06-24T12:18:50.025" v="1479" actId="47"/>
        <pc:sldMkLst>
          <pc:docMk/>
          <pc:sldMk cId="4040866840" sldId="287"/>
        </pc:sldMkLst>
      </pc:sldChg>
      <pc:sldChg chg="addSp delSp modSp new del mod setBg">
        <pc:chgData name="Samantha Hill" userId="1c8022bb-0824-4d62-915e-7aced53fbce4" providerId="ADAL" clId="{EC31749A-1151-404B-BD42-F842C01D83FA}" dt="2025-06-24T13:12:45.807" v="1744" actId="47"/>
        <pc:sldMkLst>
          <pc:docMk/>
          <pc:sldMk cId="119827870" sldId="288"/>
        </pc:sldMkLst>
        <pc:spChg chg="mod">
          <ac:chgData name="Samantha Hill" userId="1c8022bb-0824-4d62-915e-7aced53fbce4" providerId="ADAL" clId="{EC31749A-1151-404B-BD42-F842C01D83FA}" dt="2025-06-24T12:23:09.236" v="1573" actId="1076"/>
          <ac:spMkLst>
            <pc:docMk/>
            <pc:sldMk cId="119827870" sldId="288"/>
            <ac:spMk id="2" creationId="{A1A2A58C-7226-49AC-9DC7-F2B99E705F8A}"/>
          </ac:spMkLst>
        </pc:spChg>
        <pc:spChg chg="del">
          <ac:chgData name="Samantha Hill" userId="1c8022bb-0824-4d62-915e-7aced53fbce4" providerId="ADAL" clId="{EC31749A-1151-404B-BD42-F842C01D83FA}" dt="2025-06-24T10:36:12.127" v="122" actId="478"/>
          <ac:spMkLst>
            <pc:docMk/>
            <pc:sldMk cId="119827870" sldId="288"/>
            <ac:spMk id="3" creationId="{8470A4F6-1B84-4855-8D27-39AD9FEC81A5}"/>
          </ac:spMkLst>
        </pc:spChg>
        <pc:spChg chg="add del mod">
          <ac:chgData name="Samantha Hill" userId="1c8022bb-0824-4d62-915e-7aced53fbce4" providerId="ADAL" clId="{EC31749A-1151-404B-BD42-F842C01D83FA}" dt="2025-06-24T10:36:42.167" v="126"/>
          <ac:spMkLst>
            <pc:docMk/>
            <pc:sldMk cId="119827870" sldId="288"/>
            <ac:spMk id="4" creationId="{14611231-3826-4A0E-BD7D-81B4F536A5FD}"/>
          </ac:spMkLst>
        </pc:spChg>
        <pc:spChg chg="add del mod">
          <ac:chgData name="Samantha Hill" userId="1c8022bb-0824-4d62-915e-7aced53fbce4" providerId="ADAL" clId="{EC31749A-1151-404B-BD42-F842C01D83FA}" dt="2025-06-24T10:37:35.840" v="141" actId="478"/>
          <ac:spMkLst>
            <pc:docMk/>
            <pc:sldMk cId="119827870" sldId="288"/>
            <ac:spMk id="5" creationId="{4509620A-DE97-4ED6-8C5A-CC2EDC6F307B}"/>
          </ac:spMkLst>
        </pc:spChg>
        <pc:spChg chg="add mod">
          <ac:chgData name="Samantha Hill" userId="1c8022bb-0824-4d62-915e-7aced53fbce4" providerId="ADAL" clId="{EC31749A-1151-404B-BD42-F842C01D83FA}" dt="2025-06-24T12:26:49.183" v="1711" actId="14100"/>
          <ac:spMkLst>
            <pc:docMk/>
            <pc:sldMk cId="119827870" sldId="288"/>
            <ac:spMk id="7" creationId="{FB9B5209-88E5-4E3A-86E6-0346B04FEA4F}"/>
          </ac:spMkLst>
        </pc:spChg>
        <pc:spChg chg="add mod">
          <ac:chgData name="Samantha Hill" userId="1c8022bb-0824-4d62-915e-7aced53fbce4" providerId="ADAL" clId="{EC31749A-1151-404B-BD42-F842C01D83FA}" dt="2025-06-24T12:27:03.905" v="1714" actId="14100"/>
          <ac:spMkLst>
            <pc:docMk/>
            <pc:sldMk cId="119827870" sldId="288"/>
            <ac:spMk id="11" creationId="{63E7BE1F-9632-45F1-9E26-72473AAC8773}"/>
          </ac:spMkLst>
        </pc:spChg>
        <pc:spChg chg="add mod">
          <ac:chgData name="Samantha Hill" userId="1c8022bb-0824-4d62-915e-7aced53fbce4" providerId="ADAL" clId="{EC31749A-1151-404B-BD42-F842C01D83FA}" dt="2025-06-24T12:26:16.940" v="1702" actId="1076"/>
          <ac:spMkLst>
            <pc:docMk/>
            <pc:sldMk cId="119827870" sldId="288"/>
            <ac:spMk id="15" creationId="{A66CA444-570C-4F11-AC40-BCA9C354C17E}"/>
          </ac:spMkLst>
        </pc:spChg>
        <pc:spChg chg="add del">
          <ac:chgData name="Samantha Hill" userId="1c8022bb-0824-4d62-915e-7aced53fbce4" providerId="ADAL" clId="{EC31749A-1151-404B-BD42-F842C01D83FA}" dt="2025-06-24T12:25:09.836" v="1646" actId="478"/>
          <ac:spMkLst>
            <pc:docMk/>
            <pc:sldMk cId="119827870" sldId="288"/>
            <ac:spMk id="16" creationId="{40ED4B08-FCE2-4D4A-AA57-47DAD083B797}"/>
          </ac:spMkLst>
        </pc:spChg>
        <pc:spChg chg="add mod">
          <ac:chgData name="Samantha Hill" userId="1c8022bb-0824-4d62-915e-7aced53fbce4" providerId="ADAL" clId="{EC31749A-1151-404B-BD42-F842C01D83FA}" dt="2025-06-24T12:26:14.468" v="1701" actId="1076"/>
          <ac:spMkLst>
            <pc:docMk/>
            <pc:sldMk cId="119827870" sldId="288"/>
            <ac:spMk id="17" creationId="{C64DB14B-BEDE-46D1-A3F3-E7BD4FC5322E}"/>
          </ac:spMkLst>
        </pc:spChg>
        <pc:picChg chg="add del mod">
          <ac:chgData name="Samantha Hill" userId="1c8022bb-0824-4d62-915e-7aced53fbce4" providerId="ADAL" clId="{EC31749A-1151-404B-BD42-F842C01D83FA}" dt="2025-06-24T12:23:48.317" v="1583" actId="478"/>
          <ac:picMkLst>
            <pc:docMk/>
            <pc:sldMk cId="119827870" sldId="288"/>
            <ac:picMk id="9" creationId="{E0970CFA-B6B6-477A-8991-6F89E1BAA687}"/>
          </ac:picMkLst>
        </pc:picChg>
        <pc:picChg chg="add mod">
          <ac:chgData name="Samantha Hill" userId="1c8022bb-0824-4d62-915e-7aced53fbce4" providerId="ADAL" clId="{EC31749A-1151-404B-BD42-F842C01D83FA}" dt="2025-06-24T12:24:23.721" v="1601" actId="1076"/>
          <ac:picMkLst>
            <pc:docMk/>
            <pc:sldMk cId="119827870" sldId="288"/>
            <ac:picMk id="12" creationId="{DA0A8E0C-2412-405D-AE8D-67BED429FC01}"/>
          </ac:picMkLst>
        </pc:picChg>
        <pc:picChg chg="add mod">
          <ac:chgData name="Samantha Hill" userId="1c8022bb-0824-4d62-915e-7aced53fbce4" providerId="ADAL" clId="{EC31749A-1151-404B-BD42-F842C01D83FA}" dt="2025-06-24T12:27:10.679" v="1716" actId="14100"/>
          <ac:picMkLst>
            <pc:docMk/>
            <pc:sldMk cId="119827870" sldId="288"/>
            <ac:picMk id="14" creationId="{5B4D979E-7484-4AF5-9B34-B843AD77DEF0}"/>
          </ac:picMkLst>
        </pc:picChg>
      </pc:sldChg>
      <pc:sldChg chg="delSp modSp del mod">
        <pc:chgData name="Samantha Hill" userId="1c8022bb-0824-4d62-915e-7aced53fbce4" providerId="ADAL" clId="{EC31749A-1151-404B-BD42-F842C01D83FA}" dt="2025-06-24T13:11:14.901" v="1733" actId="47"/>
        <pc:sldMkLst>
          <pc:docMk/>
          <pc:sldMk cId="0" sldId="861"/>
        </pc:sldMkLst>
        <pc:spChg chg="mod">
          <ac:chgData name="Samantha Hill" userId="1c8022bb-0824-4d62-915e-7aced53fbce4" providerId="ADAL" clId="{EC31749A-1151-404B-BD42-F842C01D83FA}" dt="2025-06-24T13:10:26.907" v="1723" actId="1076"/>
          <ac:spMkLst>
            <pc:docMk/>
            <pc:sldMk cId="0" sldId="861"/>
            <ac:spMk id="10" creationId="{3C2C7679-1D56-4CB3-99BE-756B8423BA28}"/>
          </ac:spMkLst>
        </pc:spChg>
        <pc:spChg chg="mod">
          <ac:chgData name="Samantha Hill" userId="1c8022bb-0824-4d62-915e-7aced53fbce4" providerId="ADAL" clId="{EC31749A-1151-404B-BD42-F842C01D83FA}" dt="2025-06-24T13:10:31.791" v="1725" actId="1076"/>
          <ac:spMkLst>
            <pc:docMk/>
            <pc:sldMk cId="0" sldId="861"/>
            <ac:spMk id="14" creationId="{8A8A274D-F710-4CF6-B251-D98A4C51A84A}"/>
          </ac:spMkLst>
        </pc:spChg>
        <pc:spChg chg="mod">
          <ac:chgData name="Samantha Hill" userId="1c8022bb-0824-4d62-915e-7aced53fbce4" providerId="ADAL" clId="{EC31749A-1151-404B-BD42-F842C01D83FA}" dt="2025-06-24T13:10:56.585" v="1731" actId="1076"/>
          <ac:spMkLst>
            <pc:docMk/>
            <pc:sldMk cId="0" sldId="861"/>
            <ac:spMk id="18" creationId="{FE4D1741-81CA-4B64-8945-E5CDCE59F7EA}"/>
          </ac:spMkLst>
        </pc:spChg>
        <pc:spChg chg="mod">
          <ac:chgData name="Samantha Hill" userId="1c8022bb-0824-4d62-915e-7aced53fbce4" providerId="ADAL" clId="{EC31749A-1151-404B-BD42-F842C01D83FA}" dt="2025-06-24T13:11:00.590" v="1732" actId="1076"/>
          <ac:spMkLst>
            <pc:docMk/>
            <pc:sldMk cId="0" sldId="861"/>
            <ac:spMk id="2087" creationId="{00000000-0000-0000-0000-000000000000}"/>
          </ac:spMkLst>
        </pc:spChg>
        <pc:picChg chg="mod">
          <ac:chgData name="Samantha Hill" userId="1c8022bb-0824-4d62-915e-7aced53fbce4" providerId="ADAL" clId="{EC31749A-1151-404B-BD42-F842C01D83FA}" dt="2025-06-24T13:10:29.721" v="1724" actId="1076"/>
          <ac:picMkLst>
            <pc:docMk/>
            <pc:sldMk cId="0" sldId="861"/>
            <ac:picMk id="5" creationId="{062255DA-F7CB-4251-B377-77A7756DA372}"/>
          </ac:picMkLst>
        </pc:picChg>
        <pc:picChg chg="mod">
          <ac:chgData name="Samantha Hill" userId="1c8022bb-0824-4d62-915e-7aced53fbce4" providerId="ADAL" clId="{EC31749A-1151-404B-BD42-F842C01D83FA}" dt="2025-06-24T13:10:39.251" v="1728" actId="1076"/>
          <ac:picMkLst>
            <pc:docMk/>
            <pc:sldMk cId="0" sldId="861"/>
            <ac:picMk id="2085" creationId="{00000000-0000-0000-0000-000000000000}"/>
          </ac:picMkLst>
        </pc:picChg>
        <pc:picChg chg="del">
          <ac:chgData name="Samantha Hill" userId="1c8022bb-0824-4d62-915e-7aced53fbce4" providerId="ADAL" clId="{EC31749A-1151-404B-BD42-F842C01D83FA}" dt="2025-06-24T13:10:41.492" v="1729" actId="478"/>
          <ac:picMkLst>
            <pc:docMk/>
            <pc:sldMk cId="0" sldId="861"/>
            <ac:picMk id="2092" creationId="{00000000-0000-0000-0000-000000000000}"/>
          </ac:picMkLst>
        </pc:picChg>
      </pc:sldChg>
      <pc:sldChg chg="modSp mod">
        <pc:chgData name="Samantha Hill" userId="1c8022bb-0824-4d62-915e-7aced53fbce4" providerId="ADAL" clId="{EC31749A-1151-404B-BD42-F842C01D83FA}" dt="2025-06-24T12:19:29.862" v="1501" actId="20577"/>
        <pc:sldMkLst>
          <pc:docMk/>
          <pc:sldMk cId="1091090206" sldId="869"/>
        </pc:sldMkLst>
        <pc:spChg chg="mod">
          <ac:chgData name="Samantha Hill" userId="1c8022bb-0824-4d62-915e-7aced53fbce4" providerId="ADAL" clId="{EC31749A-1151-404B-BD42-F842C01D83FA}" dt="2025-06-24T12:19:05.576" v="1480" actId="14100"/>
          <ac:spMkLst>
            <pc:docMk/>
            <pc:sldMk cId="1091090206" sldId="869"/>
            <ac:spMk id="2" creationId="{D4431994-EA1F-836B-6FA7-A782F4691A4E}"/>
          </ac:spMkLst>
        </pc:spChg>
        <pc:spChg chg="mod">
          <ac:chgData name="Samantha Hill" userId="1c8022bb-0824-4d62-915e-7aced53fbce4" providerId="ADAL" clId="{EC31749A-1151-404B-BD42-F842C01D83FA}" dt="2025-06-24T12:19:10.138" v="1482" actId="14100"/>
          <ac:spMkLst>
            <pc:docMk/>
            <pc:sldMk cId="1091090206" sldId="869"/>
            <ac:spMk id="3" creationId="{CB355142-0F9A-8162-29F9-29F171D95ADE}"/>
          </ac:spMkLst>
        </pc:spChg>
        <pc:spChg chg="mod">
          <ac:chgData name="Samantha Hill" userId="1c8022bb-0824-4d62-915e-7aced53fbce4" providerId="ADAL" clId="{EC31749A-1151-404B-BD42-F842C01D83FA}" dt="2025-06-24T12:19:29.862" v="1501" actId="20577"/>
          <ac:spMkLst>
            <pc:docMk/>
            <pc:sldMk cId="1091090206" sldId="869"/>
            <ac:spMk id="5" creationId="{D5A61693-B325-4D20-C330-27F5F149C7D2}"/>
          </ac:spMkLst>
        </pc:spChg>
      </pc:sldChg>
      <pc:sldChg chg="modSp mod ord">
        <pc:chgData name="Samantha Hill" userId="1c8022bb-0824-4d62-915e-7aced53fbce4" providerId="ADAL" clId="{EC31749A-1151-404B-BD42-F842C01D83FA}" dt="2025-06-24T12:30:11.913" v="1722"/>
        <pc:sldMkLst>
          <pc:docMk/>
          <pc:sldMk cId="500308581" sldId="870"/>
        </pc:sldMkLst>
        <pc:spChg chg="mod">
          <ac:chgData name="Samantha Hill" userId="1c8022bb-0824-4d62-915e-7aced53fbce4" providerId="ADAL" clId="{EC31749A-1151-404B-BD42-F842C01D83FA}" dt="2025-06-24T10:52:16.142" v="304" actId="113"/>
          <ac:spMkLst>
            <pc:docMk/>
            <pc:sldMk cId="500308581" sldId="870"/>
            <ac:spMk id="3" creationId="{0C1AF829-37C1-9621-9327-CA60FFAA455F}"/>
          </ac:spMkLst>
        </pc:spChg>
        <pc:picChg chg="mod">
          <ac:chgData name="Samantha Hill" userId="1c8022bb-0824-4d62-915e-7aced53fbce4" providerId="ADAL" clId="{EC31749A-1151-404B-BD42-F842C01D83FA}" dt="2025-06-24T10:52:09.450" v="302" actId="1076"/>
          <ac:picMkLst>
            <pc:docMk/>
            <pc:sldMk cId="500308581" sldId="870"/>
            <ac:picMk id="5" creationId="{27724768-07CA-8128-8A40-D531494C9D63}"/>
          </ac:picMkLst>
        </pc:picChg>
      </pc:sldChg>
      <pc:sldChg chg="addSp delSp modSp new mod">
        <pc:chgData name="Samantha Hill" userId="1c8022bb-0824-4d62-915e-7aced53fbce4" providerId="ADAL" clId="{EC31749A-1151-404B-BD42-F842C01D83FA}" dt="2025-06-24T13:39:48.569" v="1833" actId="1076"/>
        <pc:sldMkLst>
          <pc:docMk/>
          <pc:sldMk cId="2016536233" sldId="871"/>
        </pc:sldMkLst>
        <pc:spChg chg="mod">
          <ac:chgData name="Samantha Hill" userId="1c8022bb-0824-4d62-915e-7aced53fbce4" providerId="ADAL" clId="{EC31749A-1151-404B-BD42-F842C01D83FA}" dt="2025-06-24T13:11:28.304" v="1734"/>
          <ac:spMkLst>
            <pc:docMk/>
            <pc:sldMk cId="2016536233" sldId="871"/>
            <ac:spMk id="2" creationId="{7714526E-31BB-4221-8A28-70B431ABFF11}"/>
          </ac:spMkLst>
        </pc:spChg>
        <pc:spChg chg="del">
          <ac:chgData name="Samantha Hill" userId="1c8022bb-0824-4d62-915e-7aced53fbce4" providerId="ADAL" clId="{EC31749A-1151-404B-BD42-F842C01D83FA}" dt="2025-06-24T10:56:53.311" v="324" actId="478"/>
          <ac:spMkLst>
            <pc:docMk/>
            <pc:sldMk cId="2016536233" sldId="871"/>
            <ac:spMk id="3" creationId="{80564897-1333-46CA-8785-998479CEEB66}"/>
          </ac:spMkLst>
        </pc:spChg>
        <pc:spChg chg="add mod">
          <ac:chgData name="Samantha Hill" userId="1c8022bb-0824-4d62-915e-7aced53fbce4" providerId="ADAL" clId="{EC31749A-1151-404B-BD42-F842C01D83FA}" dt="2025-06-24T12:14:09.768" v="1477" actId="1076"/>
          <ac:spMkLst>
            <pc:docMk/>
            <pc:sldMk cId="2016536233" sldId="871"/>
            <ac:spMk id="7" creationId="{DA7C03AD-8A95-4398-92E7-356F0D77D299}"/>
          </ac:spMkLst>
        </pc:spChg>
        <pc:graphicFrameChg chg="add mod modGraphic">
          <ac:chgData name="Samantha Hill" userId="1c8022bb-0824-4d62-915e-7aced53fbce4" providerId="ADAL" clId="{EC31749A-1151-404B-BD42-F842C01D83FA}" dt="2025-06-24T12:20:11.651" v="1507" actId="20577"/>
          <ac:graphicFrameMkLst>
            <pc:docMk/>
            <pc:sldMk cId="2016536233" sldId="871"/>
            <ac:graphicFrameMk id="4" creationId="{FE2F14C4-9445-425D-92EC-D47432EDED24}"/>
          </ac:graphicFrameMkLst>
        </pc:graphicFrameChg>
        <pc:picChg chg="add del">
          <ac:chgData name="Samantha Hill" userId="1c8022bb-0824-4d62-915e-7aced53fbce4" providerId="ADAL" clId="{EC31749A-1151-404B-BD42-F842C01D83FA}" dt="2025-06-24T12:12:46.556" v="1445" actId="478"/>
          <ac:picMkLst>
            <pc:docMk/>
            <pc:sldMk cId="2016536233" sldId="871"/>
            <ac:picMk id="5" creationId="{52A11CCD-8AAF-41A7-AE61-B3004264ED54}"/>
          </ac:picMkLst>
        </pc:picChg>
        <pc:picChg chg="add mod">
          <ac:chgData name="Samantha Hill" userId="1c8022bb-0824-4d62-915e-7aced53fbce4" providerId="ADAL" clId="{EC31749A-1151-404B-BD42-F842C01D83FA}" dt="2025-06-24T12:18:02.818" v="1478" actId="208"/>
          <ac:picMkLst>
            <pc:docMk/>
            <pc:sldMk cId="2016536233" sldId="871"/>
            <ac:picMk id="6" creationId="{3D49911F-6817-4D27-A791-C41846C3E7C6}"/>
          </ac:picMkLst>
        </pc:picChg>
        <pc:picChg chg="add mod">
          <ac:chgData name="Samantha Hill" userId="1c8022bb-0824-4d62-915e-7aced53fbce4" providerId="ADAL" clId="{EC31749A-1151-404B-BD42-F842C01D83FA}" dt="2025-06-24T13:39:48.569" v="1833" actId="1076"/>
          <ac:picMkLst>
            <pc:docMk/>
            <pc:sldMk cId="2016536233" sldId="871"/>
            <ac:picMk id="8" creationId="{29E4D082-64D4-4B18-AC69-607633067F6A}"/>
          </ac:picMkLst>
        </pc:picChg>
      </pc:sldChg>
      <pc:sldChg chg="add ord">
        <pc:chgData name="Samantha Hill" userId="1c8022bb-0824-4d62-915e-7aced53fbce4" providerId="ADAL" clId="{EC31749A-1151-404B-BD42-F842C01D83FA}" dt="2025-06-24T12:28:11.647" v="1720"/>
        <pc:sldMkLst>
          <pc:docMk/>
          <pc:sldMk cId="4220273867" sldId="1448943002"/>
        </pc:sldMkLst>
      </pc:sldChg>
      <pc:sldChg chg="new del">
        <pc:chgData name="Samantha Hill" userId="1c8022bb-0824-4d62-915e-7aced53fbce4" providerId="ADAL" clId="{EC31749A-1151-404B-BD42-F842C01D83FA}" dt="2025-06-24T13:12:21.687" v="1737" actId="47"/>
        <pc:sldMkLst>
          <pc:docMk/>
          <pc:sldMk cId="1145073110" sldId="1448943003"/>
        </pc:sldMkLst>
      </pc:sldChg>
      <pc:sldChg chg="addSp delSp modSp new mod ord">
        <pc:chgData name="Samantha Hill" userId="1c8022bb-0824-4d62-915e-7aced53fbce4" providerId="ADAL" clId="{EC31749A-1151-404B-BD42-F842C01D83FA}" dt="2025-06-24T13:15:02.332" v="1757" actId="115"/>
        <pc:sldMkLst>
          <pc:docMk/>
          <pc:sldMk cId="3938615450" sldId="1448943003"/>
        </pc:sldMkLst>
        <pc:spChg chg="del">
          <ac:chgData name="Samantha Hill" userId="1c8022bb-0824-4d62-915e-7aced53fbce4" providerId="ADAL" clId="{EC31749A-1151-404B-BD42-F842C01D83FA}" dt="2025-06-24T13:12:38.261" v="1742" actId="478"/>
          <ac:spMkLst>
            <pc:docMk/>
            <pc:sldMk cId="3938615450" sldId="1448943003"/>
            <ac:spMk id="2" creationId="{7B55076F-7C25-4633-8ED2-2457929F973B}"/>
          </ac:spMkLst>
        </pc:spChg>
        <pc:spChg chg="del">
          <ac:chgData name="Samantha Hill" userId="1c8022bb-0824-4d62-915e-7aced53fbce4" providerId="ADAL" clId="{EC31749A-1151-404B-BD42-F842C01D83FA}" dt="2025-06-24T13:12:36.632" v="1741" actId="478"/>
          <ac:spMkLst>
            <pc:docMk/>
            <pc:sldMk cId="3938615450" sldId="1448943003"/>
            <ac:spMk id="3" creationId="{029286D2-3C18-4846-B967-32F7C519DE01}"/>
          </ac:spMkLst>
        </pc:spChg>
        <pc:spChg chg="add mod">
          <ac:chgData name="Samantha Hill" userId="1c8022bb-0824-4d62-915e-7aced53fbce4" providerId="ADAL" clId="{EC31749A-1151-404B-BD42-F842C01D83FA}" dt="2025-06-24T13:12:40.580" v="1743"/>
          <ac:spMkLst>
            <pc:docMk/>
            <pc:sldMk cId="3938615450" sldId="1448943003"/>
            <ac:spMk id="4" creationId="{34571B3C-9B3E-4E98-B3A5-A855A9A5F89C}"/>
          </ac:spMkLst>
        </pc:spChg>
        <pc:spChg chg="add mod">
          <ac:chgData name="Samantha Hill" userId="1c8022bb-0824-4d62-915e-7aced53fbce4" providerId="ADAL" clId="{EC31749A-1151-404B-BD42-F842C01D83FA}" dt="2025-06-24T13:14:51.093" v="1755" actId="115"/>
          <ac:spMkLst>
            <pc:docMk/>
            <pc:sldMk cId="3938615450" sldId="1448943003"/>
            <ac:spMk id="5" creationId="{8F933FDA-29FB-4245-BF39-9257BB6A9940}"/>
          </ac:spMkLst>
        </pc:spChg>
        <pc:spChg chg="add mod">
          <ac:chgData name="Samantha Hill" userId="1c8022bb-0824-4d62-915e-7aced53fbce4" providerId="ADAL" clId="{EC31749A-1151-404B-BD42-F842C01D83FA}" dt="2025-06-24T13:15:02.332" v="1757" actId="115"/>
          <ac:spMkLst>
            <pc:docMk/>
            <pc:sldMk cId="3938615450" sldId="1448943003"/>
            <ac:spMk id="6" creationId="{CA7EDC8C-58DB-4EB7-B399-86AFAEE57748}"/>
          </ac:spMkLst>
        </pc:spChg>
        <pc:spChg chg="add mod">
          <ac:chgData name="Samantha Hill" userId="1c8022bb-0824-4d62-915e-7aced53fbce4" providerId="ADAL" clId="{EC31749A-1151-404B-BD42-F842C01D83FA}" dt="2025-06-24T13:13:18.630" v="1747" actId="20577"/>
          <ac:spMkLst>
            <pc:docMk/>
            <pc:sldMk cId="3938615450" sldId="1448943003"/>
            <ac:spMk id="9" creationId="{27FE65B4-B233-4E3A-932E-7845FE31AE9A}"/>
          </ac:spMkLst>
        </pc:spChg>
        <pc:spChg chg="add mod">
          <ac:chgData name="Samantha Hill" userId="1c8022bb-0824-4d62-915e-7aced53fbce4" providerId="ADAL" clId="{EC31749A-1151-404B-BD42-F842C01D83FA}" dt="2025-06-24T13:13:22.461" v="1748" actId="1076"/>
          <ac:spMkLst>
            <pc:docMk/>
            <pc:sldMk cId="3938615450" sldId="1448943003"/>
            <ac:spMk id="10" creationId="{F98379CA-192C-4B1C-8D4F-EC62FDA40B08}"/>
          </ac:spMkLst>
        </pc:spChg>
        <pc:picChg chg="add mod">
          <ac:chgData name="Samantha Hill" userId="1c8022bb-0824-4d62-915e-7aced53fbce4" providerId="ADAL" clId="{EC31749A-1151-404B-BD42-F842C01D83FA}" dt="2025-06-24T13:13:32.150" v="1749" actId="208"/>
          <ac:picMkLst>
            <pc:docMk/>
            <pc:sldMk cId="3938615450" sldId="1448943003"/>
            <ac:picMk id="7" creationId="{857568BE-7992-44E6-B8AC-ECB7F75B828B}"/>
          </ac:picMkLst>
        </pc:picChg>
        <pc:picChg chg="add mod">
          <ac:chgData name="Samantha Hill" userId="1c8022bb-0824-4d62-915e-7aced53fbce4" providerId="ADAL" clId="{EC31749A-1151-404B-BD42-F842C01D83FA}" dt="2025-06-24T13:12:40.580" v="1743"/>
          <ac:picMkLst>
            <pc:docMk/>
            <pc:sldMk cId="3938615450" sldId="1448943003"/>
            <ac:picMk id="8" creationId="{F86F9872-AEEE-440D-BC1A-78E86A68CAFE}"/>
          </ac:picMkLst>
        </pc:picChg>
      </pc:sldChg>
      <pc:sldMasterChg chg="addSp modSldLayout">
        <pc:chgData name="Samantha Hill" userId="1c8022bb-0824-4d62-915e-7aced53fbce4" providerId="ADAL" clId="{EC31749A-1151-404B-BD42-F842C01D83FA}" dt="2025-06-24T13:11:28.304" v="1734"/>
        <pc:sldMasterMkLst>
          <pc:docMk/>
          <pc:sldMasterMk cId="2358978450" sldId="2147483742"/>
        </pc:sldMasterMkLst>
        <pc:picChg chg="add">
          <ac:chgData name="Samantha Hill" userId="1c8022bb-0824-4d62-915e-7aced53fbce4" providerId="ADAL" clId="{EC31749A-1151-404B-BD42-F842C01D83FA}" dt="2025-06-24T13:11:28.304" v="1734"/>
          <ac:picMkLst>
            <pc:docMk/>
            <pc:sldMasterMk cId="2358978450" sldId="2147483742"/>
            <ac:picMk id="5" creationId="{33B6A290-4B82-417D-8290-DA27350E8481}"/>
          </ac:picMkLst>
        </pc:picChg>
        <pc:sldLayoutChg chg="addSp">
          <pc:chgData name="Samantha Hill" userId="1c8022bb-0824-4d62-915e-7aced53fbce4" providerId="ADAL" clId="{EC31749A-1151-404B-BD42-F842C01D83FA}" dt="2025-06-24T13:11:28.304" v="1734"/>
          <pc:sldLayoutMkLst>
            <pc:docMk/>
            <pc:sldMasterMk cId="2358978450" sldId="2147483742"/>
            <pc:sldLayoutMk cId="772912762" sldId="2147483745"/>
          </pc:sldLayoutMkLst>
          <pc:picChg chg="add">
            <ac:chgData name="Samantha Hill" userId="1c8022bb-0824-4d62-915e-7aced53fbce4" providerId="ADAL" clId="{EC31749A-1151-404B-BD42-F842C01D83FA}" dt="2025-06-24T13:11:28.304" v="1734"/>
            <ac:picMkLst>
              <pc:docMk/>
              <pc:sldMasterMk cId="2358978450" sldId="2147483742"/>
              <pc:sldLayoutMk cId="772912762" sldId="2147483745"/>
              <ac:picMk id="6" creationId="{66604087-8CCB-41C8-8D5C-4B2A823BE214}"/>
            </ac:picMkLst>
          </pc:picChg>
        </pc:sldLayoutChg>
        <pc:sldLayoutChg chg="addSp">
          <pc:chgData name="Samantha Hill" userId="1c8022bb-0824-4d62-915e-7aced53fbce4" providerId="ADAL" clId="{EC31749A-1151-404B-BD42-F842C01D83FA}" dt="2025-06-24T13:11:28.304" v="1734"/>
          <pc:sldLayoutMkLst>
            <pc:docMk/>
            <pc:sldMasterMk cId="2358978450" sldId="2147483742"/>
            <pc:sldLayoutMk cId="2522811649" sldId="2147483751"/>
          </pc:sldLayoutMkLst>
          <pc:picChg chg="add">
            <ac:chgData name="Samantha Hill" userId="1c8022bb-0824-4d62-915e-7aced53fbce4" providerId="ADAL" clId="{EC31749A-1151-404B-BD42-F842C01D83FA}" dt="2025-06-24T13:11:28.304" v="1734"/>
            <ac:picMkLst>
              <pc:docMk/>
              <pc:sldMasterMk cId="2358978450" sldId="2147483742"/>
              <pc:sldLayoutMk cId="2522811649" sldId="2147483751"/>
              <ac:picMk id="6" creationId="{8FA2EBCF-6231-4300-AC8F-9CFDE0584254}"/>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3C05D3-1398-82FA-F191-1C43CC96F166}"/>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FAA7522F-E197-6677-E81E-05950F6E7882}"/>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332111FA-FE94-0648-B733-C5ECDF9C05AB}" type="datetimeFigureOut">
              <a:rPr lang="en-US" altLang="en-US"/>
              <a:pPr>
                <a:defRPr/>
              </a:pPr>
              <a:t>6/23/2025</a:t>
            </a:fld>
            <a:endParaRPr lang="en-US" altLang="en-US"/>
          </a:p>
        </p:txBody>
      </p:sp>
      <p:sp>
        <p:nvSpPr>
          <p:cNvPr id="4" name="Footer Placeholder 3">
            <a:extLst>
              <a:ext uri="{FF2B5EF4-FFF2-40B4-BE49-F238E27FC236}">
                <a16:creationId xmlns:a16="http://schemas.microsoft.com/office/drawing/2014/main" id="{B6520790-E393-A44B-6B72-7CC9A609F6F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5" name="Slide Number Placeholder 4">
            <a:extLst>
              <a:ext uri="{FF2B5EF4-FFF2-40B4-BE49-F238E27FC236}">
                <a16:creationId xmlns:a16="http://schemas.microsoft.com/office/drawing/2014/main" id="{CA460636-A59A-2126-871A-C408C35C3919}"/>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D5C9183E-8369-304E-A5A3-0D1F496A4D8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8A20B3-3EA0-CD6D-CC69-450C5245B99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BE4441F0-57E8-75C4-9465-FA9240A003C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Times" pitchFamily="2" charset="0"/>
              </a:defRPr>
            </a:lvl1pPr>
          </a:lstStyle>
          <a:p>
            <a:pPr>
              <a:defRPr/>
            </a:pPr>
            <a:fld id="{D0C286CB-A102-D746-AAFC-D0D0C16CD281}" type="datetimeFigureOut">
              <a:rPr lang="en-US" altLang="en-US"/>
              <a:pPr>
                <a:defRPr/>
              </a:pPr>
              <a:t>6/23/2025</a:t>
            </a:fld>
            <a:endParaRPr lang="en-US" altLang="en-US"/>
          </a:p>
        </p:txBody>
      </p:sp>
      <p:sp>
        <p:nvSpPr>
          <p:cNvPr id="4" name="Slide Image Placeholder 3">
            <a:extLst>
              <a:ext uri="{FF2B5EF4-FFF2-40B4-BE49-F238E27FC236}">
                <a16:creationId xmlns:a16="http://schemas.microsoft.com/office/drawing/2014/main" id="{1EEE5982-B2B0-4AAE-ACC7-9348B6B97187}"/>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0AA4542-C281-1251-C888-B53877A1D04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a:extLst>
              <a:ext uri="{FF2B5EF4-FFF2-40B4-BE49-F238E27FC236}">
                <a16:creationId xmlns:a16="http://schemas.microsoft.com/office/drawing/2014/main" id="{2D4848F7-7868-DE3D-F84F-AE399CB9FA6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charset="0"/>
                <a:ea typeface="ＭＳ Ｐゴシック"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65430593-5E63-9F80-E558-CADCF62DB86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Times" pitchFamily="2" charset="0"/>
              </a:defRPr>
            </a:lvl1pPr>
          </a:lstStyle>
          <a:p>
            <a:pPr>
              <a:defRPr/>
            </a:pPr>
            <a:fld id="{07FF2874-7737-794D-834D-0A82162649F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357466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725E8E8-1528-48FB-B845-BEC6BE7B33E1}" type="slidenum">
              <a:rPr kumimoji="0" lang="en-GB" sz="1200" b="0" i="0" u="none" strike="noStrike" kern="1200" cap="none" spc="0" normalizeH="0" baseline="0" noProof="0" smtClean="0">
                <a:ln>
                  <a:noFill/>
                </a:ln>
                <a:solidFill>
                  <a:prstClr val="black"/>
                </a:solidFill>
                <a:effectLst/>
                <a:uLnTx/>
                <a:uFillTx/>
                <a:latin typeface="Times"/>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Times"/>
              <a:ea typeface="+mn-ea"/>
              <a:cs typeface="+mn-cs"/>
            </a:endParaRPr>
          </a:p>
        </p:txBody>
      </p:sp>
    </p:spTree>
    <p:extLst>
      <p:ext uri="{BB962C8B-B14F-4D97-AF65-F5344CB8AC3E}">
        <p14:creationId xmlns:p14="http://schemas.microsoft.com/office/powerpoint/2010/main" val="116800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p>
        </p:txBody>
      </p:sp>
    </p:spTree>
    <p:extLst>
      <p:ext uri="{BB962C8B-B14F-4D97-AF65-F5344CB8AC3E}">
        <p14:creationId xmlns:p14="http://schemas.microsoft.com/office/powerpoint/2010/main" val="27302401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942126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4057650"/>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85800" y="228600"/>
            <a:ext cx="5962650" cy="40576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6741629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0"/>
        <p:cNvGrpSpPr/>
        <p:nvPr/>
      </p:nvGrpSpPr>
      <p:grpSpPr>
        <a:xfrm>
          <a:off x="0" y="0"/>
          <a:ext cx="0" cy="0"/>
          <a:chOff x="0" y="0"/>
          <a:chExt cx="0" cy="0"/>
        </a:xfrm>
      </p:grpSpPr>
      <p:pic>
        <p:nvPicPr>
          <p:cNvPr id="11" name="Google Shape;11;p2" descr="A close up of text on a white background&#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2" name="Google Shape;12;p2"/>
          <p:cNvSpPr txBox="1">
            <a:spLocks noGrp="1"/>
          </p:cNvSpPr>
          <p:nvPr>
            <p:ph type="body" idx="1"/>
          </p:nvPr>
        </p:nvSpPr>
        <p:spPr>
          <a:xfrm>
            <a:off x="611188" y="3598069"/>
            <a:ext cx="5472980" cy="685800"/>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lt1"/>
              </a:buClr>
              <a:buSzPts val="2800"/>
              <a:buFont typeface="Arial"/>
              <a:buNone/>
              <a:defRPr sz="2100" b="0" i="0" u="none" strike="noStrike" cap="none">
                <a:solidFill>
                  <a:schemeClr val="lt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4912594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13"/>
        <p:cNvGrpSpPr/>
        <p:nvPr/>
      </p:nvGrpSpPr>
      <p:grpSpPr>
        <a:xfrm>
          <a:off x="0" y="0"/>
          <a:ext cx="0" cy="0"/>
          <a:chOff x="0" y="0"/>
          <a:chExt cx="0" cy="0"/>
        </a:xfrm>
      </p:grpSpPr>
      <p:pic>
        <p:nvPicPr>
          <p:cNvPr id="14" name="Google Shape;14;p3"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 name="Google Shape;15;p3"/>
          <p:cNvSpPr txBox="1">
            <a:spLocks noGrp="1"/>
          </p:cNvSpPr>
          <p:nvPr>
            <p:ph type="body" idx="1"/>
          </p:nvPr>
        </p:nvSpPr>
        <p:spPr>
          <a:xfrm>
            <a:off x="468313" y="1256536"/>
            <a:ext cx="8207375" cy="315141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35429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6"/>
        <p:cNvGrpSpPr/>
        <p:nvPr/>
      </p:nvGrpSpPr>
      <p:grpSpPr>
        <a:xfrm>
          <a:off x="0" y="0"/>
          <a:ext cx="0" cy="0"/>
          <a:chOff x="0" y="0"/>
          <a:chExt cx="0" cy="0"/>
        </a:xfrm>
      </p:grpSpPr>
      <p:pic>
        <p:nvPicPr>
          <p:cNvPr id="17" name="Google Shape;17;p4"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 name="Google Shape;18;p4"/>
          <p:cNvSpPr txBox="1">
            <a:spLocks noGrp="1"/>
          </p:cNvSpPr>
          <p:nvPr>
            <p:ph type="body" idx="1"/>
          </p:nvPr>
        </p:nvSpPr>
        <p:spPr>
          <a:xfrm>
            <a:off x="2627685" y="411510"/>
            <a:ext cx="3888630" cy="37804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chemeClr val="lt1"/>
              </a:buClr>
              <a:buSzPts val="2800"/>
              <a:buFont typeface="Arial"/>
              <a:buNone/>
              <a:defRPr sz="2100" b="0" i="0" u="none" strike="noStrike" cap="none">
                <a:solidFill>
                  <a:schemeClr val="lt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9" name="Google Shape;19;p4"/>
          <p:cNvSpPr txBox="1">
            <a:spLocks noGrp="1"/>
          </p:cNvSpPr>
          <p:nvPr>
            <p:ph type="body" idx="2"/>
          </p:nvPr>
        </p:nvSpPr>
        <p:spPr>
          <a:xfrm>
            <a:off x="468313" y="1329612"/>
            <a:ext cx="8207375" cy="3511154"/>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lt1"/>
              </a:buClr>
              <a:buSzPts val="2800"/>
              <a:buFont typeface="Arial"/>
              <a:buChar char="•"/>
              <a:defRPr sz="2100" b="0" i="0" u="none" strike="noStrike" cap="none">
                <a:solidFill>
                  <a:schemeClr val="lt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lt1"/>
              </a:buClr>
              <a:buSzPts val="2400"/>
              <a:buFont typeface="Arial"/>
              <a:buChar char="•"/>
              <a:defRPr sz="1800" b="0" i="0" u="none" strike="noStrike" cap="none">
                <a:solidFill>
                  <a:schemeClr val="lt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lt1"/>
              </a:buClr>
              <a:buSzPts val="2000"/>
              <a:buFont typeface="Arial"/>
              <a:buChar char="•"/>
              <a:defRPr sz="1500" b="0" i="0" u="none" strike="noStrike" cap="none">
                <a:solidFill>
                  <a:schemeClr val="lt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lt1"/>
              </a:buClr>
              <a:buSzPts val="1800"/>
              <a:buFont typeface="Arial"/>
              <a:buChar char="•"/>
              <a:defRPr sz="135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lt1"/>
              </a:buClr>
              <a:buSzPts val="1800"/>
              <a:buFont typeface="Arial"/>
              <a:buChar char="•"/>
              <a:defRPr sz="1350" b="0" i="0" u="none" strike="noStrike" cap="none">
                <a:solidFill>
                  <a:schemeClr val="lt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8615206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20"/>
        <p:cNvGrpSpPr/>
        <p:nvPr/>
      </p:nvGrpSpPr>
      <p:grpSpPr>
        <a:xfrm>
          <a:off x="0" y="0"/>
          <a:ext cx="0" cy="0"/>
          <a:chOff x="0" y="0"/>
          <a:chExt cx="0" cy="0"/>
        </a:xfrm>
      </p:grpSpPr>
      <p:pic>
        <p:nvPicPr>
          <p:cNvPr id="21" name="Google Shape;21;p5" descr="A close up of text on a white background&#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2" name="Google Shape;22;p5"/>
          <p:cNvSpPr txBox="1">
            <a:spLocks noGrp="1"/>
          </p:cNvSpPr>
          <p:nvPr>
            <p:ph type="body" idx="1"/>
          </p:nvPr>
        </p:nvSpPr>
        <p:spPr>
          <a:xfrm>
            <a:off x="396082" y="1438276"/>
            <a:ext cx="8351837" cy="2862263"/>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lt1"/>
              </a:buClr>
              <a:buSzPts val="2800"/>
              <a:buFont typeface="Arial"/>
              <a:buChar char="•"/>
              <a:defRPr sz="2100" b="0" i="0" u="none" strike="noStrike" cap="none">
                <a:solidFill>
                  <a:schemeClr val="lt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lt1"/>
              </a:buClr>
              <a:buSzPts val="2400"/>
              <a:buFont typeface="Arial"/>
              <a:buChar char="•"/>
              <a:defRPr sz="1800" b="0" i="0" u="none" strike="noStrike" cap="none">
                <a:solidFill>
                  <a:schemeClr val="lt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lt1"/>
              </a:buClr>
              <a:buSzPts val="2000"/>
              <a:buFont typeface="Arial"/>
              <a:buChar char="•"/>
              <a:defRPr sz="1500" b="0" i="0" u="none" strike="noStrike" cap="none">
                <a:solidFill>
                  <a:schemeClr val="lt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lt1"/>
              </a:buClr>
              <a:buSzPts val="1800"/>
              <a:buFont typeface="Arial"/>
              <a:buChar char="•"/>
              <a:defRPr sz="135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lt1"/>
              </a:buClr>
              <a:buSzPts val="1800"/>
              <a:buFont typeface="Arial"/>
              <a:buChar char="•"/>
              <a:defRPr sz="1350" b="0" i="0" u="none" strike="noStrike" cap="none">
                <a:solidFill>
                  <a:schemeClr val="lt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23518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23"/>
        <p:cNvGrpSpPr/>
        <p:nvPr/>
      </p:nvGrpSpPr>
      <p:grpSpPr>
        <a:xfrm>
          <a:off x="0" y="0"/>
          <a:ext cx="0" cy="0"/>
          <a:chOff x="0" y="0"/>
          <a:chExt cx="0" cy="0"/>
        </a:xfrm>
      </p:grpSpPr>
      <p:pic>
        <p:nvPicPr>
          <p:cNvPr id="24" name="Google Shape;24;p6"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5" name="Google Shape;25;p6"/>
          <p:cNvSpPr txBox="1">
            <a:spLocks noGrp="1"/>
          </p:cNvSpPr>
          <p:nvPr>
            <p:ph type="body" idx="1"/>
          </p:nvPr>
        </p:nvSpPr>
        <p:spPr>
          <a:xfrm>
            <a:off x="4572000" y="357504"/>
            <a:ext cx="3744416" cy="32403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lt1"/>
              </a:buClr>
              <a:buSzPts val="2800"/>
              <a:buFont typeface="Arial"/>
              <a:buNone/>
              <a:defRPr sz="2100" b="0" i="0" u="none" strike="noStrike" cap="none">
                <a:solidFill>
                  <a:schemeClr val="lt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6" name="Google Shape;26;p6"/>
          <p:cNvSpPr txBox="1">
            <a:spLocks noGrp="1"/>
          </p:cNvSpPr>
          <p:nvPr>
            <p:ph type="body" idx="2"/>
          </p:nvPr>
        </p:nvSpPr>
        <p:spPr>
          <a:xfrm>
            <a:off x="215106" y="1283141"/>
            <a:ext cx="8713788" cy="3132534"/>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497191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7"/>
        <p:cNvGrpSpPr/>
        <p:nvPr/>
      </p:nvGrpSpPr>
      <p:grpSpPr>
        <a:xfrm>
          <a:off x="0" y="0"/>
          <a:ext cx="0" cy="0"/>
          <a:chOff x="0" y="0"/>
          <a:chExt cx="0" cy="0"/>
        </a:xfrm>
      </p:grpSpPr>
      <p:pic>
        <p:nvPicPr>
          <p:cNvPr id="28" name="Google Shape;28;p7"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29" name="Google Shape;29;p7"/>
          <p:cNvSpPr txBox="1">
            <a:spLocks noGrp="1"/>
          </p:cNvSpPr>
          <p:nvPr>
            <p:ph type="body" idx="1"/>
          </p:nvPr>
        </p:nvSpPr>
        <p:spPr>
          <a:xfrm>
            <a:off x="251520" y="4569972"/>
            <a:ext cx="5328840" cy="324036"/>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lt1"/>
              </a:buClr>
              <a:buSzPts val="2400"/>
              <a:buFont typeface="Arial"/>
              <a:buNone/>
              <a:defRPr sz="1800" b="0" i="0" u="none" strike="noStrike" cap="none">
                <a:solidFill>
                  <a:schemeClr val="lt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body" idx="2"/>
          </p:nvPr>
        </p:nvSpPr>
        <p:spPr>
          <a:xfrm>
            <a:off x="323056" y="1059656"/>
            <a:ext cx="8497888" cy="3024188"/>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237232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31"/>
        <p:cNvGrpSpPr/>
        <p:nvPr/>
      </p:nvGrpSpPr>
      <p:grpSpPr>
        <a:xfrm>
          <a:off x="0" y="0"/>
          <a:ext cx="0" cy="0"/>
          <a:chOff x="0" y="0"/>
          <a:chExt cx="0" cy="0"/>
        </a:xfrm>
      </p:grpSpPr>
      <p:pic>
        <p:nvPicPr>
          <p:cNvPr id="32" name="Google Shape;32;p8"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3" name="Google Shape;33;p8"/>
          <p:cNvSpPr txBox="1">
            <a:spLocks noGrp="1"/>
          </p:cNvSpPr>
          <p:nvPr>
            <p:ph type="body" idx="1"/>
          </p:nvPr>
        </p:nvSpPr>
        <p:spPr>
          <a:xfrm>
            <a:off x="3491880" y="465516"/>
            <a:ext cx="4032398" cy="378452"/>
          </a:xfrm>
          <a:prstGeom prst="rect">
            <a:avLst/>
          </a:prstGeom>
          <a:noFill/>
          <a:ln>
            <a:noFill/>
          </a:ln>
        </p:spPr>
        <p:txBody>
          <a:bodyPr spcFirstLastPara="1" wrap="square" lIns="91425" tIns="45700" rIns="91425" bIns="45700" anchor="t" anchorCtr="0">
            <a:noAutofit/>
          </a:bodyPr>
          <a:lstStyle>
            <a:lvl1pPr marL="342900" marR="0" lvl="0" indent="-171450" algn="l" rtl="0">
              <a:lnSpc>
                <a:spcPct val="90000"/>
              </a:lnSpc>
              <a:spcBef>
                <a:spcPts val="75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4" name="Google Shape;34;p8"/>
          <p:cNvSpPr txBox="1">
            <a:spLocks noGrp="1"/>
          </p:cNvSpPr>
          <p:nvPr>
            <p:ph type="body" idx="2"/>
          </p:nvPr>
        </p:nvSpPr>
        <p:spPr>
          <a:xfrm>
            <a:off x="323528" y="1113588"/>
            <a:ext cx="7848600" cy="3294459"/>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487901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35"/>
        <p:cNvGrpSpPr/>
        <p:nvPr/>
      </p:nvGrpSpPr>
      <p:grpSpPr>
        <a:xfrm>
          <a:off x="0" y="0"/>
          <a:ext cx="0" cy="0"/>
          <a:chOff x="0" y="0"/>
          <a:chExt cx="0" cy="0"/>
        </a:xfrm>
      </p:grpSpPr>
      <p:pic>
        <p:nvPicPr>
          <p:cNvPr id="36" name="Google Shape;36;p9"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7" name="Google Shape;37;p9"/>
          <p:cNvSpPr txBox="1">
            <a:spLocks noGrp="1"/>
          </p:cNvSpPr>
          <p:nvPr>
            <p:ph type="body" idx="1"/>
          </p:nvPr>
        </p:nvSpPr>
        <p:spPr>
          <a:xfrm>
            <a:off x="2627685" y="4353948"/>
            <a:ext cx="3888630" cy="37804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chemeClr val="lt1"/>
              </a:buClr>
              <a:buSzPts val="2800"/>
              <a:buFont typeface="Arial"/>
              <a:buNone/>
              <a:defRPr sz="2100" b="0" i="0" u="none" strike="noStrike" cap="none">
                <a:solidFill>
                  <a:schemeClr val="lt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 name="Google Shape;38;p9"/>
          <p:cNvSpPr txBox="1">
            <a:spLocks noGrp="1"/>
          </p:cNvSpPr>
          <p:nvPr>
            <p:ph type="body" idx="2"/>
          </p:nvPr>
        </p:nvSpPr>
        <p:spPr>
          <a:xfrm>
            <a:off x="468313" y="357187"/>
            <a:ext cx="8207375" cy="3511154"/>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lt1"/>
              </a:buClr>
              <a:buSzPts val="2800"/>
              <a:buFont typeface="Arial"/>
              <a:buChar char="•"/>
              <a:defRPr sz="2100" b="0" i="0" u="none" strike="noStrike" cap="none">
                <a:solidFill>
                  <a:schemeClr val="lt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lt1"/>
              </a:buClr>
              <a:buSzPts val="2400"/>
              <a:buFont typeface="Arial"/>
              <a:buChar char="•"/>
              <a:defRPr sz="1800" b="0" i="0" u="none" strike="noStrike" cap="none">
                <a:solidFill>
                  <a:schemeClr val="lt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lt1"/>
              </a:buClr>
              <a:buSzPts val="2000"/>
              <a:buFont typeface="Arial"/>
              <a:buChar char="•"/>
              <a:defRPr sz="1500" b="0" i="0" u="none" strike="noStrike" cap="none">
                <a:solidFill>
                  <a:schemeClr val="lt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lt1"/>
              </a:buClr>
              <a:buSzPts val="1800"/>
              <a:buFont typeface="Arial"/>
              <a:buChar char="•"/>
              <a:defRPr sz="1350" b="0" i="0" u="none" strike="noStrike" cap="none">
                <a:solidFill>
                  <a:schemeClr val="lt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lt1"/>
              </a:buClr>
              <a:buSzPts val="1800"/>
              <a:buFont typeface="Arial"/>
              <a:buChar char="•"/>
              <a:defRPr sz="1350" b="0" i="0" u="none" strike="noStrike" cap="none">
                <a:solidFill>
                  <a:schemeClr val="lt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96183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378177241"/>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9"/>
        <p:cNvGrpSpPr/>
        <p:nvPr/>
      </p:nvGrpSpPr>
      <p:grpSpPr>
        <a:xfrm>
          <a:off x="0" y="0"/>
          <a:ext cx="0" cy="0"/>
          <a:chOff x="0" y="0"/>
          <a:chExt cx="0" cy="0"/>
        </a:xfrm>
      </p:grpSpPr>
      <p:pic>
        <p:nvPicPr>
          <p:cNvPr id="40" name="Google Shape;40;p10"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1" name="Google Shape;41;p10"/>
          <p:cNvSpPr txBox="1">
            <a:spLocks noGrp="1"/>
          </p:cNvSpPr>
          <p:nvPr>
            <p:ph type="body" idx="1"/>
          </p:nvPr>
        </p:nvSpPr>
        <p:spPr>
          <a:xfrm>
            <a:off x="2627685" y="4353948"/>
            <a:ext cx="3888630" cy="37804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2" name="Google Shape;42;p10"/>
          <p:cNvSpPr txBox="1">
            <a:spLocks noGrp="1"/>
          </p:cNvSpPr>
          <p:nvPr>
            <p:ph type="body" idx="2"/>
          </p:nvPr>
        </p:nvSpPr>
        <p:spPr>
          <a:xfrm>
            <a:off x="468313" y="357187"/>
            <a:ext cx="8207375" cy="3511154"/>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730272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43"/>
        <p:cNvGrpSpPr/>
        <p:nvPr/>
      </p:nvGrpSpPr>
      <p:grpSpPr>
        <a:xfrm>
          <a:off x="0" y="0"/>
          <a:ext cx="0" cy="0"/>
          <a:chOff x="0" y="0"/>
          <a:chExt cx="0" cy="0"/>
        </a:xfrm>
      </p:grpSpPr>
      <p:pic>
        <p:nvPicPr>
          <p:cNvPr id="44" name="Google Shape;44;p11" descr="A picture containing umbrella, table&#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5" name="Google Shape;45;p11"/>
          <p:cNvSpPr txBox="1">
            <a:spLocks noGrp="1"/>
          </p:cNvSpPr>
          <p:nvPr>
            <p:ph type="body" idx="1"/>
          </p:nvPr>
        </p:nvSpPr>
        <p:spPr>
          <a:xfrm>
            <a:off x="2627685" y="357504"/>
            <a:ext cx="3888630" cy="378042"/>
          </a:xfrm>
          <a:prstGeom prst="rect">
            <a:avLst/>
          </a:prstGeom>
          <a:noFill/>
          <a:ln>
            <a:noFill/>
          </a:ln>
        </p:spPr>
        <p:txBody>
          <a:bodyPr spcFirstLastPara="1" wrap="square" lIns="91425" tIns="45700" rIns="91425" bIns="45700" anchor="t" anchorCtr="0">
            <a:noAutofit/>
          </a:bodyPr>
          <a:lstStyle>
            <a:lvl1pPr marL="342900" marR="0" lvl="0" indent="-171450" algn="ctr" rtl="0">
              <a:lnSpc>
                <a:spcPct val="90000"/>
              </a:lnSpc>
              <a:spcBef>
                <a:spcPts val="750"/>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Google Shape;46;p11"/>
          <p:cNvSpPr txBox="1">
            <a:spLocks noGrp="1"/>
          </p:cNvSpPr>
          <p:nvPr>
            <p:ph type="body" idx="2"/>
          </p:nvPr>
        </p:nvSpPr>
        <p:spPr>
          <a:xfrm>
            <a:off x="468313" y="1256536"/>
            <a:ext cx="8207375" cy="3511154"/>
          </a:xfrm>
          <a:prstGeom prst="rect">
            <a:avLst/>
          </a:prstGeom>
          <a:noFill/>
          <a:ln>
            <a:noFill/>
          </a:ln>
        </p:spPr>
        <p:txBody>
          <a:bodyPr spcFirstLastPara="1" wrap="square" lIns="91425" tIns="45700" rIns="91425" bIns="45700" anchor="t" anchorCtr="0">
            <a:noAutofit/>
          </a:bodyPr>
          <a:lstStyle>
            <a:lvl1pPr marL="342900" marR="0" lvl="0" indent="-304800" algn="l" rtl="0">
              <a:lnSpc>
                <a:spcPct val="90000"/>
              </a:lnSpc>
              <a:spcBef>
                <a:spcPts val="75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1pPr>
            <a:lvl2pPr marL="685800" marR="0" lvl="1" indent="-285750" algn="l" rtl="0">
              <a:lnSpc>
                <a:spcPct val="90000"/>
              </a:lnSpc>
              <a:spcBef>
                <a:spcPts val="375"/>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2pPr>
            <a:lvl3pPr marL="1028700" marR="0" lvl="2" indent="-266700" algn="l" rtl="0">
              <a:lnSpc>
                <a:spcPct val="90000"/>
              </a:lnSpc>
              <a:spcBef>
                <a:spcPts val="375"/>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3pPr>
            <a:lvl4pPr marL="1371600" marR="0" lvl="3"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4pPr>
            <a:lvl5pPr marL="1714500" marR="0" lvl="4"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9485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47"/>
        <p:cNvGrpSpPr/>
        <p:nvPr/>
      </p:nvGrpSpPr>
      <p:grpSpPr>
        <a:xfrm>
          <a:off x="0" y="0"/>
          <a:ext cx="0" cy="0"/>
          <a:chOff x="0" y="0"/>
          <a:chExt cx="0" cy="0"/>
        </a:xfrm>
      </p:grpSpPr>
      <p:pic>
        <p:nvPicPr>
          <p:cNvPr id="48" name="Google Shape;48;p12" descr="A close up of a logo&#10;&#10;Description automatically generated"/>
          <p:cNvPicPr preferRelativeResize="0"/>
          <p:nvPr/>
        </p:nvPicPr>
        <p:blipFill rotWithShape="1">
          <a:blip r:embed="rId2">
            <a:alphaModFix/>
          </a:blip>
          <a:srcRect/>
          <a:stretch/>
        </p:blipFill>
        <p:spPr>
          <a:xfrm>
            <a:off x="0" y="0"/>
            <a:ext cx="9144000" cy="5143500"/>
          </a:xfrm>
          <a:prstGeom prst="rect">
            <a:avLst/>
          </a:prstGeom>
          <a:noFill/>
          <a:ln>
            <a:noFill/>
          </a:ln>
        </p:spPr>
      </p:pic>
    </p:spTree>
    <p:extLst>
      <p:ext uri="{BB962C8B-B14F-4D97-AF65-F5344CB8AC3E}">
        <p14:creationId xmlns:p14="http://schemas.microsoft.com/office/powerpoint/2010/main" val="3340453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9"/>
        <p:cNvGrpSpPr/>
        <p:nvPr/>
      </p:nvGrpSpPr>
      <p:grpSpPr>
        <a:xfrm>
          <a:off x="0" y="0"/>
          <a:ext cx="0" cy="0"/>
          <a:chOff x="0" y="0"/>
          <a:chExt cx="0" cy="0"/>
        </a:xfrm>
      </p:grpSpPr>
    </p:spTree>
    <p:extLst>
      <p:ext uri="{BB962C8B-B14F-4D97-AF65-F5344CB8AC3E}">
        <p14:creationId xmlns:p14="http://schemas.microsoft.com/office/powerpoint/2010/main" val="34316074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3843408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51"/>
        <p:cNvGrpSpPr/>
        <p:nvPr/>
      </p:nvGrpSpPr>
      <p:grpSpPr>
        <a:xfrm>
          <a:off x="0" y="0"/>
          <a:ext cx="0" cy="0"/>
          <a:chOff x="0" y="0"/>
          <a:chExt cx="0" cy="0"/>
        </a:xfrm>
      </p:grpSpPr>
    </p:spTree>
    <p:extLst>
      <p:ext uri="{BB962C8B-B14F-4D97-AF65-F5344CB8AC3E}">
        <p14:creationId xmlns:p14="http://schemas.microsoft.com/office/powerpoint/2010/main" val="34443923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2691D51C-A629-4EC6-922F-BDFBC059B0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 Placeholder 4">
            <a:extLst>
              <a:ext uri="{FF2B5EF4-FFF2-40B4-BE49-F238E27FC236}">
                <a16:creationId xmlns:a16="http://schemas.microsoft.com/office/drawing/2014/main" id="{5C7D5758-D3E5-411E-9B6B-098E13BD5427}"/>
              </a:ext>
            </a:extLst>
          </p:cNvPr>
          <p:cNvSpPr>
            <a:spLocks noGrp="1"/>
          </p:cNvSpPr>
          <p:nvPr>
            <p:ph type="body" sz="quarter" idx="10"/>
          </p:nvPr>
        </p:nvSpPr>
        <p:spPr>
          <a:xfrm>
            <a:off x="4572000" y="357504"/>
            <a:ext cx="3744416" cy="324036"/>
          </a:xfrm>
          <a:prstGeom prst="rect">
            <a:avLst/>
          </a:prstGeom>
        </p:spPr>
        <p:txBody>
          <a:bodyPr/>
          <a:lstStyle>
            <a:lvl1pPr marL="0" indent="0">
              <a:buNone/>
              <a:defRPr>
                <a:solidFill>
                  <a:schemeClr val="bg1"/>
                </a:solidFill>
              </a:defRPr>
            </a:lvl1pPr>
          </a:lstStyle>
          <a:p>
            <a:pPr lvl="0"/>
            <a:endParaRPr lang="en-GB" dirty="0"/>
          </a:p>
        </p:txBody>
      </p:sp>
      <p:sp>
        <p:nvSpPr>
          <p:cNvPr id="7" name="Content Placeholder 6">
            <a:extLst>
              <a:ext uri="{FF2B5EF4-FFF2-40B4-BE49-F238E27FC236}">
                <a16:creationId xmlns:a16="http://schemas.microsoft.com/office/drawing/2014/main" id="{9061413D-7706-4666-A45D-504822E79D6E}"/>
              </a:ext>
            </a:extLst>
          </p:cNvPr>
          <p:cNvSpPr>
            <a:spLocks noGrp="1"/>
          </p:cNvSpPr>
          <p:nvPr>
            <p:ph sz="quarter" idx="11"/>
          </p:nvPr>
        </p:nvSpPr>
        <p:spPr>
          <a:xfrm>
            <a:off x="215106" y="1283141"/>
            <a:ext cx="8713788" cy="31325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102576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Tree>
    <p:extLst>
      <p:ext uri="{BB962C8B-B14F-4D97-AF65-F5344CB8AC3E}">
        <p14:creationId xmlns:p14="http://schemas.microsoft.com/office/powerpoint/2010/main" val="5605803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8241559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A pink paper with white dots&#10;&#10;Description automatically generated with medium confidence">
            <a:extLst>
              <a:ext uri="{FF2B5EF4-FFF2-40B4-BE49-F238E27FC236}">
                <a16:creationId xmlns:a16="http://schemas.microsoft.com/office/drawing/2014/main" id="{2F603326-EA17-ACBF-6E35-17E9C2F29C88}"/>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p:cNvSpPr>
            <a:spLocks noGrp="1"/>
          </p:cNvSpPr>
          <p:nvPr>
            <p:ph type="title"/>
          </p:nvPr>
        </p:nvSpPr>
        <p:spPr>
          <a:xfrm>
            <a:off x="395536" y="1752675"/>
            <a:ext cx="4464496" cy="1021556"/>
          </a:xfrm>
        </p:spPr>
        <p:txBody>
          <a:bodyPr/>
          <a:lstStyle>
            <a:lvl1pPr algn="l">
              <a:defRPr sz="3000" b="1" cap="all">
                <a:solidFill>
                  <a:srgbClr val="FF0000"/>
                </a:solidFill>
              </a:defRPr>
            </a:lvl1pPr>
          </a:lstStyle>
          <a:p>
            <a:r>
              <a:rPr lang="en-GB"/>
              <a:t>Click to edit Master title style</a:t>
            </a:r>
            <a:endParaRPr lang="en-US" dirty="0"/>
          </a:p>
        </p:txBody>
      </p:sp>
      <p:sp>
        <p:nvSpPr>
          <p:cNvPr id="3" name="Text Placeholder 2"/>
          <p:cNvSpPr>
            <a:spLocks noGrp="1"/>
          </p:cNvSpPr>
          <p:nvPr>
            <p:ph type="body" idx="1"/>
          </p:nvPr>
        </p:nvSpPr>
        <p:spPr>
          <a:xfrm>
            <a:off x="395536" y="627534"/>
            <a:ext cx="4464496"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pic>
        <p:nvPicPr>
          <p:cNvPr id="6" name="Picture 5" descr="A pink paper with white dots&#10;&#10;Description automatically generated with medium confidence">
            <a:extLst>
              <a:ext uri="{FF2B5EF4-FFF2-40B4-BE49-F238E27FC236}">
                <a16:creationId xmlns:a16="http://schemas.microsoft.com/office/drawing/2014/main" id="{66604087-8CCB-41C8-8D5C-4B2A823BE214}"/>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772912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lstStyle>
            <a:lvl1pPr algn="l">
              <a:defRPr sz="3000" b="1" cap="all"/>
            </a:lvl1pPr>
          </a:lstStyle>
          <a:p>
            <a:r>
              <a:rPr lang="en-GB"/>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391221029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1520" y="1143000"/>
            <a:ext cx="417646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62736" y="1143000"/>
            <a:ext cx="4229744" cy="37719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3028955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7585534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1836826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089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1467409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2" name="Picture 1" descr="A pink paper with white dots&#10;&#10;Description automatically generated with medium confidence">
            <a:extLst>
              <a:ext uri="{FF2B5EF4-FFF2-40B4-BE49-F238E27FC236}">
                <a16:creationId xmlns:a16="http://schemas.microsoft.com/office/drawing/2014/main" id="{66828A7D-DE96-A0DD-0E8D-920D96E17FD4}"/>
              </a:ext>
            </a:extLst>
          </p:cNvPr>
          <p:cNvPicPr>
            <a:picLocks noChangeAspect="1"/>
          </p:cNvPicPr>
          <p:nvPr/>
        </p:nvPicPr>
        <p:blipFill>
          <a:blip r:embed="rId2"/>
          <a:stretch>
            <a:fillRect/>
          </a:stretch>
        </p:blipFill>
        <p:spPr>
          <a:xfrm>
            <a:off x="0" y="0"/>
            <a:ext cx="9144000" cy="5143500"/>
          </a:xfrm>
          <a:prstGeom prst="rect">
            <a:avLst/>
          </a:prstGeom>
        </p:spPr>
      </p:pic>
      <p:sp>
        <p:nvSpPr>
          <p:cNvPr id="3" name="Picture Placeholder 2"/>
          <p:cNvSpPr>
            <a:spLocks noGrp="1"/>
          </p:cNvSpPr>
          <p:nvPr>
            <p:ph type="pic" idx="1"/>
          </p:nvPr>
        </p:nvSpPr>
        <p:spPr>
          <a:xfrm>
            <a:off x="4283968" y="0"/>
            <a:ext cx="4860032"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1752675"/>
            <a:ext cx="3672408" cy="1021556"/>
          </a:xfrm>
        </p:spPr>
        <p:txBody>
          <a:bodyPr/>
          <a:lstStyle>
            <a:lvl1pPr algn="l">
              <a:defRPr sz="3000" b="1" cap="all">
                <a:solidFill>
                  <a:srgbClr val="FF0000"/>
                </a:solidFill>
              </a:defRPr>
            </a:lvl1pPr>
          </a:lstStyle>
          <a:p>
            <a:r>
              <a:rPr lang="en-GB"/>
              <a:t>Click to edit Master title style</a:t>
            </a:r>
            <a:endParaRPr lang="en-US" dirty="0"/>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627534"/>
            <a:ext cx="3672408"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pic>
        <p:nvPicPr>
          <p:cNvPr id="6" name="Picture 5" descr="A pink paper with white dots&#10;&#10;Description automatically generated with medium confidence">
            <a:extLst>
              <a:ext uri="{FF2B5EF4-FFF2-40B4-BE49-F238E27FC236}">
                <a16:creationId xmlns:a16="http://schemas.microsoft.com/office/drawing/2014/main" id="{8FA2EBCF-6231-4300-AC8F-9CFDE0584254}"/>
              </a:ext>
            </a:extLst>
          </p:cNvPr>
          <p:cNvPicPr>
            <a:picLocks noChangeAspect="1"/>
          </p:cNvPicPr>
          <p:nvPr userDrawn="1"/>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25228116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3034883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4057650"/>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28600"/>
            <a:ext cx="5962650" cy="40576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7143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2" name="Picture 1" descr="A pink paper with white dots&#10;&#10;Description automatically generated with medium confidence">
            <a:extLst>
              <a:ext uri="{FF2B5EF4-FFF2-40B4-BE49-F238E27FC236}">
                <a16:creationId xmlns:a16="http://schemas.microsoft.com/office/drawing/2014/main" id="{66828A7D-DE96-A0DD-0E8D-920D96E17FD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Picture Placeholder 2"/>
          <p:cNvSpPr>
            <a:spLocks noGrp="1"/>
          </p:cNvSpPr>
          <p:nvPr>
            <p:ph type="pic" idx="1"/>
          </p:nvPr>
        </p:nvSpPr>
        <p:spPr>
          <a:xfrm>
            <a:off x="4283968" y="0"/>
            <a:ext cx="4860032" cy="51435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8" name="Title 1">
            <a:extLst>
              <a:ext uri="{FF2B5EF4-FFF2-40B4-BE49-F238E27FC236}">
                <a16:creationId xmlns:a16="http://schemas.microsoft.com/office/drawing/2014/main" id="{EDF10290-B5AE-017F-086F-109E0234ED7B}"/>
              </a:ext>
            </a:extLst>
          </p:cNvPr>
          <p:cNvSpPr>
            <a:spLocks noGrp="1"/>
          </p:cNvSpPr>
          <p:nvPr>
            <p:ph type="title"/>
          </p:nvPr>
        </p:nvSpPr>
        <p:spPr>
          <a:xfrm>
            <a:off x="395536" y="1752675"/>
            <a:ext cx="3672408" cy="1021556"/>
          </a:xfrm>
        </p:spPr>
        <p:txBody>
          <a:bodyPr/>
          <a:lstStyle>
            <a:lvl1pPr algn="l">
              <a:defRPr sz="3000" b="1" cap="all">
                <a:solidFill>
                  <a:srgbClr val="FF0000"/>
                </a:solidFill>
              </a:defRPr>
            </a:lvl1pPr>
          </a:lstStyle>
          <a:p>
            <a:r>
              <a:rPr lang="en-GB"/>
              <a:t>Click to edit Master title style</a:t>
            </a:r>
            <a:endParaRPr lang="en-US" dirty="0"/>
          </a:p>
        </p:txBody>
      </p:sp>
      <p:sp>
        <p:nvSpPr>
          <p:cNvPr id="9" name="Text Placeholder 2">
            <a:extLst>
              <a:ext uri="{FF2B5EF4-FFF2-40B4-BE49-F238E27FC236}">
                <a16:creationId xmlns:a16="http://schemas.microsoft.com/office/drawing/2014/main" id="{83858759-A6F9-4D99-A443-ADFC9905968E}"/>
              </a:ext>
            </a:extLst>
          </p:cNvPr>
          <p:cNvSpPr>
            <a:spLocks noGrp="1"/>
          </p:cNvSpPr>
          <p:nvPr>
            <p:ph type="body" idx="10"/>
          </p:nvPr>
        </p:nvSpPr>
        <p:spPr>
          <a:xfrm>
            <a:off x="395536" y="627534"/>
            <a:ext cx="3672408" cy="1125140"/>
          </a:xfrm>
        </p:spPr>
        <p:txBody>
          <a:bodyPr anchor="b"/>
          <a:lstStyle>
            <a:lvl1pPr marL="0" indent="0">
              <a:buNone/>
              <a:defRPr sz="1500">
                <a:solidFill>
                  <a:srgbClr val="FF0000"/>
                </a:solidFill>
              </a:defRPr>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Tree>
    <p:extLst>
      <p:ext uri="{BB962C8B-B14F-4D97-AF65-F5344CB8AC3E}">
        <p14:creationId xmlns:p14="http://schemas.microsoft.com/office/powerpoint/2010/main" val="1379005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85800" y="1143000"/>
            <a:ext cx="4000500" cy="31432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838700" y="1143000"/>
            <a:ext cx="4000500" cy="314325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9468815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3008513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420032609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39472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GB"/>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223620844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GB"/>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dirty="0"/>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Tree>
    <p:extLst>
      <p:ext uri="{BB962C8B-B14F-4D97-AF65-F5344CB8AC3E}">
        <p14:creationId xmlns:p14="http://schemas.microsoft.com/office/powerpoint/2010/main" val="15103097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4.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228600"/>
            <a:ext cx="81534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title style</a:t>
            </a:r>
            <a:endParaRPr lang="en-US"/>
          </a:p>
        </p:txBody>
      </p:sp>
      <p:sp>
        <p:nvSpPr>
          <p:cNvPr id="6147" name="Rectangle 3"/>
          <p:cNvSpPr>
            <a:spLocks noGrp="1" noChangeArrowheads="1"/>
          </p:cNvSpPr>
          <p:nvPr>
            <p:ph type="body" idx="1"/>
          </p:nvPr>
        </p:nvSpPr>
        <p:spPr bwMode="auto">
          <a:xfrm>
            <a:off x="685800" y="1143000"/>
            <a:ext cx="81534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614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007225" y="4229100"/>
            <a:ext cx="2133600" cy="882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25882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rtl="0" eaLnBrk="1" fontAlgn="base" hangingPunct="1">
        <a:spcBef>
          <a:spcPct val="0"/>
        </a:spcBef>
        <a:spcAft>
          <a:spcPct val="0"/>
        </a:spcAft>
        <a:defRPr sz="2400" b="1">
          <a:solidFill>
            <a:srgbClr val="CD0921"/>
          </a:solidFill>
          <a:latin typeface="+mj-lt"/>
          <a:ea typeface="+mj-ea"/>
          <a:cs typeface="+mj-cs"/>
        </a:defRPr>
      </a:lvl1pPr>
      <a:lvl2pPr algn="l" rtl="0" eaLnBrk="1" fontAlgn="base" hangingPunct="1">
        <a:spcBef>
          <a:spcPct val="0"/>
        </a:spcBef>
        <a:spcAft>
          <a:spcPct val="0"/>
        </a:spcAft>
        <a:defRPr sz="2400" b="1">
          <a:solidFill>
            <a:srgbClr val="CD0921"/>
          </a:solidFill>
          <a:latin typeface="Arial" charset="0"/>
        </a:defRPr>
      </a:lvl2pPr>
      <a:lvl3pPr algn="l" rtl="0" eaLnBrk="1" fontAlgn="base" hangingPunct="1">
        <a:spcBef>
          <a:spcPct val="0"/>
        </a:spcBef>
        <a:spcAft>
          <a:spcPct val="0"/>
        </a:spcAft>
        <a:defRPr sz="2400" b="1">
          <a:solidFill>
            <a:srgbClr val="CD0921"/>
          </a:solidFill>
          <a:latin typeface="Arial" charset="0"/>
        </a:defRPr>
      </a:lvl3pPr>
      <a:lvl4pPr algn="l" rtl="0" eaLnBrk="1" fontAlgn="base" hangingPunct="1">
        <a:spcBef>
          <a:spcPct val="0"/>
        </a:spcBef>
        <a:spcAft>
          <a:spcPct val="0"/>
        </a:spcAft>
        <a:defRPr sz="2400" b="1">
          <a:solidFill>
            <a:srgbClr val="CD0921"/>
          </a:solidFill>
          <a:latin typeface="Arial" charset="0"/>
        </a:defRPr>
      </a:lvl4pPr>
      <a:lvl5pPr algn="l" rtl="0" eaLnBrk="1" fontAlgn="base" hangingPunct="1">
        <a:spcBef>
          <a:spcPct val="0"/>
        </a:spcBef>
        <a:spcAft>
          <a:spcPct val="0"/>
        </a:spcAft>
        <a:defRPr sz="2400" b="1">
          <a:solidFill>
            <a:srgbClr val="CD0921"/>
          </a:solidFill>
          <a:latin typeface="Arial" charset="0"/>
        </a:defRPr>
      </a:lvl5pPr>
      <a:lvl6pPr marL="342900" algn="l" rtl="0" eaLnBrk="1" fontAlgn="base" hangingPunct="1">
        <a:spcBef>
          <a:spcPct val="0"/>
        </a:spcBef>
        <a:spcAft>
          <a:spcPct val="0"/>
        </a:spcAft>
        <a:defRPr sz="2400" b="1">
          <a:solidFill>
            <a:srgbClr val="CD0921"/>
          </a:solidFill>
          <a:latin typeface="Arial" charset="0"/>
        </a:defRPr>
      </a:lvl6pPr>
      <a:lvl7pPr marL="685800" algn="l" rtl="0" eaLnBrk="1" fontAlgn="base" hangingPunct="1">
        <a:spcBef>
          <a:spcPct val="0"/>
        </a:spcBef>
        <a:spcAft>
          <a:spcPct val="0"/>
        </a:spcAft>
        <a:defRPr sz="2400" b="1">
          <a:solidFill>
            <a:srgbClr val="CD0921"/>
          </a:solidFill>
          <a:latin typeface="Arial" charset="0"/>
        </a:defRPr>
      </a:lvl7pPr>
      <a:lvl8pPr marL="1028700" algn="l" rtl="0" eaLnBrk="1" fontAlgn="base" hangingPunct="1">
        <a:spcBef>
          <a:spcPct val="0"/>
        </a:spcBef>
        <a:spcAft>
          <a:spcPct val="0"/>
        </a:spcAft>
        <a:defRPr sz="2400" b="1">
          <a:solidFill>
            <a:srgbClr val="CD0921"/>
          </a:solidFill>
          <a:latin typeface="Arial" charset="0"/>
        </a:defRPr>
      </a:lvl8pPr>
      <a:lvl9pPr marL="1371600" algn="l" rtl="0" eaLnBrk="1" fontAlgn="base" hangingPunct="1">
        <a:spcBef>
          <a:spcPct val="0"/>
        </a:spcBef>
        <a:spcAft>
          <a:spcPct val="0"/>
        </a:spcAft>
        <a:defRPr sz="2400" b="1">
          <a:solidFill>
            <a:srgbClr val="CD0921"/>
          </a:solidFill>
          <a:latin typeface="Arial" charset="0"/>
        </a:defRPr>
      </a:lvl9pPr>
    </p:titleStyle>
    <p:bodyStyle>
      <a:lvl1pPr marL="257175" indent="-257175" algn="l" rtl="0" eaLnBrk="1" fontAlgn="base" hangingPunct="1">
        <a:spcBef>
          <a:spcPct val="20000"/>
        </a:spcBef>
        <a:spcAft>
          <a:spcPct val="0"/>
        </a:spcAft>
        <a:buChar char="•"/>
        <a:defRPr sz="2100">
          <a:solidFill>
            <a:schemeClr val="tx1"/>
          </a:solidFill>
          <a:latin typeface="+mn-lt"/>
          <a:ea typeface="+mn-ea"/>
          <a:cs typeface="+mn-cs"/>
        </a:defRPr>
      </a:lvl1pPr>
      <a:lvl2pPr marL="557213" indent="-214313" algn="l" rtl="0" eaLnBrk="1" fontAlgn="base" hangingPunct="1">
        <a:spcBef>
          <a:spcPct val="20000"/>
        </a:spcBef>
        <a:spcAft>
          <a:spcPct val="0"/>
        </a:spcAft>
        <a:buChar char="–"/>
        <a:defRPr sz="1800">
          <a:solidFill>
            <a:schemeClr val="tx1"/>
          </a:solidFill>
          <a:latin typeface="+mn-lt"/>
        </a:defRPr>
      </a:lvl2pPr>
      <a:lvl3pPr marL="857250" indent="-171450" algn="l" rtl="0" eaLnBrk="1" fontAlgn="base" hangingPunct="1">
        <a:spcBef>
          <a:spcPct val="20000"/>
        </a:spcBef>
        <a:spcAft>
          <a:spcPct val="0"/>
        </a:spcAft>
        <a:buChar char="•"/>
        <a:defRPr sz="1500">
          <a:solidFill>
            <a:schemeClr val="tx1"/>
          </a:solidFill>
          <a:latin typeface="+mn-lt"/>
        </a:defRPr>
      </a:lvl3pPr>
      <a:lvl4pPr marL="1200150" indent="-171450" algn="l" rtl="0" eaLnBrk="1" fontAlgn="base" hangingPunct="1">
        <a:spcBef>
          <a:spcPct val="20000"/>
        </a:spcBef>
        <a:spcAft>
          <a:spcPct val="0"/>
        </a:spcAft>
        <a:buChar char="–"/>
        <a:defRPr>
          <a:solidFill>
            <a:schemeClr val="tx1"/>
          </a:solidFill>
          <a:latin typeface="+mn-lt"/>
        </a:defRPr>
      </a:lvl4pPr>
      <a:lvl5pPr marL="1543050" indent="-171450" algn="l" rtl="0" eaLnBrk="1" fontAlgn="base" hangingPunct="1">
        <a:spcBef>
          <a:spcPct val="20000"/>
        </a:spcBef>
        <a:spcAft>
          <a:spcPct val="0"/>
        </a:spcAft>
        <a:buChar char="»"/>
        <a:defRPr>
          <a:solidFill>
            <a:schemeClr val="tx1"/>
          </a:solidFill>
          <a:latin typeface="+mn-lt"/>
        </a:defRPr>
      </a:lvl5pPr>
      <a:lvl6pPr marL="1885950" indent="-171450" algn="l" rtl="0" eaLnBrk="1" fontAlgn="base" hangingPunct="1">
        <a:spcBef>
          <a:spcPct val="20000"/>
        </a:spcBef>
        <a:spcAft>
          <a:spcPct val="0"/>
        </a:spcAft>
        <a:buChar char="»"/>
        <a:defRPr>
          <a:solidFill>
            <a:schemeClr val="tx1"/>
          </a:solidFill>
          <a:latin typeface="+mn-lt"/>
        </a:defRPr>
      </a:lvl6pPr>
      <a:lvl7pPr marL="2228850" indent="-171450" algn="l" rtl="0" eaLnBrk="1" fontAlgn="base" hangingPunct="1">
        <a:spcBef>
          <a:spcPct val="20000"/>
        </a:spcBef>
        <a:spcAft>
          <a:spcPct val="0"/>
        </a:spcAft>
        <a:buChar char="»"/>
        <a:defRPr>
          <a:solidFill>
            <a:schemeClr val="tx1"/>
          </a:solidFill>
          <a:latin typeface="+mn-lt"/>
        </a:defRPr>
      </a:lvl7pPr>
      <a:lvl8pPr marL="2571750" indent="-171450" algn="l" rtl="0" eaLnBrk="1" fontAlgn="base" hangingPunct="1">
        <a:spcBef>
          <a:spcPct val="20000"/>
        </a:spcBef>
        <a:spcAft>
          <a:spcPct val="0"/>
        </a:spcAft>
        <a:buChar char="»"/>
        <a:defRPr>
          <a:solidFill>
            <a:schemeClr val="tx1"/>
          </a:solidFill>
          <a:latin typeface="+mn-lt"/>
        </a:defRPr>
      </a:lvl8pPr>
      <a:lvl9pPr marL="2914650" indent="-17145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extLst>
      <p:ext uri="{BB962C8B-B14F-4D97-AF65-F5344CB8AC3E}">
        <p14:creationId xmlns:p14="http://schemas.microsoft.com/office/powerpoint/2010/main" val="3137977637"/>
      </p:ext>
    </p:extLst>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white background with black dots&#10;&#10;Description automatically generated">
            <a:extLst>
              <a:ext uri="{FF2B5EF4-FFF2-40B4-BE49-F238E27FC236}">
                <a16:creationId xmlns:a16="http://schemas.microsoft.com/office/drawing/2014/main" id="{B6EF357F-68CF-08A9-8F59-1186CDC7050D}"/>
              </a:ext>
            </a:extLst>
          </p:cNvPr>
          <p:cNvPicPr>
            <a:picLocks noChangeAspect="1"/>
          </p:cNvPicPr>
          <p:nvPr/>
        </p:nvPicPr>
        <p:blipFill>
          <a:blip r:embed="rId14"/>
          <a:stretch>
            <a:fillRect/>
          </a:stretch>
        </p:blipFill>
        <p:spPr>
          <a:xfrm>
            <a:off x="0" y="0"/>
            <a:ext cx="9144000" cy="5143500"/>
          </a:xfrm>
          <a:prstGeom prst="rect">
            <a:avLst/>
          </a:prstGeom>
        </p:spPr>
      </p:pic>
      <p:sp>
        <p:nvSpPr>
          <p:cNvPr id="1027" name="Rectangle 2">
            <a:extLst>
              <a:ext uri="{FF2B5EF4-FFF2-40B4-BE49-F238E27FC236}">
                <a16:creationId xmlns:a16="http://schemas.microsoft.com/office/drawing/2014/main" id="{D555CFA0-99F4-23EA-D20F-C0B2FE916EE7}"/>
              </a:ext>
            </a:extLst>
          </p:cNvPr>
          <p:cNvSpPr>
            <a:spLocks noGrp="1" noChangeArrowheads="1"/>
          </p:cNvSpPr>
          <p:nvPr>
            <p:ph type="title"/>
          </p:nvPr>
        </p:nvSpPr>
        <p:spPr bwMode="auto">
          <a:xfrm>
            <a:off x="251520" y="228600"/>
            <a:ext cx="864096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title style</a:t>
            </a:r>
            <a:endParaRPr lang="en-US" altLang="en-US" dirty="0"/>
          </a:p>
        </p:txBody>
      </p:sp>
      <p:sp>
        <p:nvSpPr>
          <p:cNvPr id="1028" name="Rectangle 3">
            <a:extLst>
              <a:ext uri="{FF2B5EF4-FFF2-40B4-BE49-F238E27FC236}">
                <a16:creationId xmlns:a16="http://schemas.microsoft.com/office/drawing/2014/main" id="{E9C2CFC3-5CA2-3B81-7A52-CE79A80EB393}"/>
              </a:ext>
            </a:extLst>
          </p:cNvPr>
          <p:cNvSpPr>
            <a:spLocks noGrp="1" noChangeArrowheads="1"/>
          </p:cNvSpPr>
          <p:nvPr>
            <p:ph type="body" idx="1"/>
          </p:nvPr>
        </p:nvSpPr>
        <p:spPr bwMode="auto">
          <a:xfrm>
            <a:off x="251520" y="1143000"/>
            <a:ext cx="864096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pic>
        <p:nvPicPr>
          <p:cNvPr id="5" name="Picture 4" descr="A white background with black dots&#10;&#10;Description automatically generated">
            <a:extLst>
              <a:ext uri="{FF2B5EF4-FFF2-40B4-BE49-F238E27FC236}">
                <a16:creationId xmlns:a16="http://schemas.microsoft.com/office/drawing/2014/main" id="{33B6A290-4B82-417D-8290-DA27350E8481}"/>
              </a:ext>
            </a:extLst>
          </p:cNvPr>
          <p:cNvPicPr>
            <a:picLocks noChangeAspect="1"/>
          </p:cNvPicPr>
          <p:nvPr userDrawn="1"/>
        </p:nvPicPr>
        <p:blipFill>
          <a:blip r:embed="rId14"/>
          <a:stretch>
            <a:fillRect/>
          </a:stretch>
        </p:blipFill>
        <p:spPr>
          <a:xfrm>
            <a:off x="0" y="0"/>
            <a:ext cx="9144000" cy="5143500"/>
          </a:xfrm>
          <a:prstGeom prst="rect">
            <a:avLst/>
          </a:prstGeom>
        </p:spPr>
      </p:pic>
    </p:spTree>
    <p:extLst>
      <p:ext uri="{BB962C8B-B14F-4D97-AF65-F5344CB8AC3E}">
        <p14:creationId xmlns:p14="http://schemas.microsoft.com/office/powerpoint/2010/main" val="235897845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13" r:id="rId12"/>
  </p:sldLayoutIdLst>
  <p:hf hdr="0" ftr="0" dt="0"/>
  <p:txStyles>
    <p:titleStyle>
      <a:lvl1pPr algn="l" rtl="0" eaLnBrk="1" fontAlgn="base" hangingPunct="1">
        <a:spcBef>
          <a:spcPct val="0"/>
        </a:spcBef>
        <a:spcAft>
          <a:spcPct val="0"/>
        </a:spcAft>
        <a:defRPr sz="2400" b="1">
          <a:solidFill>
            <a:srgbClr val="E40520"/>
          </a:solidFill>
          <a:latin typeface="+mj-lt"/>
          <a:ea typeface="+mj-ea"/>
          <a:cs typeface="ＭＳ Ｐゴシック" charset="0"/>
        </a:defRPr>
      </a:lvl1pPr>
      <a:lvl2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2pPr>
      <a:lvl3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3pPr>
      <a:lvl4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4pPr>
      <a:lvl5pPr algn="l" rtl="0" eaLnBrk="1" fontAlgn="base" hangingPunct="1">
        <a:spcBef>
          <a:spcPct val="0"/>
        </a:spcBef>
        <a:spcAft>
          <a:spcPct val="0"/>
        </a:spcAft>
        <a:defRPr sz="2400" b="1">
          <a:solidFill>
            <a:srgbClr val="CD0921"/>
          </a:solidFill>
          <a:latin typeface="Arial" charset="0"/>
          <a:ea typeface="ＭＳ Ｐゴシック" charset="0"/>
          <a:cs typeface="ＭＳ Ｐゴシック" charset="0"/>
        </a:defRPr>
      </a:lvl5pPr>
      <a:lvl6pPr marL="342900" algn="l" rtl="0" eaLnBrk="1" fontAlgn="base" hangingPunct="1">
        <a:spcBef>
          <a:spcPct val="0"/>
        </a:spcBef>
        <a:spcAft>
          <a:spcPct val="0"/>
        </a:spcAft>
        <a:defRPr sz="2400" b="1">
          <a:solidFill>
            <a:srgbClr val="CD0921"/>
          </a:solidFill>
          <a:latin typeface="Arial" charset="0"/>
          <a:ea typeface="ＭＳ Ｐゴシック" charset="0"/>
        </a:defRPr>
      </a:lvl6pPr>
      <a:lvl7pPr marL="685800" algn="l" rtl="0" eaLnBrk="1" fontAlgn="base" hangingPunct="1">
        <a:spcBef>
          <a:spcPct val="0"/>
        </a:spcBef>
        <a:spcAft>
          <a:spcPct val="0"/>
        </a:spcAft>
        <a:defRPr sz="2400" b="1">
          <a:solidFill>
            <a:srgbClr val="CD0921"/>
          </a:solidFill>
          <a:latin typeface="Arial" charset="0"/>
          <a:ea typeface="ＭＳ Ｐゴシック" charset="0"/>
        </a:defRPr>
      </a:lvl7pPr>
      <a:lvl8pPr marL="1028700" algn="l" rtl="0" eaLnBrk="1" fontAlgn="base" hangingPunct="1">
        <a:spcBef>
          <a:spcPct val="0"/>
        </a:spcBef>
        <a:spcAft>
          <a:spcPct val="0"/>
        </a:spcAft>
        <a:defRPr sz="2400" b="1">
          <a:solidFill>
            <a:srgbClr val="CD0921"/>
          </a:solidFill>
          <a:latin typeface="Arial" charset="0"/>
          <a:ea typeface="ＭＳ Ｐゴシック" charset="0"/>
        </a:defRPr>
      </a:lvl8pPr>
      <a:lvl9pPr marL="1371600" algn="l" rtl="0" eaLnBrk="1" fontAlgn="base" hangingPunct="1">
        <a:spcBef>
          <a:spcPct val="0"/>
        </a:spcBef>
        <a:spcAft>
          <a:spcPct val="0"/>
        </a:spcAft>
        <a:defRPr sz="2400" b="1">
          <a:solidFill>
            <a:srgbClr val="CD0921"/>
          </a:solidFill>
          <a:latin typeface="Arial" charset="0"/>
          <a:ea typeface="ＭＳ Ｐゴシック" charset="0"/>
        </a:defRPr>
      </a:lvl9pPr>
    </p:titleStyle>
    <p:bodyStyle>
      <a:lvl1pPr marL="257175" indent="-257175" algn="l" rtl="0" eaLnBrk="1" fontAlgn="base" hangingPunct="1">
        <a:spcBef>
          <a:spcPct val="20000"/>
        </a:spcBef>
        <a:spcAft>
          <a:spcPct val="0"/>
        </a:spcAft>
        <a:buClr>
          <a:srgbClr val="E40520"/>
        </a:buClr>
        <a:buChar char="•"/>
        <a:defRPr sz="2200">
          <a:solidFill>
            <a:schemeClr val="tx1"/>
          </a:solidFill>
          <a:latin typeface="+mn-lt"/>
          <a:ea typeface="+mn-ea"/>
          <a:cs typeface="ＭＳ Ｐゴシック" charset="0"/>
        </a:defRPr>
      </a:lvl1pPr>
      <a:lvl2pPr marL="557213" indent="-214313" algn="l" rtl="0" eaLnBrk="1" fontAlgn="base" hangingPunct="1">
        <a:spcBef>
          <a:spcPct val="20000"/>
        </a:spcBef>
        <a:spcAft>
          <a:spcPct val="0"/>
        </a:spcAft>
        <a:buClr>
          <a:srgbClr val="E40520"/>
        </a:buClr>
        <a:buChar char="–"/>
        <a:defRPr sz="2000">
          <a:solidFill>
            <a:schemeClr val="tx1"/>
          </a:solidFill>
          <a:latin typeface="+mn-lt"/>
          <a:ea typeface="+mn-ea"/>
        </a:defRPr>
      </a:lvl2pPr>
      <a:lvl3pPr marL="857250" indent="-171450" algn="l" rtl="0" eaLnBrk="1" fontAlgn="base" hangingPunct="1">
        <a:spcBef>
          <a:spcPct val="20000"/>
        </a:spcBef>
        <a:spcAft>
          <a:spcPct val="0"/>
        </a:spcAft>
        <a:buClr>
          <a:srgbClr val="E40520"/>
        </a:buClr>
        <a:buChar char="•"/>
        <a:defRPr sz="1800">
          <a:solidFill>
            <a:schemeClr val="tx1"/>
          </a:solidFill>
          <a:latin typeface="+mn-lt"/>
          <a:ea typeface="+mn-ea"/>
        </a:defRPr>
      </a:lvl3pPr>
      <a:lvl4pPr marL="1200150" indent="-171450" algn="l" rtl="0" eaLnBrk="1" fontAlgn="base" hangingPunct="1">
        <a:spcBef>
          <a:spcPct val="20000"/>
        </a:spcBef>
        <a:spcAft>
          <a:spcPct val="0"/>
        </a:spcAft>
        <a:buClr>
          <a:srgbClr val="E40520"/>
        </a:buClr>
        <a:buChar char="–"/>
        <a:defRPr sz="1600">
          <a:solidFill>
            <a:schemeClr val="tx1"/>
          </a:solidFill>
          <a:latin typeface="+mn-lt"/>
          <a:ea typeface="+mn-ea"/>
        </a:defRPr>
      </a:lvl4pPr>
      <a:lvl5pPr marL="1543050" indent="-171450" algn="l" rtl="0" eaLnBrk="1" fontAlgn="base" hangingPunct="1">
        <a:spcBef>
          <a:spcPct val="20000"/>
        </a:spcBef>
        <a:spcAft>
          <a:spcPct val="0"/>
        </a:spcAft>
        <a:buClr>
          <a:srgbClr val="E40520"/>
        </a:buClr>
        <a:buChar char="»"/>
        <a:defRPr sz="1400">
          <a:solidFill>
            <a:schemeClr val="tx1"/>
          </a:solidFill>
          <a:latin typeface="+mn-lt"/>
          <a:ea typeface="+mn-ea"/>
        </a:defRPr>
      </a:lvl5pPr>
      <a:lvl6pPr marL="1885950" indent="-171450" algn="l" rtl="0" eaLnBrk="1" fontAlgn="base" hangingPunct="1">
        <a:spcBef>
          <a:spcPct val="20000"/>
        </a:spcBef>
        <a:spcAft>
          <a:spcPct val="0"/>
        </a:spcAft>
        <a:buChar char="»"/>
        <a:defRPr>
          <a:solidFill>
            <a:schemeClr val="tx1"/>
          </a:solidFill>
          <a:latin typeface="+mn-lt"/>
          <a:ea typeface="+mn-ea"/>
        </a:defRPr>
      </a:lvl6pPr>
      <a:lvl7pPr marL="2228850" indent="-171450" algn="l" rtl="0" eaLnBrk="1" fontAlgn="base" hangingPunct="1">
        <a:spcBef>
          <a:spcPct val="20000"/>
        </a:spcBef>
        <a:spcAft>
          <a:spcPct val="0"/>
        </a:spcAft>
        <a:buChar char="»"/>
        <a:defRPr>
          <a:solidFill>
            <a:schemeClr val="tx1"/>
          </a:solidFill>
          <a:latin typeface="+mn-lt"/>
          <a:ea typeface="+mn-ea"/>
        </a:defRPr>
      </a:lvl7pPr>
      <a:lvl8pPr marL="2571750" indent="-171450" algn="l" rtl="0" eaLnBrk="1" fontAlgn="base" hangingPunct="1">
        <a:spcBef>
          <a:spcPct val="20000"/>
        </a:spcBef>
        <a:spcAft>
          <a:spcPct val="0"/>
        </a:spcAft>
        <a:buChar char="»"/>
        <a:defRPr>
          <a:solidFill>
            <a:schemeClr val="tx1"/>
          </a:solidFill>
          <a:latin typeface="+mn-lt"/>
          <a:ea typeface="+mn-ea"/>
        </a:defRPr>
      </a:lvl8pPr>
      <a:lvl9pPr marL="2914650" indent="-17145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traded.enfield.gov.uk/thehub/professional-learning-portal/store?f=302"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hyperlink" Target="mailto:haf@enfield.gov.uk" TargetMode="External"/><Relationship Id="rId2" Type="http://schemas.openxmlformats.org/officeDocument/2006/relationships/hyperlink" Target="mailto:Professional.learning@enfield.gov.uk"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hyperlink" Target="https://eur03.safelinks.protection.outlook.com/ap/t-59584e83/?url=https%3A%2F%2Fteams.microsoft.com%2Fl%2Fmeetup-join%2F19%253ameeting_OWI0ZWE3YWQtODE2My00NjM0LWIyMTQtMWMwMGJlZTk1MWVi%2540thread.v2%2F0%3Fcontext%3D%257b%2522Tid%2522%253a%2522cc18b91d-1bb2-4d9b-ac76-7a4447488d49%2522%252c%2522Oid%2522%253a%25226fa2e012-0665-4bf7-a0b5-ac267abd7b7e%2522%257d&amp;data=05%7C02%7CSamantha.Hill%40enfield.gov.uk%7C8d34aa4f8e22463e380908dda8cbba42%7Ccc18b91d1bb24d9bac767a4447488d49%7C0%7C0%7C638852315134103286%7CUnknown%7CTWFpbGZsb3d8eyJFbXB0eU1hcGkiOnRydWUsIlYiOiIwLjAuMDAwMCIsIlAiOiJXaW4zMiIsIkFOIjoiTWFpbCIsIldUIjoyfQ%3D%3D%7C0%7C%7C%7C&amp;sdata=XQBgvKSnU0f6LhhFyyrHOnxvive5mVXF92TUG4K0DCI%3D&amp;reserved=0" TargetMode="External"/><Relationship Id="rId7" Type="http://schemas.openxmlformats.org/officeDocument/2006/relationships/image" Target="../media/image23.png"/><Relationship Id="rId2" Type="http://schemas.openxmlformats.org/officeDocument/2006/relationships/hyperlink" Target="https://eur03.safelinks.protection.outlook.com/?url=https%3A%2F%2Faka.ms%2FJoinTeamsMeeting%3Fomkt%3Den-GB&amp;data=05%7C02%7CSamantha.Hill%40enfield.gov.uk%7C8d34aa4f8e22463e380908dda8cbba42%7Ccc18b91d1bb24d9bac767a4447488d49%7C0%7C0%7C638852315134059577%7CUnknown%7CTWFpbGZsb3d8eyJFbXB0eU1hcGkiOnRydWUsIlYiOiIwLjAuMDAwMCIsIlAiOiJXaW4zMiIsIkFOIjoiTWFpbCIsIldUIjoyfQ%3D%3D%7C0%7C%7C%7C&amp;sdata=PwTG6OOIEMa%2B8%2FWC%2FF8GsQT0WFW8ApfDyGxsaUYggz8%3D&amp;reserved=0" TargetMode="External"/><Relationship Id="rId1" Type="http://schemas.openxmlformats.org/officeDocument/2006/relationships/slideLayout" Target="../slideLayouts/slideLayout28.xml"/><Relationship Id="rId6" Type="http://schemas.openxmlformats.org/officeDocument/2006/relationships/image" Target="../media/image22.png"/><Relationship Id="rId5" Type="http://schemas.openxmlformats.org/officeDocument/2006/relationships/hyperlink" Target="https://eur03.safelinks.protection.outlook.com/ap/t-59584e83/?url=https%3A%2F%2Fteams.microsoft.com%2Fl%2Fmeetup-join%2F19%253ameeting_ODA0YTg5N2QtZDA5OC00ZTJkLWE4MjMtNjMyZGFjY2UxYTll%2540thread.v2%2F0%3Fcontext%3D%257b%2522Tid%2522%253a%2522cc18b91d-1bb2-4d9b-ac76-7a4447488d49%2522%252c%2522Oid%2522%253a%25226fa2e012-0665-4bf7-a0b5-ac267abd7b7e%2522%257d&amp;data=05%7C02%7CSamantha.Hill%40enfield.gov.uk%7C37b02c2fbf064e5b601208dd87f65119%7Ccc18b91d1bb24d9bac767a4447488d49%7C0%7C0%7C638816214189128221%7CUnknown%7CTWFpbGZsb3d8eyJFbXB0eU1hcGkiOnRydWUsIlYiOiIwLjAuMDAwMCIsIlAiOiJXaW4zMiIsIkFOIjoiTWFpbCIsIldUIjoyfQ%3D%3D%7C0%7C%7C%7C&amp;sdata=PFaFn%2BGp2A3fC%2FUI2KHHcWaRjhHPtOWiUD4TZg%2BZGLU%3D&amp;reserved=0" TargetMode="External"/><Relationship Id="rId4" Type="http://schemas.openxmlformats.org/officeDocument/2006/relationships/hyperlink" Target="https://eur03.safelinks.protection.outlook.com/?url=https%3A%2F%2Faka.ms%2FJoinTeamsMeeting%3Fomkt%3Den-GB&amp;data=05%7C02%7CSamantha.Hill%40enfield.gov.uk%7C37b02c2fbf064e5b601208dd87f65119%7Ccc18b91d1bb24d9bac767a4447488d49%7C0%7C0%7C638816214189088462%7CUnknown%7CTWFpbGZsb3d8eyJFbXB0eU1hcGkiOnRydWUsIlYiOiIwLjAuMDAwMCIsIlAiOiJXaW4zMiIsIkFOIjoiTWFpbCIsIldUIjoyfQ%3D%3D%7C0%7C%7C%7C&amp;sdata=JcbIyt%2FWP%2Fi8r0AtjKu0tRAUBI1lBVQcbOkd5C%2FpAko%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ed flag with white lines&#10;&#10;Description automatically generated">
            <a:extLst>
              <a:ext uri="{FF2B5EF4-FFF2-40B4-BE49-F238E27FC236}">
                <a16:creationId xmlns:a16="http://schemas.microsoft.com/office/drawing/2014/main" id="{F6EEDAA6-B494-D99C-9154-8BCDB02672DD}"/>
              </a:ext>
            </a:extLst>
          </p:cNvPr>
          <p:cNvPicPr>
            <a:picLocks noChangeAspect="1"/>
          </p:cNvPicPr>
          <p:nvPr/>
        </p:nvPicPr>
        <p:blipFill>
          <a:blip r:embed="rId2"/>
          <a:stretch>
            <a:fillRect/>
          </a:stretch>
        </p:blipFill>
        <p:spPr>
          <a:xfrm>
            <a:off x="0" y="0"/>
            <a:ext cx="9144000" cy="5143500"/>
          </a:xfrm>
          <a:prstGeom prst="rect">
            <a:avLst/>
          </a:prstGeom>
        </p:spPr>
      </p:pic>
      <p:sp>
        <p:nvSpPr>
          <p:cNvPr id="6146" name="Rectangle 36">
            <a:extLst>
              <a:ext uri="{FF2B5EF4-FFF2-40B4-BE49-F238E27FC236}">
                <a16:creationId xmlns:a16="http://schemas.microsoft.com/office/drawing/2014/main" id="{EA8A2CFA-D4B4-9656-FF5A-D8EBB799CD05}"/>
              </a:ext>
            </a:extLst>
          </p:cNvPr>
          <p:cNvSpPr>
            <a:spLocks noChangeArrowheads="1"/>
          </p:cNvSpPr>
          <p:nvPr/>
        </p:nvSpPr>
        <p:spPr bwMode="auto">
          <a:xfrm>
            <a:off x="7370763" y="4370388"/>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pPr>
            <a:endParaRPr lang="en-GB" altLang="en-US" sz="1800">
              <a:latin typeface="Times" charset="0"/>
            </a:endParaRPr>
          </a:p>
        </p:txBody>
      </p:sp>
      <p:sp>
        <p:nvSpPr>
          <p:cNvPr id="6147" name="Rectangle 38">
            <a:extLst>
              <a:ext uri="{FF2B5EF4-FFF2-40B4-BE49-F238E27FC236}">
                <a16:creationId xmlns:a16="http://schemas.microsoft.com/office/drawing/2014/main" id="{A0B2EC4B-92A5-6A5C-23C4-B30951C5AAEB}"/>
              </a:ext>
            </a:extLst>
          </p:cNvPr>
          <p:cNvSpPr>
            <a:spLocks noGrp="1" noChangeArrowheads="1"/>
          </p:cNvSpPr>
          <p:nvPr/>
        </p:nvSpPr>
        <p:spPr bwMode="auto">
          <a:xfrm>
            <a:off x="1713926" y="202112"/>
            <a:ext cx="58293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4200" b="1" dirty="0">
                <a:solidFill>
                  <a:schemeClr val="bg1"/>
                </a:solidFill>
              </a:rPr>
              <a:t>DSL Network Meeting</a:t>
            </a:r>
            <a:endParaRPr lang="en-US" altLang="en-US" sz="3300" dirty="0">
              <a:solidFill>
                <a:schemeClr val="bg1"/>
              </a:solidFill>
            </a:endParaRPr>
          </a:p>
        </p:txBody>
      </p:sp>
      <p:sp>
        <p:nvSpPr>
          <p:cNvPr id="6148" name="Rectangle 39">
            <a:extLst>
              <a:ext uri="{FF2B5EF4-FFF2-40B4-BE49-F238E27FC236}">
                <a16:creationId xmlns:a16="http://schemas.microsoft.com/office/drawing/2014/main" id="{A75970F8-9A93-8AF1-6A55-BF64B7572F4B}"/>
              </a:ext>
            </a:extLst>
          </p:cNvPr>
          <p:cNvSpPr>
            <a:spLocks noGrp="1" noChangeArrowheads="1"/>
          </p:cNvSpPr>
          <p:nvPr/>
        </p:nvSpPr>
        <p:spPr bwMode="auto">
          <a:xfrm>
            <a:off x="2339752" y="1003381"/>
            <a:ext cx="4800600" cy="516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D52B1E"/>
              </a:buClr>
              <a:buChar char="•"/>
              <a:defRPr sz="21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15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en-US" sz="2400" dirty="0">
                <a:solidFill>
                  <a:schemeClr val="bg1"/>
                </a:solidFill>
              </a:rPr>
              <a:t>24</a:t>
            </a:r>
            <a:r>
              <a:rPr lang="en-US" altLang="en-US" sz="2400" baseline="30000" dirty="0">
                <a:solidFill>
                  <a:schemeClr val="bg1"/>
                </a:solidFill>
              </a:rPr>
              <a:t>th</a:t>
            </a:r>
            <a:r>
              <a:rPr lang="en-US" altLang="en-US" sz="2400" dirty="0">
                <a:solidFill>
                  <a:schemeClr val="bg1"/>
                </a:solidFill>
              </a:rPr>
              <a:t> June 2025</a:t>
            </a:r>
          </a:p>
          <a:p>
            <a:pPr algn="ctr">
              <a:spcBef>
                <a:spcPct val="0"/>
              </a:spcBef>
              <a:buClrTx/>
              <a:buFontTx/>
              <a:buNone/>
            </a:pPr>
            <a:endParaRPr lang="en-US" altLang="en-US" sz="1000" dirty="0">
              <a:solidFill>
                <a:schemeClr val="bg1"/>
              </a:solidFill>
            </a:endParaRPr>
          </a:p>
          <a:p>
            <a:pPr algn="ctr">
              <a:spcBef>
                <a:spcPct val="0"/>
              </a:spcBef>
              <a:buClrTx/>
              <a:buFontTx/>
              <a:buNone/>
            </a:pPr>
            <a:r>
              <a:rPr lang="en-US" altLang="en-US" sz="2400" dirty="0">
                <a:solidFill>
                  <a:schemeClr val="bg1"/>
                </a:solidFill>
              </a:rPr>
              <a:t>SEYIS</a:t>
            </a:r>
          </a:p>
          <a:p>
            <a:pPr algn="ctr">
              <a:spcBef>
                <a:spcPct val="0"/>
              </a:spcBef>
              <a:buClrTx/>
              <a:buFontTx/>
              <a:buNone/>
            </a:pPr>
            <a:r>
              <a:rPr lang="en-US" altLang="en-US" sz="1500" dirty="0">
                <a:solidFill>
                  <a:schemeClr val="bg1"/>
                </a:solidFill>
              </a:rPr>
              <a:t>(Schools and Early Years Improvement Service)</a:t>
            </a:r>
          </a:p>
        </p:txBody>
      </p:sp>
      <p:sp>
        <p:nvSpPr>
          <p:cNvPr id="6149" name="Rectangle 41">
            <a:extLst>
              <a:ext uri="{FF2B5EF4-FFF2-40B4-BE49-F238E27FC236}">
                <a16:creationId xmlns:a16="http://schemas.microsoft.com/office/drawing/2014/main" id="{696D7D26-453F-AAF5-1CB9-2386E18456FE}"/>
              </a:ext>
            </a:extLst>
          </p:cNvPr>
          <p:cNvSpPr>
            <a:spLocks noChangeArrowheads="1"/>
          </p:cNvSpPr>
          <p:nvPr/>
        </p:nvSpPr>
        <p:spPr bwMode="auto">
          <a:xfrm>
            <a:off x="161925" y="4638675"/>
            <a:ext cx="1874838" cy="311150"/>
          </a:xfrm>
          <a:prstGeom prst="rect">
            <a:avLst/>
          </a:prstGeom>
          <a:noFill/>
          <a:ln>
            <a:noFill/>
          </a:ln>
        </p:spPr>
        <p:txBody>
          <a:bodyPr wrap="none">
            <a:spAutoFit/>
          </a:bodyPr>
          <a:lstStyle>
            <a:lvl1pPr>
              <a:spcBef>
                <a:spcPct val="20000"/>
              </a:spcBef>
              <a:buClr>
                <a:srgbClr val="D52B1E"/>
              </a:buClr>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rgbClr val="D52B1E"/>
              </a:buClr>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rgbClr val="D52B1E"/>
              </a:buClr>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rgbClr val="D52B1E"/>
              </a:buClr>
              <a:buChar char="»"/>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D52B1E"/>
              </a:buClr>
              <a:buChar char="»"/>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FontTx/>
              <a:buNone/>
              <a:defRPr/>
            </a:pPr>
            <a:r>
              <a:rPr lang="en-US" altLang="en-US" sz="1425" b="1" dirty="0" err="1">
                <a:solidFill>
                  <a:srgbClr val="D52B1E"/>
                </a:solidFill>
              </a:rPr>
              <a:t>www.enfield.gov.uk</a:t>
            </a:r>
            <a:endParaRPr lang="en-US" altLang="en-US" sz="1425" b="1" dirty="0">
              <a:solidFill>
                <a:srgbClr val="D52B1E"/>
              </a:solidFill>
            </a:endParaRPr>
          </a:p>
        </p:txBody>
      </p:sp>
      <p:pic>
        <p:nvPicPr>
          <p:cNvPr id="2" name="Picture 1">
            <a:extLst>
              <a:ext uri="{FF2B5EF4-FFF2-40B4-BE49-F238E27FC236}">
                <a16:creationId xmlns:a16="http://schemas.microsoft.com/office/drawing/2014/main" id="{AABA03A9-4DCB-4D3F-94D7-FA4B2046881F}"/>
              </a:ext>
            </a:extLst>
          </p:cNvPr>
          <p:cNvPicPr>
            <a:picLocks noChangeAspect="1"/>
          </p:cNvPicPr>
          <p:nvPr/>
        </p:nvPicPr>
        <p:blipFill>
          <a:blip r:embed="rId3"/>
          <a:stretch>
            <a:fillRect/>
          </a:stretch>
        </p:blipFill>
        <p:spPr>
          <a:xfrm>
            <a:off x="2867894" y="2468727"/>
            <a:ext cx="3744315" cy="2472661"/>
          </a:xfrm>
          <a:prstGeom prst="rect">
            <a:avLst/>
          </a:prstGeom>
          <a:ln w="28575">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D12BDD-2CF0-4991-96FA-63EE8D956A6C}"/>
              </a:ext>
            </a:extLst>
          </p:cNvPr>
          <p:cNvPicPr>
            <a:picLocks noChangeAspect="1"/>
          </p:cNvPicPr>
          <p:nvPr/>
        </p:nvPicPr>
        <p:blipFill>
          <a:blip r:embed="rId2"/>
          <a:stretch>
            <a:fillRect/>
          </a:stretch>
        </p:blipFill>
        <p:spPr>
          <a:xfrm>
            <a:off x="1666875" y="652462"/>
            <a:ext cx="5810250" cy="3838575"/>
          </a:xfrm>
          <a:prstGeom prst="rect">
            <a:avLst/>
          </a:prstGeom>
        </p:spPr>
      </p:pic>
    </p:spTree>
    <p:extLst>
      <p:ext uri="{BB962C8B-B14F-4D97-AF65-F5344CB8AC3E}">
        <p14:creationId xmlns:p14="http://schemas.microsoft.com/office/powerpoint/2010/main" val="4220273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AC7FD-0DCC-FEF2-D455-9BF4DBE8C2AB}"/>
              </a:ext>
            </a:extLst>
          </p:cNvPr>
          <p:cNvSpPr>
            <a:spLocks noGrp="1"/>
          </p:cNvSpPr>
          <p:nvPr>
            <p:ph type="title"/>
          </p:nvPr>
        </p:nvSpPr>
        <p:spPr>
          <a:xfrm>
            <a:off x="1657350" y="228600"/>
            <a:ext cx="5938986" cy="857250"/>
          </a:xfrm>
        </p:spPr>
        <p:txBody>
          <a:bodyPr/>
          <a:lstStyle/>
          <a:p>
            <a:pPr algn="ctr"/>
            <a:r>
              <a:rPr lang="en-GB" dirty="0"/>
              <a:t>LOVE IS THE RUNNING TOWARDS</a:t>
            </a:r>
          </a:p>
        </p:txBody>
      </p:sp>
      <p:sp>
        <p:nvSpPr>
          <p:cNvPr id="3" name="Content Placeholder 2">
            <a:extLst>
              <a:ext uri="{FF2B5EF4-FFF2-40B4-BE49-F238E27FC236}">
                <a16:creationId xmlns:a16="http://schemas.microsoft.com/office/drawing/2014/main" id="{0C1AF829-37C1-9621-9327-CA60FFAA455F}"/>
              </a:ext>
            </a:extLst>
          </p:cNvPr>
          <p:cNvSpPr>
            <a:spLocks noGrp="1"/>
          </p:cNvSpPr>
          <p:nvPr>
            <p:ph idx="1"/>
          </p:nvPr>
        </p:nvSpPr>
        <p:spPr>
          <a:xfrm>
            <a:off x="251520" y="3147814"/>
            <a:ext cx="6840760" cy="1606488"/>
          </a:xfrm>
        </p:spPr>
        <p:txBody>
          <a:bodyPr/>
          <a:lstStyle/>
          <a:p>
            <a:pPr marL="0" indent="0">
              <a:buNone/>
            </a:pPr>
            <a:r>
              <a:rPr lang="en-GB" sz="1875" dirty="0"/>
              <a:t>I saw this on a fire station in Shoreditch, and was reminded of the work all of us in safeguarding do each and every day. Much of what we do is thankless and running away can seem like a very attractive option – but we run towards, to help the children who need us to be brave. </a:t>
            </a:r>
          </a:p>
          <a:p>
            <a:pPr marL="0" indent="0">
              <a:buNone/>
            </a:pPr>
            <a:r>
              <a:rPr lang="en-GB" sz="1875" b="1" dirty="0"/>
              <a:t>Thank you for all you have done this year – and well done!</a:t>
            </a:r>
          </a:p>
        </p:txBody>
      </p:sp>
      <p:pic>
        <p:nvPicPr>
          <p:cNvPr id="5" name="Picture 4">
            <a:extLst>
              <a:ext uri="{FF2B5EF4-FFF2-40B4-BE49-F238E27FC236}">
                <a16:creationId xmlns:a16="http://schemas.microsoft.com/office/drawing/2014/main" id="{27724768-07CA-8128-8A40-D531494C9D63}"/>
              </a:ext>
            </a:extLst>
          </p:cNvPr>
          <p:cNvPicPr>
            <a:picLocks noChangeAspect="1"/>
          </p:cNvPicPr>
          <p:nvPr/>
        </p:nvPicPr>
        <p:blipFill rotWithShape="1">
          <a:blip r:embed="rId2"/>
          <a:srcRect l="8263" t="46788" r="22438" b="29653"/>
          <a:stretch/>
        </p:blipFill>
        <p:spPr>
          <a:xfrm>
            <a:off x="94320" y="715668"/>
            <a:ext cx="8955360" cy="2238840"/>
          </a:xfrm>
          <a:prstGeom prst="rect">
            <a:avLst/>
          </a:prstGeom>
        </p:spPr>
      </p:pic>
    </p:spTree>
    <p:extLst>
      <p:ext uri="{BB962C8B-B14F-4D97-AF65-F5344CB8AC3E}">
        <p14:creationId xmlns:p14="http://schemas.microsoft.com/office/powerpoint/2010/main" val="500308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4526E-31BB-4221-8A28-70B431ABFF11}"/>
              </a:ext>
            </a:extLst>
          </p:cNvPr>
          <p:cNvSpPr>
            <a:spLocks noGrp="1"/>
          </p:cNvSpPr>
          <p:nvPr>
            <p:ph type="title"/>
          </p:nvPr>
        </p:nvSpPr>
        <p:spPr/>
        <p:txBody>
          <a:bodyPr/>
          <a:lstStyle/>
          <a:p>
            <a:r>
              <a:rPr lang="en-GB" dirty="0"/>
              <a:t>END OF YEAR BINGO!</a:t>
            </a:r>
            <a:br>
              <a:rPr lang="en-GB" dirty="0"/>
            </a:br>
            <a:r>
              <a:rPr lang="en-GB" sz="2000" dirty="0"/>
              <a:t>How many points do you have?</a:t>
            </a:r>
          </a:p>
        </p:txBody>
      </p:sp>
      <p:graphicFrame>
        <p:nvGraphicFramePr>
          <p:cNvPr id="4" name="Table 4">
            <a:extLst>
              <a:ext uri="{FF2B5EF4-FFF2-40B4-BE49-F238E27FC236}">
                <a16:creationId xmlns:a16="http://schemas.microsoft.com/office/drawing/2014/main" id="{FE2F14C4-9445-425D-92EC-D47432EDED24}"/>
              </a:ext>
            </a:extLst>
          </p:cNvPr>
          <p:cNvGraphicFramePr>
            <a:graphicFrameLocks noGrp="1"/>
          </p:cNvGraphicFramePr>
          <p:nvPr>
            <p:extLst>
              <p:ext uri="{D42A27DB-BD31-4B8C-83A1-F6EECF244321}">
                <p14:modId xmlns:p14="http://schemas.microsoft.com/office/powerpoint/2010/main" val="1868065857"/>
              </p:ext>
            </p:extLst>
          </p:nvPr>
        </p:nvGraphicFramePr>
        <p:xfrm>
          <a:off x="179512" y="1339421"/>
          <a:ext cx="7128792" cy="3744417"/>
        </p:xfrm>
        <a:graphic>
          <a:graphicData uri="http://schemas.openxmlformats.org/drawingml/2006/table">
            <a:tbl>
              <a:tblPr bandRow="1">
                <a:tableStyleId>{5C22544A-7EE6-4342-B048-85BDC9FD1C3A}</a:tableStyleId>
              </a:tblPr>
              <a:tblGrid>
                <a:gridCol w="2376264">
                  <a:extLst>
                    <a:ext uri="{9D8B030D-6E8A-4147-A177-3AD203B41FA5}">
                      <a16:colId xmlns:a16="http://schemas.microsoft.com/office/drawing/2014/main" val="2618434754"/>
                    </a:ext>
                  </a:extLst>
                </a:gridCol>
                <a:gridCol w="2376264">
                  <a:extLst>
                    <a:ext uri="{9D8B030D-6E8A-4147-A177-3AD203B41FA5}">
                      <a16:colId xmlns:a16="http://schemas.microsoft.com/office/drawing/2014/main" val="240026429"/>
                    </a:ext>
                  </a:extLst>
                </a:gridCol>
                <a:gridCol w="2376264">
                  <a:extLst>
                    <a:ext uri="{9D8B030D-6E8A-4147-A177-3AD203B41FA5}">
                      <a16:colId xmlns:a16="http://schemas.microsoft.com/office/drawing/2014/main" val="2365591830"/>
                    </a:ext>
                  </a:extLst>
                </a:gridCol>
              </a:tblGrid>
              <a:tr h="1248139">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200" dirty="0"/>
                        <a:t>Sent us your self audit</a:t>
                      </a:r>
                    </a:p>
                    <a:p>
                      <a:pPr marL="0" marR="0" lvl="0" indent="0" algn="ctr" defTabSz="342900" rtl="0" eaLnBrk="1" fontAlgn="auto" latinLnBrk="0" hangingPunct="1">
                        <a:lnSpc>
                          <a:spcPct val="100000"/>
                        </a:lnSpc>
                        <a:spcBef>
                          <a:spcPts val="0"/>
                        </a:spcBef>
                        <a:spcAft>
                          <a:spcPts val="0"/>
                        </a:spcAft>
                        <a:buClrTx/>
                        <a:buSzTx/>
                        <a:buFontTx/>
                        <a:buNone/>
                        <a:tabLst/>
                        <a:defRPr/>
                      </a:pPr>
                      <a:r>
                        <a:rPr lang="en-GB" sz="1200" dirty="0"/>
                        <a:t>[100]</a:t>
                      </a:r>
                    </a:p>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200" dirty="0"/>
                        <a:t>Put on opt-out Keep Your Child Safe Online courses for parents</a:t>
                      </a:r>
                    </a:p>
                    <a:p>
                      <a:pPr marL="0" marR="0" lvl="0" indent="0" algn="ctr" defTabSz="342900" rtl="0" eaLnBrk="1" fontAlgn="auto" latinLnBrk="0" hangingPunct="1">
                        <a:lnSpc>
                          <a:spcPct val="100000"/>
                        </a:lnSpc>
                        <a:spcBef>
                          <a:spcPts val="0"/>
                        </a:spcBef>
                        <a:spcAft>
                          <a:spcPts val="0"/>
                        </a:spcAft>
                        <a:buClrTx/>
                        <a:buSzTx/>
                        <a:buFontTx/>
                        <a:buNone/>
                        <a:tabLst/>
                        <a:defRPr/>
                      </a:pPr>
                      <a:r>
                        <a:rPr lang="en-GB" sz="1200" dirty="0"/>
                        <a:t>[100]</a:t>
                      </a:r>
                    </a:p>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lang="en-GB" sz="1200" dirty="0"/>
                        <a:t>Attended DSL Network and other local events/working parties</a:t>
                      </a:r>
                    </a:p>
                    <a:p>
                      <a:pPr marL="0" marR="0" lvl="0" indent="0" algn="ctr" defTabSz="342900" rtl="0" eaLnBrk="1" fontAlgn="auto" latinLnBrk="0" hangingPunct="1">
                        <a:lnSpc>
                          <a:spcPct val="100000"/>
                        </a:lnSpc>
                        <a:spcBef>
                          <a:spcPts val="0"/>
                        </a:spcBef>
                        <a:spcAft>
                          <a:spcPts val="0"/>
                        </a:spcAft>
                        <a:buClrTx/>
                        <a:buSzTx/>
                        <a:buFontTx/>
                        <a:buNone/>
                        <a:tabLst/>
                        <a:defRPr/>
                      </a:pPr>
                      <a:r>
                        <a:rPr lang="en-GB" sz="1200" dirty="0"/>
                        <a:t>[100]</a:t>
                      </a:r>
                    </a:p>
                    <a:p>
                      <a:pPr algn="ctr"/>
                      <a:endParaRPr lang="en-GB" sz="12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9183750"/>
                  </a:ext>
                </a:extLst>
              </a:tr>
              <a:tr h="1248139">
                <a:tc>
                  <a:txBody>
                    <a:bodyPr/>
                    <a:lstStyle/>
                    <a:p>
                      <a:pPr algn="ctr"/>
                      <a:r>
                        <a:rPr lang="en-GB" sz="1200" dirty="0"/>
                        <a:t>Stood your ground against a stubborn senior leader or challenging parent because you know it’s in the best interests of a child</a:t>
                      </a:r>
                    </a:p>
                    <a:p>
                      <a:pPr algn="ctr"/>
                      <a:r>
                        <a:rPr lang="en-GB" sz="12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Did a little investigating on the back of a minor change in behaviour and uncovered a much more serious safeguarding issue</a:t>
                      </a:r>
                    </a:p>
                    <a:p>
                      <a:pPr algn="ctr"/>
                      <a:r>
                        <a:rPr lang="en-GB" sz="12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Stayed late at school to await social services / the police</a:t>
                      </a:r>
                    </a:p>
                    <a:p>
                      <a:pPr algn="ctr"/>
                      <a:r>
                        <a:rPr lang="en-GB" sz="12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0872272"/>
                  </a:ext>
                </a:extLst>
              </a:tr>
              <a:tr h="1248139">
                <a:tc>
                  <a:txBody>
                    <a:bodyPr/>
                    <a:lstStyle/>
                    <a:p>
                      <a:pPr algn="ctr"/>
                      <a:r>
                        <a:rPr lang="en-GB" sz="1200" dirty="0"/>
                        <a:t>Initiated another member of staff into the world of </a:t>
                      </a:r>
                      <a:r>
                        <a:rPr lang="en-GB" sz="1200" dirty="0" err="1"/>
                        <a:t>DSLing</a:t>
                      </a:r>
                      <a:endParaRPr lang="en-GB" sz="1200" dirty="0"/>
                    </a:p>
                    <a:p>
                      <a:pPr algn="ctr"/>
                      <a:r>
                        <a:rPr lang="en-GB" sz="12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Seen a child or family change for the better in front of your eyes because of work your school has done </a:t>
                      </a:r>
                    </a:p>
                    <a:p>
                      <a:pPr algn="ctr"/>
                      <a:r>
                        <a:rPr lang="en-GB" sz="12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200" dirty="0"/>
                        <a:t>Made plans for rest, relaxation and a pinch of fun over the summer – because you are a lighthouse on a rock and your self care is essential</a:t>
                      </a:r>
                    </a:p>
                    <a:p>
                      <a:pPr algn="ctr"/>
                      <a:r>
                        <a:rPr lang="en-GB" sz="1200" dirty="0"/>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1704088"/>
                  </a:ext>
                </a:extLst>
              </a:tr>
            </a:tbl>
          </a:graphicData>
        </a:graphic>
      </p:graphicFrame>
      <p:pic>
        <p:nvPicPr>
          <p:cNvPr id="6" name="Picture 5">
            <a:extLst>
              <a:ext uri="{FF2B5EF4-FFF2-40B4-BE49-F238E27FC236}">
                <a16:creationId xmlns:a16="http://schemas.microsoft.com/office/drawing/2014/main" id="{3D49911F-6817-4D27-A791-C41846C3E7C6}"/>
              </a:ext>
            </a:extLst>
          </p:cNvPr>
          <p:cNvPicPr>
            <a:picLocks noChangeAspect="1"/>
          </p:cNvPicPr>
          <p:nvPr/>
        </p:nvPicPr>
        <p:blipFill>
          <a:blip r:embed="rId2"/>
          <a:stretch>
            <a:fillRect/>
          </a:stretch>
        </p:blipFill>
        <p:spPr>
          <a:xfrm>
            <a:off x="4427984" y="73059"/>
            <a:ext cx="1756781" cy="1168331"/>
          </a:xfrm>
          <a:prstGeom prst="rect">
            <a:avLst/>
          </a:prstGeom>
          <a:ln>
            <a:solidFill>
              <a:schemeClr val="tx1"/>
            </a:solidFill>
          </a:ln>
        </p:spPr>
      </p:pic>
      <p:sp>
        <p:nvSpPr>
          <p:cNvPr id="7" name="TextBox 6">
            <a:extLst>
              <a:ext uri="{FF2B5EF4-FFF2-40B4-BE49-F238E27FC236}">
                <a16:creationId xmlns:a16="http://schemas.microsoft.com/office/drawing/2014/main" id="{DA7C03AD-8A95-4398-92E7-356F0D77D299}"/>
              </a:ext>
            </a:extLst>
          </p:cNvPr>
          <p:cNvSpPr txBox="1"/>
          <p:nvPr/>
        </p:nvSpPr>
        <p:spPr>
          <a:xfrm>
            <a:off x="6165675" y="1045637"/>
            <a:ext cx="925253" cy="215444"/>
          </a:xfrm>
          <a:prstGeom prst="rect">
            <a:avLst/>
          </a:prstGeom>
          <a:noFill/>
        </p:spPr>
        <p:txBody>
          <a:bodyPr wrap="none" rtlCol="0">
            <a:spAutoFit/>
          </a:bodyPr>
          <a:lstStyle/>
          <a:p>
            <a:r>
              <a:rPr lang="en-GB" sz="800" dirty="0"/>
              <a:t>* No actual prizes</a:t>
            </a:r>
          </a:p>
        </p:txBody>
      </p:sp>
      <p:pic>
        <p:nvPicPr>
          <p:cNvPr id="8" name="Picture 7">
            <a:extLst>
              <a:ext uri="{FF2B5EF4-FFF2-40B4-BE49-F238E27FC236}">
                <a16:creationId xmlns:a16="http://schemas.microsoft.com/office/drawing/2014/main" id="{29E4D082-64D4-4B18-AC69-607633067F6A}"/>
              </a:ext>
            </a:extLst>
          </p:cNvPr>
          <p:cNvPicPr>
            <a:picLocks noChangeAspect="1"/>
          </p:cNvPicPr>
          <p:nvPr/>
        </p:nvPicPr>
        <p:blipFill>
          <a:blip r:embed="rId3"/>
          <a:stretch>
            <a:fillRect/>
          </a:stretch>
        </p:blipFill>
        <p:spPr>
          <a:xfrm>
            <a:off x="7520879" y="1844824"/>
            <a:ext cx="1443360" cy="1584176"/>
          </a:xfrm>
          <a:prstGeom prst="rect">
            <a:avLst/>
          </a:prstGeom>
        </p:spPr>
      </p:pic>
    </p:spTree>
    <p:extLst>
      <p:ext uri="{BB962C8B-B14F-4D97-AF65-F5344CB8AC3E}">
        <p14:creationId xmlns:p14="http://schemas.microsoft.com/office/powerpoint/2010/main" val="2016536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31994-EA1F-836B-6FA7-A782F4691A4E}"/>
              </a:ext>
            </a:extLst>
          </p:cNvPr>
          <p:cNvSpPr>
            <a:spLocks noGrp="1"/>
          </p:cNvSpPr>
          <p:nvPr>
            <p:ph type="title"/>
          </p:nvPr>
        </p:nvSpPr>
        <p:spPr>
          <a:xfrm>
            <a:off x="251520" y="195486"/>
            <a:ext cx="7303220" cy="857250"/>
          </a:xfrm>
        </p:spPr>
        <p:txBody>
          <a:bodyPr/>
          <a:lstStyle/>
          <a:p>
            <a:r>
              <a:rPr lang="en-GB" dirty="0"/>
              <a:t>What has happened to KCSIE 2025?</a:t>
            </a:r>
          </a:p>
        </p:txBody>
      </p:sp>
      <p:sp>
        <p:nvSpPr>
          <p:cNvPr id="3" name="Content Placeholder 2">
            <a:extLst>
              <a:ext uri="{FF2B5EF4-FFF2-40B4-BE49-F238E27FC236}">
                <a16:creationId xmlns:a16="http://schemas.microsoft.com/office/drawing/2014/main" id="{CB355142-0F9A-8162-29F9-29F171D95ADE}"/>
              </a:ext>
            </a:extLst>
          </p:cNvPr>
          <p:cNvSpPr>
            <a:spLocks noGrp="1"/>
          </p:cNvSpPr>
          <p:nvPr>
            <p:ph idx="1"/>
          </p:nvPr>
        </p:nvSpPr>
        <p:spPr>
          <a:xfrm>
            <a:off x="251520" y="735546"/>
            <a:ext cx="8640960" cy="3143250"/>
          </a:xfrm>
        </p:spPr>
        <p:txBody>
          <a:bodyPr/>
          <a:lstStyle/>
          <a:p>
            <a:pPr marL="0" indent="0">
              <a:buNone/>
            </a:pPr>
            <a:r>
              <a:rPr lang="en-GB" sz="1500" b="1" dirty="0"/>
              <a:t>We usually receive a draft of KCSIE in May, but even the grapevines are quiet. The silence is noticeable. What has happened?</a:t>
            </a:r>
          </a:p>
          <a:p>
            <a:pPr>
              <a:buFontTx/>
              <a:buChar char="-"/>
            </a:pPr>
            <a:r>
              <a:rPr lang="en-GB" sz="1125" dirty="0"/>
              <a:t>The Labour government came to power only a year ago and timelines may have been altered or priorities reset</a:t>
            </a:r>
          </a:p>
          <a:p>
            <a:pPr>
              <a:buFontTx/>
              <a:buChar char="-"/>
            </a:pPr>
            <a:r>
              <a:rPr lang="en-GB" sz="1125" dirty="0"/>
              <a:t>Ongoing consultations and research. The 12 week Call for Evidence in 2024 that KCSIE would draw from was never published.</a:t>
            </a:r>
          </a:p>
          <a:p>
            <a:pPr>
              <a:buFontTx/>
              <a:buChar char="-"/>
            </a:pPr>
            <a:r>
              <a:rPr lang="en-GB" sz="1125" dirty="0"/>
              <a:t>The Children’s Wellbeing and Schools Bill is still making its way through parliament, as is the Crime and Policing Bill. An updated KCSIE is unlikely before key parts of these bills are agreed.</a:t>
            </a:r>
          </a:p>
          <a:p>
            <a:pPr>
              <a:buFontTx/>
              <a:buChar char="-"/>
            </a:pPr>
            <a:endParaRPr lang="en-GB" sz="1500" dirty="0"/>
          </a:p>
          <a:p>
            <a:pPr marL="0" indent="0">
              <a:buNone/>
            </a:pPr>
            <a:r>
              <a:rPr lang="en-GB" sz="1500" b="1" dirty="0"/>
              <a:t>What can we expect when it is finally published? </a:t>
            </a:r>
          </a:p>
          <a:p>
            <a:pPr marL="0" indent="0">
              <a:buNone/>
            </a:pPr>
            <a:r>
              <a:rPr lang="en-GB" sz="1125" b="1" dirty="0"/>
              <a:t>Here’s an educated guess:</a:t>
            </a:r>
          </a:p>
          <a:p>
            <a:pPr>
              <a:buFontTx/>
              <a:buChar char="-"/>
            </a:pPr>
            <a:r>
              <a:rPr lang="en-GB" sz="1125" dirty="0"/>
              <a:t>Alignment with these key bills</a:t>
            </a:r>
          </a:p>
          <a:p>
            <a:pPr>
              <a:buFontTx/>
              <a:buChar char="-"/>
            </a:pPr>
            <a:r>
              <a:rPr lang="en-GB" sz="1125" dirty="0"/>
              <a:t>Changes to aspects of DSL role, possibly moving to shared leadership of safeguarding</a:t>
            </a:r>
          </a:p>
          <a:p>
            <a:pPr>
              <a:buFontTx/>
              <a:buChar char="-"/>
            </a:pPr>
            <a:r>
              <a:rPr lang="en-GB" sz="1125" dirty="0"/>
              <a:t>Mandatory reporting of sexual abuse</a:t>
            </a:r>
          </a:p>
          <a:p>
            <a:pPr>
              <a:buFontTx/>
              <a:buChar char="-"/>
            </a:pPr>
            <a:r>
              <a:rPr lang="en-GB" sz="1125" dirty="0"/>
              <a:t>Greater emphasis on AI and digital safeguarding</a:t>
            </a:r>
          </a:p>
          <a:p>
            <a:pPr>
              <a:buFontTx/>
              <a:buChar char="-"/>
            </a:pPr>
            <a:r>
              <a:rPr lang="en-GB" sz="1125" dirty="0"/>
              <a:t>Stronger multi-agency partnership work and local oversight</a:t>
            </a:r>
          </a:p>
        </p:txBody>
      </p:sp>
      <p:sp>
        <p:nvSpPr>
          <p:cNvPr id="5" name="TextBox 4">
            <a:extLst>
              <a:ext uri="{FF2B5EF4-FFF2-40B4-BE49-F238E27FC236}">
                <a16:creationId xmlns:a16="http://schemas.microsoft.com/office/drawing/2014/main" id="{D5A61693-B325-4D20-C330-27F5F149C7D2}"/>
              </a:ext>
            </a:extLst>
          </p:cNvPr>
          <p:cNvSpPr txBox="1"/>
          <p:nvPr/>
        </p:nvSpPr>
        <p:spPr>
          <a:xfrm>
            <a:off x="238382" y="4299942"/>
            <a:ext cx="6696744" cy="553998"/>
          </a:xfrm>
          <a:prstGeom prst="rect">
            <a:avLst/>
          </a:prstGeom>
          <a:noFill/>
        </p:spPr>
        <p:txBody>
          <a:bodyPr wrap="square">
            <a:spAutoFit/>
          </a:bodyPr>
          <a:lstStyle/>
          <a:p>
            <a:pPr defTabSz="685800"/>
            <a:r>
              <a:rPr lang="en-GB" sz="1500" b="1" kern="0" dirty="0">
                <a:solidFill>
                  <a:srgbClr val="C00000"/>
                </a:solidFill>
                <a:latin typeface="Arial"/>
                <a:ea typeface="+mn-ea"/>
              </a:rPr>
              <a:t>So we suggest you hold off on writing new policies, keep your INSET plans a little flexible, and watch this space…</a:t>
            </a:r>
            <a:endParaRPr lang="en-GB" sz="1800" dirty="0">
              <a:solidFill>
                <a:srgbClr val="C00000"/>
              </a:solidFill>
              <a:latin typeface="Times"/>
              <a:ea typeface="+mn-ea"/>
            </a:endParaRPr>
          </a:p>
        </p:txBody>
      </p:sp>
    </p:spTree>
    <p:extLst>
      <p:ext uri="{BB962C8B-B14F-4D97-AF65-F5344CB8AC3E}">
        <p14:creationId xmlns:p14="http://schemas.microsoft.com/office/powerpoint/2010/main" val="1091090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A7B1325-C67B-4355-BDC7-2BB9770A1736}"/>
              </a:ext>
            </a:extLst>
          </p:cNvPr>
          <p:cNvSpPr>
            <a:spLocks noGrp="1"/>
          </p:cNvSpPr>
          <p:nvPr>
            <p:ph type="body" idx="2"/>
          </p:nvPr>
        </p:nvSpPr>
        <p:spPr>
          <a:xfrm>
            <a:off x="1325393" y="1059582"/>
            <a:ext cx="6535341" cy="3572117"/>
          </a:xfrm>
        </p:spPr>
        <p:txBody>
          <a:bodyPr/>
          <a:lstStyle/>
          <a:p>
            <a:pPr marL="38100" indent="0">
              <a:buNone/>
            </a:pPr>
            <a:r>
              <a:rPr lang="en-GB" sz="1800" u="sng" dirty="0">
                <a:latin typeface="Century Gothic" panose="020B0502020202020204" pitchFamily="34" charset="0"/>
                <a:ea typeface="Calibri" panose="020F0502020204030204" pitchFamily="34" charset="0"/>
                <a:cs typeface="Times New Roman" panose="02020603050405020304" pitchFamily="18" charset="0"/>
              </a:rPr>
              <a:t>Designated Safeguarding Leads Training - £80</a:t>
            </a: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8100" indent="0">
              <a:buNone/>
            </a:pPr>
            <a:endParaRPr lang="en-GB" sz="1500" dirty="0">
              <a:latin typeface="Century Gothic" panose="020B0502020202020204" pitchFamily="34" charset="0"/>
              <a:ea typeface="Calibri" panose="020F0502020204030204" pitchFamily="34" charset="0"/>
              <a:cs typeface="Times New Roman" panose="02020603050405020304" pitchFamily="18" charset="0"/>
            </a:endParaRPr>
          </a:p>
          <a:p>
            <a:pPr marL="38100" indent="0">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8100" indent="0">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8100" indent="0">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8100" indent="0">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8100" indent="0">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8100" indent="0">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8100" indent="0">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8100" indent="0">
              <a:buNone/>
            </a:pPr>
            <a:endParaRPr lang="en-GB" sz="1800" dirty="0">
              <a:latin typeface="Century Gothic" panose="020B0502020202020204" pitchFamily="34" charset="0"/>
              <a:ea typeface="Calibri" panose="020F0502020204030204" pitchFamily="34" charset="0"/>
              <a:cs typeface="Times New Roman" panose="02020603050405020304" pitchFamily="18" charset="0"/>
            </a:endParaRPr>
          </a:p>
          <a:p>
            <a:pPr marL="38100" indent="0">
              <a:buNone/>
            </a:pPr>
            <a:r>
              <a:rPr lang="en-GB" sz="1800" dirty="0">
                <a:latin typeface="Century Gothic" panose="020B0502020202020204" pitchFamily="34" charset="0"/>
                <a:ea typeface="Calibri" panose="020F0502020204030204" pitchFamily="34" charset="0"/>
                <a:cs typeface="Times New Roman" panose="02020603050405020304" pitchFamily="18" charset="0"/>
              </a:rPr>
              <a:t>To book – </a:t>
            </a:r>
            <a:r>
              <a:rPr lang="en-GB" sz="1800" dirty="0">
                <a:latin typeface="Century Gothic" panose="020B0502020202020204" pitchFamily="34" charset="0"/>
                <a:ea typeface="Calibri" panose="020F0502020204030204" pitchFamily="34" charset="0"/>
                <a:cs typeface="Times New Roman" panose="02020603050405020304" pitchFamily="18" charset="0"/>
                <a:hlinkClick r:id="rId2"/>
              </a:rPr>
              <a:t>click here</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38100" indent="0">
              <a:buNone/>
            </a:pPr>
            <a:endParaRPr lang="en-GB"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7599CF23-2BAD-4E04-B13C-83CB3269891B}"/>
              </a:ext>
            </a:extLst>
          </p:cNvPr>
          <p:cNvSpPr>
            <a:spLocks noGrp="1"/>
          </p:cNvSpPr>
          <p:nvPr>
            <p:ph type="body" idx="1"/>
          </p:nvPr>
        </p:nvSpPr>
        <p:spPr>
          <a:xfrm>
            <a:off x="4572000" y="249492"/>
            <a:ext cx="3240360" cy="323850"/>
          </a:xfrm>
        </p:spPr>
        <p:txBody>
          <a:bodyPr/>
          <a:lstStyle/>
          <a:p>
            <a:r>
              <a:rPr lang="en-GB" dirty="0">
                <a:latin typeface="Century Gothic" panose="020B0502020202020204" pitchFamily="34" charset="0"/>
              </a:rPr>
              <a:t>Professional Learning</a:t>
            </a:r>
          </a:p>
        </p:txBody>
      </p:sp>
      <p:pic>
        <p:nvPicPr>
          <p:cNvPr id="5" name="Picture 4">
            <a:extLst>
              <a:ext uri="{FF2B5EF4-FFF2-40B4-BE49-F238E27FC236}">
                <a16:creationId xmlns:a16="http://schemas.microsoft.com/office/drawing/2014/main" id="{0DB65F9B-D6AD-48F9-87B3-98397D08D9A9}"/>
              </a:ext>
            </a:extLst>
          </p:cNvPr>
          <p:cNvPicPr>
            <a:picLocks noChangeAspect="1"/>
          </p:cNvPicPr>
          <p:nvPr/>
        </p:nvPicPr>
        <p:blipFill rotWithShape="1">
          <a:blip r:embed="rId3"/>
          <a:srcRect l="52362" t="16456" r="11413" b="14060"/>
          <a:stretch/>
        </p:blipFill>
        <p:spPr>
          <a:xfrm>
            <a:off x="2252536" y="1437624"/>
            <a:ext cx="4638929" cy="2924543"/>
          </a:xfrm>
          <a:prstGeom prst="rect">
            <a:avLst/>
          </a:prstGeom>
        </p:spPr>
      </p:pic>
    </p:spTree>
    <p:extLst>
      <p:ext uri="{BB962C8B-B14F-4D97-AF65-F5344CB8AC3E}">
        <p14:creationId xmlns:p14="http://schemas.microsoft.com/office/powerpoint/2010/main" val="859914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2FB552-0658-40F6-964B-4624A0914411}"/>
              </a:ext>
            </a:extLst>
          </p:cNvPr>
          <p:cNvSpPr>
            <a:spLocks noGrp="1"/>
          </p:cNvSpPr>
          <p:nvPr>
            <p:ph type="body" sz="quarter" idx="10"/>
          </p:nvPr>
        </p:nvSpPr>
        <p:spPr>
          <a:xfrm>
            <a:off x="4355976" y="249492"/>
            <a:ext cx="3348372" cy="324036"/>
          </a:xfrm>
        </p:spPr>
        <p:txBody>
          <a:bodyPr>
            <a:noAutofit/>
          </a:bodyPr>
          <a:lstStyle/>
          <a:p>
            <a:r>
              <a:rPr lang="en-GB" sz="1875" dirty="0">
                <a:latin typeface="Calibri" panose="020F0502020204030204" pitchFamily="34" charset="0"/>
                <a:cs typeface="Calibri" panose="020F0502020204030204" pitchFamily="34" charset="0"/>
              </a:rPr>
              <a:t>Holiday Activities and Food Programme (HAF)</a:t>
            </a:r>
          </a:p>
        </p:txBody>
      </p:sp>
      <p:sp>
        <p:nvSpPr>
          <p:cNvPr id="3" name="Content Placeholder 2">
            <a:extLst>
              <a:ext uri="{FF2B5EF4-FFF2-40B4-BE49-F238E27FC236}">
                <a16:creationId xmlns:a16="http://schemas.microsoft.com/office/drawing/2014/main" id="{284C9CDC-1B8E-48FF-A563-2B990BC0CF0B}"/>
              </a:ext>
            </a:extLst>
          </p:cNvPr>
          <p:cNvSpPr>
            <a:spLocks noGrp="1"/>
          </p:cNvSpPr>
          <p:nvPr>
            <p:ph sz="quarter" idx="11"/>
          </p:nvPr>
        </p:nvSpPr>
        <p:spPr/>
        <p:txBody>
          <a:bodyPr>
            <a:normAutofit fontScale="85000" lnSpcReduction="20000"/>
          </a:bodyPr>
          <a:lstStyle/>
          <a:p>
            <a:pPr marL="257175" indent="-257175">
              <a:buFont typeface="Arial" panose="020B0604020202020204" pitchFamily="34" charset="0"/>
              <a:buChar char="•"/>
            </a:pPr>
            <a:r>
              <a:rPr lang="en-GB" altLang="en-US" sz="1950" dirty="0">
                <a:latin typeface="Calibri" panose="020F0502020204030204" pitchFamily="34" charset="0"/>
                <a:cs typeface="Calibri" panose="020F0502020204030204" pitchFamily="34" charset="0"/>
              </a:rPr>
              <a:t>HAF is running over the Summer holidays </a:t>
            </a:r>
          </a:p>
          <a:p>
            <a:endParaRPr lang="en-GB" altLang="en-US" sz="1950" dirty="0">
              <a:latin typeface="Calibri" panose="020F0502020204030204" pitchFamily="34" charset="0"/>
              <a:cs typeface="Calibri" panose="020F0502020204030204" pitchFamily="34" charset="0"/>
            </a:endParaRPr>
          </a:p>
          <a:p>
            <a:pPr marL="257175" indent="-257175">
              <a:lnSpc>
                <a:spcPct val="90000"/>
              </a:lnSpc>
              <a:spcAft>
                <a:spcPts val="338"/>
              </a:spcAft>
              <a:buFont typeface="Arial" panose="020B0604020202020204" pitchFamily="34" charset="0"/>
              <a:buChar char="•"/>
              <a:defRPr/>
            </a:pPr>
            <a:r>
              <a:rPr lang="en-US" sz="1950" dirty="0">
                <a:latin typeface="Calibri" panose="020F0502020204030204" pitchFamily="34" charset="0"/>
                <a:cs typeface="Calibri" panose="020F0502020204030204" pitchFamily="34" charset="0"/>
              </a:rPr>
              <a:t>DfE funded programme for children Reception to year 11 in receipt of benefits related free school meals </a:t>
            </a:r>
          </a:p>
          <a:p>
            <a:pPr>
              <a:lnSpc>
                <a:spcPct val="90000"/>
              </a:lnSpc>
              <a:spcAft>
                <a:spcPts val="338"/>
              </a:spcAft>
              <a:defRPr/>
            </a:pPr>
            <a:endParaRPr lang="en-US" sz="1950" dirty="0">
              <a:latin typeface="Calibri" panose="020F0502020204030204" pitchFamily="34" charset="0"/>
              <a:cs typeface="Calibri" panose="020F0502020204030204" pitchFamily="34" charset="0"/>
            </a:endParaRPr>
          </a:p>
          <a:p>
            <a:pPr marL="257175" indent="-257175">
              <a:lnSpc>
                <a:spcPct val="90000"/>
              </a:lnSpc>
              <a:spcAft>
                <a:spcPts val="338"/>
              </a:spcAft>
              <a:buFont typeface="Arial" panose="020B0604020202020204" pitchFamily="34" charset="0"/>
              <a:buChar char="•"/>
              <a:defRPr/>
            </a:pPr>
            <a:r>
              <a:rPr lang="en-US" sz="1950" dirty="0">
                <a:latin typeface="Calibri" panose="020F0502020204030204" pitchFamily="34" charset="0"/>
                <a:cs typeface="Calibri" panose="020F0502020204030204" pitchFamily="34" charset="0"/>
              </a:rPr>
              <a:t>Each programme provides hot food and a varied programme of physical and enriching activities </a:t>
            </a:r>
          </a:p>
          <a:p>
            <a:pPr marL="257175" indent="-257175">
              <a:lnSpc>
                <a:spcPct val="90000"/>
              </a:lnSpc>
              <a:spcAft>
                <a:spcPts val="338"/>
              </a:spcAft>
              <a:buFont typeface="Arial" panose="020B0604020202020204" pitchFamily="34" charset="0"/>
              <a:buChar char="•"/>
              <a:defRPr/>
            </a:pPr>
            <a:endParaRPr lang="en-US" sz="1950" dirty="0">
              <a:latin typeface="Calibri" panose="020F0502020204030204" pitchFamily="34" charset="0"/>
              <a:cs typeface="Calibri" panose="020F0502020204030204" pitchFamily="34" charset="0"/>
            </a:endParaRPr>
          </a:p>
          <a:p>
            <a:pPr marL="257175" indent="-257175">
              <a:lnSpc>
                <a:spcPct val="90000"/>
              </a:lnSpc>
              <a:spcAft>
                <a:spcPts val="338"/>
              </a:spcAft>
              <a:buFont typeface="Arial" panose="020B0604020202020204" pitchFamily="34" charset="0"/>
              <a:buChar char="•"/>
              <a:defRPr/>
            </a:pPr>
            <a:r>
              <a:rPr lang="en-US" sz="1950" dirty="0">
                <a:latin typeface="Calibri" panose="020F0502020204030204" pitchFamily="34" charset="0"/>
                <a:cs typeface="Calibri" panose="020F0502020204030204" pitchFamily="34" charset="0"/>
              </a:rPr>
              <a:t>Attending holiday programmes keeps children safe, fed, active, engaged and in a routine for when they return to school after the holidays</a:t>
            </a:r>
          </a:p>
          <a:p>
            <a:pPr marL="257175" indent="-257175">
              <a:lnSpc>
                <a:spcPct val="90000"/>
              </a:lnSpc>
              <a:spcAft>
                <a:spcPts val="338"/>
              </a:spcAft>
              <a:buFont typeface="Arial" panose="020B0604020202020204" pitchFamily="34" charset="0"/>
              <a:buChar char="•"/>
              <a:defRPr/>
            </a:pPr>
            <a:endParaRPr lang="en-US" sz="1950" dirty="0">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GB" altLang="en-US" sz="1950" dirty="0">
                <a:latin typeface="Calibri" panose="020F0502020204030204" pitchFamily="34" charset="0"/>
                <a:cs typeface="Calibri" panose="020F0502020204030204" pitchFamily="34" charset="0"/>
              </a:rPr>
              <a:t>Vouchers will be issued to all eligible children on 26</a:t>
            </a:r>
            <a:r>
              <a:rPr lang="en-GB" altLang="en-US" sz="1950" baseline="30000" dirty="0">
                <a:latin typeface="Calibri" panose="020F0502020204030204" pitchFamily="34" charset="0"/>
                <a:cs typeface="Calibri" panose="020F0502020204030204" pitchFamily="34" charset="0"/>
              </a:rPr>
              <a:t>th</a:t>
            </a:r>
            <a:r>
              <a:rPr lang="en-GB" altLang="en-US" sz="1950" dirty="0">
                <a:latin typeface="Calibri" panose="020F0502020204030204" pitchFamily="34" charset="0"/>
                <a:cs typeface="Calibri" panose="020F0502020204030204" pitchFamily="34" charset="0"/>
              </a:rPr>
              <a:t> June</a:t>
            </a:r>
          </a:p>
          <a:p>
            <a:pPr marL="257175" indent="-257175">
              <a:buFont typeface="Arial" panose="020B0604020202020204" pitchFamily="34" charset="0"/>
              <a:buChar char="•"/>
            </a:pPr>
            <a:endParaRPr lang="en-GB" altLang="en-US" sz="1950" dirty="0">
              <a:latin typeface="Calibri" panose="020F0502020204030204" pitchFamily="34" charset="0"/>
              <a:cs typeface="Calibri" panose="020F0502020204030204" pitchFamily="34" charset="0"/>
            </a:endParaRPr>
          </a:p>
          <a:p>
            <a:pPr marL="257175" indent="-257175">
              <a:buFont typeface="Arial" panose="020B0604020202020204" pitchFamily="34" charset="0"/>
              <a:buChar char="•"/>
            </a:pPr>
            <a:r>
              <a:rPr lang="en-GB" altLang="en-US" sz="1950" dirty="0">
                <a:latin typeface="Calibri" panose="020F0502020204030204" pitchFamily="34" charset="0"/>
                <a:cs typeface="Calibri" panose="020F0502020204030204" pitchFamily="34" charset="0"/>
              </a:rPr>
              <a:t>Please help to promote this programme to all of your eligible children </a:t>
            </a:r>
          </a:p>
          <a:p>
            <a:endParaRPr lang="en-GB" dirty="0"/>
          </a:p>
        </p:txBody>
      </p:sp>
    </p:spTree>
    <p:extLst>
      <p:ext uri="{BB962C8B-B14F-4D97-AF65-F5344CB8AC3E}">
        <p14:creationId xmlns:p14="http://schemas.microsoft.com/office/powerpoint/2010/main" val="2680464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2FB552-0658-40F6-964B-4624A0914411}"/>
              </a:ext>
            </a:extLst>
          </p:cNvPr>
          <p:cNvSpPr>
            <a:spLocks noGrp="1"/>
          </p:cNvSpPr>
          <p:nvPr>
            <p:ph type="body" sz="quarter" idx="10"/>
          </p:nvPr>
        </p:nvSpPr>
        <p:spPr>
          <a:xfrm>
            <a:off x="4355976" y="195486"/>
            <a:ext cx="3348372" cy="324036"/>
          </a:xfrm>
        </p:spPr>
        <p:txBody>
          <a:bodyPr>
            <a:noAutofit/>
          </a:bodyPr>
          <a:lstStyle/>
          <a:p>
            <a:r>
              <a:rPr lang="en-GB" sz="1875" dirty="0">
                <a:latin typeface="Calibri" panose="020F0502020204030204" pitchFamily="34" charset="0"/>
                <a:cs typeface="Calibri" panose="020F0502020204030204" pitchFamily="34" charset="0"/>
              </a:rPr>
              <a:t>Holiday Activities and Food Programme (HAF)</a:t>
            </a:r>
          </a:p>
        </p:txBody>
      </p:sp>
      <p:sp>
        <p:nvSpPr>
          <p:cNvPr id="3" name="Content Placeholder 2">
            <a:extLst>
              <a:ext uri="{FF2B5EF4-FFF2-40B4-BE49-F238E27FC236}">
                <a16:creationId xmlns:a16="http://schemas.microsoft.com/office/drawing/2014/main" id="{284C9CDC-1B8E-48FF-A563-2B990BC0CF0B}"/>
              </a:ext>
            </a:extLst>
          </p:cNvPr>
          <p:cNvSpPr>
            <a:spLocks noGrp="1"/>
          </p:cNvSpPr>
          <p:nvPr>
            <p:ph sz="quarter" idx="11"/>
          </p:nvPr>
        </p:nvSpPr>
        <p:spPr>
          <a:xfrm>
            <a:off x="1465659" y="1005483"/>
            <a:ext cx="6535341" cy="3132534"/>
          </a:xfrm>
        </p:spPr>
        <p:txBody>
          <a:bodyPr/>
          <a:lstStyle/>
          <a:p>
            <a:r>
              <a:rPr lang="en-GB" altLang="en-US" sz="2100" dirty="0">
                <a:latin typeface="Calibri" panose="020F0502020204030204" pitchFamily="34" charset="0"/>
                <a:cs typeface="Calibri" panose="020F0502020204030204" pitchFamily="34" charset="0"/>
              </a:rPr>
              <a:t>Many schools host so please help us to promote</a:t>
            </a:r>
            <a:endParaRPr lang="en-GB" dirty="0">
              <a:latin typeface="Calibri" panose="020F0502020204030204" pitchFamily="34" charset="0"/>
              <a:cs typeface="Calibri" panose="020F0502020204030204" pitchFamily="34" charset="0"/>
            </a:endParaRPr>
          </a:p>
        </p:txBody>
      </p:sp>
      <p:sp>
        <p:nvSpPr>
          <p:cNvPr id="5" name="TextBox 1">
            <a:extLst>
              <a:ext uri="{FF2B5EF4-FFF2-40B4-BE49-F238E27FC236}">
                <a16:creationId xmlns:a16="http://schemas.microsoft.com/office/drawing/2014/main" id="{7993B7B7-967B-446F-BA77-5CE8EE06B212}"/>
              </a:ext>
            </a:extLst>
          </p:cNvPr>
          <p:cNvSpPr txBox="1">
            <a:spLocks noChangeArrowheads="1"/>
          </p:cNvSpPr>
          <p:nvPr/>
        </p:nvSpPr>
        <p:spPr bwMode="auto">
          <a:xfrm>
            <a:off x="1668729" y="1498411"/>
            <a:ext cx="2888566" cy="364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57175" indent="-257175" defTabSz="685800">
              <a:buFont typeface="Arial" panose="020B0604020202020204" pitchFamily="34" charset="0"/>
              <a:buChar char="•"/>
            </a:pPr>
            <a:r>
              <a:rPr lang="en-GB" altLang="en-US" sz="1650" dirty="0">
                <a:solidFill>
                  <a:srgbClr val="000000"/>
                </a:solidFill>
                <a:ea typeface="+mn-ea"/>
                <a:cs typeface="Calibri" panose="020F0502020204030204" pitchFamily="34" charset="0"/>
              </a:rPr>
              <a:t>Ark John Keats</a:t>
            </a:r>
          </a:p>
          <a:p>
            <a:pPr marL="257175" indent="-257175" defTabSz="685800">
              <a:buFont typeface="Arial" panose="020B0604020202020204" pitchFamily="34" charset="0"/>
              <a:buChar char="•"/>
            </a:pPr>
            <a:r>
              <a:rPr lang="en-GB" altLang="en-US" sz="1650" dirty="0">
                <a:solidFill>
                  <a:srgbClr val="000000"/>
                </a:solidFill>
                <a:ea typeface="+mn-ea"/>
                <a:cs typeface="Calibri" panose="020F0502020204030204" pitchFamily="34" charset="0"/>
              </a:rPr>
              <a:t>Aylward Academy</a:t>
            </a:r>
          </a:p>
          <a:p>
            <a:pPr marL="257175" indent="-257175" defTabSz="685800">
              <a:buFont typeface="Arial" panose="020B0604020202020204" pitchFamily="34" charset="0"/>
              <a:buChar char="•"/>
            </a:pPr>
            <a:r>
              <a:rPr lang="en-GB" altLang="en-US" sz="1650" dirty="0">
                <a:solidFill>
                  <a:srgbClr val="000000"/>
                </a:solidFill>
                <a:ea typeface="+mn-ea"/>
                <a:cs typeface="Calibri" panose="020F0502020204030204" pitchFamily="34" charset="0"/>
              </a:rPr>
              <a:t>Bush Hill Park Primary </a:t>
            </a:r>
          </a:p>
          <a:p>
            <a:pPr marL="257175" indent="-257175" defTabSz="685800">
              <a:buFont typeface="Arial" panose="020B0604020202020204" pitchFamily="34" charset="0"/>
              <a:buChar char="•"/>
            </a:pPr>
            <a:r>
              <a:rPr lang="en-GB" sz="1650" dirty="0">
                <a:solidFill>
                  <a:srgbClr val="000000"/>
                </a:solidFill>
                <a:ea typeface="+mn-ea"/>
                <a:cs typeface="Calibri" panose="020F0502020204030204" pitchFamily="34" charset="0"/>
              </a:rPr>
              <a:t>Chase Side Primary </a:t>
            </a:r>
          </a:p>
          <a:p>
            <a:pPr marL="257175" indent="-257175" defTabSz="685800">
              <a:buFont typeface="Arial" panose="020B0604020202020204" pitchFamily="34" charset="0"/>
              <a:buChar char="•"/>
            </a:pPr>
            <a:r>
              <a:rPr lang="en-GB" altLang="en-US" sz="1650" dirty="0">
                <a:solidFill>
                  <a:srgbClr val="000000"/>
                </a:solidFill>
                <a:ea typeface="+mn-ea"/>
                <a:cs typeface="Calibri" panose="020F0502020204030204" pitchFamily="34" charset="0"/>
              </a:rPr>
              <a:t>Churchfield Primary</a:t>
            </a:r>
          </a:p>
          <a:p>
            <a:pPr marL="257175" indent="-257175" defTabSz="685800">
              <a:buFont typeface="Arial" panose="020B0604020202020204" pitchFamily="34" charset="0"/>
              <a:buChar char="•"/>
            </a:pPr>
            <a:r>
              <a:rPr lang="en-GB" sz="1650" dirty="0">
                <a:solidFill>
                  <a:srgbClr val="000000"/>
                </a:solidFill>
                <a:ea typeface="+mn-ea"/>
                <a:cs typeface="Calibri" panose="020F0502020204030204" pitchFamily="34" charset="0"/>
              </a:rPr>
              <a:t>De Bohun Primary</a:t>
            </a:r>
          </a:p>
          <a:p>
            <a:pPr marL="257175" indent="-257175" defTabSz="685800">
              <a:buFont typeface="Arial" panose="020B0604020202020204" pitchFamily="34" charset="0"/>
              <a:buChar char="•"/>
            </a:pPr>
            <a:r>
              <a:rPr lang="en-GB" altLang="en-US" sz="1650" dirty="0">
                <a:solidFill>
                  <a:srgbClr val="000000"/>
                </a:solidFill>
                <a:ea typeface="+mn-ea"/>
                <a:cs typeface="Calibri" panose="020F0502020204030204" pitchFamily="34" charset="0"/>
              </a:rPr>
              <a:t>Eldon Primary</a:t>
            </a:r>
          </a:p>
          <a:p>
            <a:pPr marL="257175" indent="-257175" defTabSz="685800">
              <a:buFont typeface="Arial" panose="020B0604020202020204" pitchFamily="34" charset="0"/>
              <a:buChar char="•"/>
            </a:pPr>
            <a:r>
              <a:rPr lang="en-GB" altLang="en-US" sz="1650" dirty="0">
                <a:solidFill>
                  <a:srgbClr val="000000"/>
                </a:solidFill>
                <a:ea typeface="+mn-ea"/>
                <a:cs typeface="Calibri" panose="020F0502020204030204" pitchFamily="34" charset="0"/>
              </a:rPr>
              <a:t>Enfield Grammar</a:t>
            </a:r>
          </a:p>
          <a:p>
            <a:pPr marL="257175" indent="-257175" defTabSz="685800">
              <a:buFont typeface="Arial" panose="020B0604020202020204" pitchFamily="34" charset="0"/>
              <a:buChar char="•"/>
            </a:pPr>
            <a:r>
              <a:rPr lang="en-GB" altLang="en-US" sz="1650" dirty="0">
                <a:solidFill>
                  <a:srgbClr val="000000"/>
                </a:solidFill>
                <a:ea typeface="+mn-ea"/>
                <a:cs typeface="Calibri" panose="020F0502020204030204" pitchFamily="34" charset="0"/>
              </a:rPr>
              <a:t>Eversley Primary </a:t>
            </a:r>
          </a:p>
          <a:p>
            <a:pPr marL="257175" indent="-257175" defTabSz="685800">
              <a:buFont typeface="Arial" panose="020B0604020202020204" pitchFamily="34" charset="0"/>
              <a:buChar char="•"/>
            </a:pPr>
            <a:r>
              <a:rPr lang="en-GB" altLang="en-US" sz="1650" dirty="0">
                <a:solidFill>
                  <a:srgbClr val="000000"/>
                </a:solidFill>
                <a:ea typeface="+mn-ea"/>
                <a:cs typeface="Calibri" panose="020F0502020204030204" pitchFamily="34" charset="0"/>
              </a:rPr>
              <a:t>Fern House</a:t>
            </a:r>
          </a:p>
          <a:p>
            <a:pPr marL="257175" indent="-257175" defTabSz="685800">
              <a:buFont typeface="Arial" panose="020B0604020202020204" pitchFamily="34" charset="0"/>
              <a:buChar char="•"/>
            </a:pPr>
            <a:r>
              <a:rPr lang="en-GB" altLang="en-US" sz="1650" dirty="0">
                <a:solidFill>
                  <a:srgbClr val="000000"/>
                </a:solidFill>
                <a:ea typeface="+mn-ea"/>
                <a:cs typeface="Calibri" panose="020F0502020204030204" pitchFamily="34" charset="0"/>
              </a:rPr>
              <a:t>Firs Farm Primary</a:t>
            </a:r>
          </a:p>
          <a:p>
            <a:pPr marL="257175" indent="-257175" defTabSz="685800">
              <a:buFont typeface="Arial" panose="020B0604020202020204" pitchFamily="34" charset="0"/>
              <a:buChar char="•"/>
            </a:pPr>
            <a:r>
              <a:rPr lang="en-GB" altLang="en-US" sz="1650" dirty="0">
                <a:solidFill>
                  <a:srgbClr val="000000"/>
                </a:solidFill>
                <a:ea typeface="+mn-ea"/>
                <a:cs typeface="Calibri" panose="020F0502020204030204" pitchFamily="34" charset="0"/>
              </a:rPr>
              <a:t>Fleecefield Primary </a:t>
            </a:r>
          </a:p>
          <a:p>
            <a:pPr marL="257175" indent="-257175" defTabSz="685800">
              <a:buFont typeface="Arial" panose="020B0604020202020204" pitchFamily="34" charset="0"/>
              <a:buChar char="•"/>
            </a:pPr>
            <a:r>
              <a:rPr lang="en-GB" sz="1650" dirty="0">
                <a:solidFill>
                  <a:srgbClr val="000000"/>
                </a:solidFill>
                <a:ea typeface="+mn-ea"/>
                <a:cs typeface="Calibri" panose="020F0502020204030204" pitchFamily="34" charset="0"/>
              </a:rPr>
              <a:t>Galliard Primary</a:t>
            </a:r>
          </a:p>
          <a:p>
            <a:pPr marL="0" indent="0" defTabSz="685800"/>
            <a:endParaRPr lang="en-GB" altLang="en-US" sz="1650" dirty="0">
              <a:solidFill>
                <a:srgbClr val="000000"/>
              </a:solidFill>
              <a:ea typeface="+mn-ea"/>
              <a:cs typeface="Calibri" panose="020F0502020204030204" pitchFamily="34" charset="0"/>
            </a:endParaRPr>
          </a:p>
        </p:txBody>
      </p:sp>
      <p:sp>
        <p:nvSpPr>
          <p:cNvPr id="6" name="TextBox 5">
            <a:extLst>
              <a:ext uri="{FF2B5EF4-FFF2-40B4-BE49-F238E27FC236}">
                <a16:creationId xmlns:a16="http://schemas.microsoft.com/office/drawing/2014/main" id="{ACAC6667-1E4A-4EAF-91FF-2CADC8B9F3CF}"/>
              </a:ext>
            </a:extLst>
          </p:cNvPr>
          <p:cNvSpPr txBox="1"/>
          <p:nvPr/>
        </p:nvSpPr>
        <p:spPr>
          <a:xfrm>
            <a:off x="4571392" y="1472346"/>
            <a:ext cx="3240305" cy="4224233"/>
          </a:xfrm>
          <a:prstGeom prst="rect">
            <a:avLst/>
          </a:prstGeom>
          <a:noFill/>
        </p:spPr>
        <p:txBody>
          <a:bodyPr wrap="square" rtlCol="0">
            <a:spAutoFit/>
          </a:bodyPr>
          <a:lstStyle/>
          <a:p>
            <a:pPr marL="257175" indent="-257175" defTabSz="685800">
              <a:buFont typeface="Arial" panose="020B0604020202020204" pitchFamily="34" charset="0"/>
              <a:buChar char="•"/>
            </a:pPr>
            <a:r>
              <a:rPr lang="en-GB" sz="1650" dirty="0">
                <a:solidFill>
                  <a:srgbClr val="000000"/>
                </a:solidFill>
                <a:latin typeface="Calibri" panose="020F0502020204030204" pitchFamily="34" charset="0"/>
                <a:ea typeface="+mn-ea"/>
                <a:cs typeface="Calibri" panose="020F0502020204030204" pitchFamily="34" charset="0"/>
              </a:rPr>
              <a:t>Garfield Primary </a:t>
            </a:r>
          </a:p>
          <a:p>
            <a:pPr marL="257175" indent="-257175" defTabSz="685800">
              <a:buFont typeface="Arial" panose="020B0604020202020204" pitchFamily="34" charset="0"/>
              <a:buChar char="•"/>
            </a:pPr>
            <a:r>
              <a:rPr lang="en-GB" sz="1650" dirty="0">
                <a:solidFill>
                  <a:srgbClr val="000000"/>
                </a:solidFill>
                <a:latin typeface="Calibri" panose="020F0502020204030204" pitchFamily="34" charset="0"/>
                <a:ea typeface="+mn-ea"/>
                <a:cs typeface="Calibri" panose="020F0502020204030204" pitchFamily="34" charset="0"/>
              </a:rPr>
              <a:t>Grange Park Primary</a:t>
            </a:r>
          </a:p>
          <a:p>
            <a:pPr marL="257175" indent="-257175" defTabSz="685800">
              <a:buFont typeface="Arial" panose="020B0604020202020204" pitchFamily="34" charset="0"/>
              <a:buChar char="•"/>
            </a:pPr>
            <a:r>
              <a:rPr lang="en-GB" sz="1650" dirty="0">
                <a:solidFill>
                  <a:srgbClr val="000000"/>
                </a:solidFill>
                <a:latin typeface="Calibri" panose="020F0502020204030204" pitchFamily="34" charset="0"/>
                <a:ea typeface="+mn-ea"/>
                <a:cs typeface="Calibri" panose="020F0502020204030204" pitchFamily="34" charset="0"/>
              </a:rPr>
              <a:t>Houndsfield Primary</a:t>
            </a:r>
          </a:p>
          <a:p>
            <a:pPr marL="257175" indent="-257175" defTabSz="685800">
              <a:buFont typeface="Arial" panose="020B0604020202020204" pitchFamily="34" charset="0"/>
              <a:buChar char="•"/>
            </a:pPr>
            <a:r>
              <a:rPr lang="en-GB" sz="1650" dirty="0">
                <a:solidFill>
                  <a:srgbClr val="000000"/>
                </a:solidFill>
                <a:latin typeface="Calibri" panose="020F0502020204030204" pitchFamily="34" charset="0"/>
                <a:ea typeface="+mn-ea"/>
                <a:cs typeface="Calibri" panose="020F0502020204030204" pitchFamily="34" charset="0"/>
              </a:rPr>
              <a:t>Latymer All Saints Primary</a:t>
            </a:r>
          </a:p>
          <a:p>
            <a:pPr marL="257175" indent="-257175" defTabSz="685800">
              <a:buFont typeface="Arial" panose="020B0604020202020204" pitchFamily="34" charset="0"/>
              <a:buChar char="•"/>
            </a:pPr>
            <a:r>
              <a:rPr lang="en-GB" sz="1650" dirty="0">
                <a:solidFill>
                  <a:srgbClr val="000000"/>
                </a:solidFill>
                <a:latin typeface="Calibri" panose="020F0502020204030204" pitchFamily="34" charset="0"/>
                <a:ea typeface="+mn-ea"/>
                <a:cs typeface="Calibri" panose="020F0502020204030204" pitchFamily="34" charset="0"/>
              </a:rPr>
              <a:t>Oasis Academy Enfield </a:t>
            </a:r>
          </a:p>
          <a:p>
            <a:pPr marL="257175" indent="-257175" defTabSz="685800">
              <a:buFont typeface="Arial" panose="020B0604020202020204" pitchFamily="34" charset="0"/>
              <a:buChar char="•"/>
            </a:pPr>
            <a:r>
              <a:rPr lang="en-GB" sz="1650" dirty="0">
                <a:solidFill>
                  <a:srgbClr val="000000"/>
                </a:solidFill>
                <a:latin typeface="Calibri" panose="020F0502020204030204" pitchFamily="34" charset="0"/>
                <a:ea typeface="+mn-ea"/>
                <a:cs typeface="Calibri" panose="020F0502020204030204" pitchFamily="34" charset="0"/>
              </a:rPr>
              <a:t>Oasis Academy Hadley </a:t>
            </a:r>
          </a:p>
          <a:p>
            <a:pPr marL="257175" indent="-257175" defTabSz="685800">
              <a:buFont typeface="Arial" panose="020B0604020202020204" pitchFamily="34" charset="0"/>
              <a:buChar char="•"/>
            </a:pPr>
            <a:r>
              <a:rPr lang="en-GB" sz="1650" dirty="0">
                <a:solidFill>
                  <a:srgbClr val="000000"/>
                </a:solidFill>
                <a:latin typeface="Calibri" panose="020F0502020204030204" pitchFamily="34" charset="0"/>
                <a:ea typeface="+mn-ea"/>
                <a:cs typeface="Calibri" panose="020F0502020204030204" pitchFamily="34" charset="0"/>
              </a:rPr>
              <a:t>Orchardside</a:t>
            </a:r>
          </a:p>
          <a:p>
            <a:pPr marL="257175" indent="-257175" defTabSz="685800">
              <a:buFont typeface="Arial" panose="020B0604020202020204" pitchFamily="34" charset="0"/>
              <a:buChar char="•"/>
            </a:pPr>
            <a:r>
              <a:rPr lang="en-GB" sz="1650" dirty="0">
                <a:solidFill>
                  <a:srgbClr val="000000"/>
                </a:solidFill>
                <a:latin typeface="Calibri" panose="020F0502020204030204" pitchFamily="34" charset="0"/>
                <a:ea typeface="+mn-ea"/>
                <a:cs typeface="Calibri" panose="020F0502020204030204" pitchFamily="34" charset="0"/>
              </a:rPr>
              <a:t>Prince of Wales Primary</a:t>
            </a:r>
          </a:p>
          <a:p>
            <a:pPr marL="257175" indent="-257175" defTabSz="685800">
              <a:buFont typeface="Arial" panose="020B0604020202020204" pitchFamily="34" charset="0"/>
              <a:buChar char="•"/>
            </a:pPr>
            <a:r>
              <a:rPr lang="en-GB" sz="1650" dirty="0">
                <a:solidFill>
                  <a:srgbClr val="000000"/>
                </a:solidFill>
                <a:latin typeface="Calibri" panose="020F0502020204030204" pitchFamily="34" charset="0"/>
                <a:ea typeface="+mn-ea"/>
                <a:cs typeface="Calibri" panose="020F0502020204030204" pitchFamily="34" charset="0"/>
              </a:rPr>
              <a:t>Raynham Primary </a:t>
            </a:r>
          </a:p>
          <a:p>
            <a:pPr marL="257175" indent="-257175" defTabSz="685800">
              <a:buFont typeface="Arial" panose="020B0604020202020204" pitchFamily="34" charset="0"/>
              <a:buChar char="•"/>
            </a:pPr>
            <a:r>
              <a:rPr lang="en-GB" sz="1650" dirty="0">
                <a:solidFill>
                  <a:srgbClr val="000000"/>
                </a:solidFill>
                <a:latin typeface="Calibri" panose="020F0502020204030204" pitchFamily="34" charset="0"/>
                <a:ea typeface="+mn-ea"/>
                <a:cs typeface="Calibri" panose="020F0502020204030204" pitchFamily="34" charset="0"/>
              </a:rPr>
              <a:t>St Michaels Primary</a:t>
            </a:r>
          </a:p>
          <a:p>
            <a:pPr marL="257175" indent="-257175" defTabSz="685800">
              <a:buFont typeface="Arial" panose="020B0604020202020204" pitchFamily="34" charset="0"/>
              <a:buChar char="•"/>
            </a:pPr>
            <a:r>
              <a:rPr lang="en-GB" altLang="en-US" sz="1650" dirty="0">
                <a:solidFill>
                  <a:srgbClr val="000000"/>
                </a:solidFill>
                <a:latin typeface="Calibri" panose="020F0502020204030204" pitchFamily="34" charset="0"/>
                <a:ea typeface="+mn-ea"/>
                <a:cs typeface="Calibri" panose="020F0502020204030204" pitchFamily="34" charset="0"/>
              </a:rPr>
              <a:t>Suffolks Primary </a:t>
            </a:r>
          </a:p>
          <a:p>
            <a:pPr marL="257175" indent="-257175" defTabSz="685800">
              <a:buFont typeface="Arial" panose="020B0604020202020204" pitchFamily="34" charset="0"/>
              <a:buChar char="•"/>
            </a:pPr>
            <a:r>
              <a:rPr lang="en-GB" altLang="en-US" sz="1650" dirty="0">
                <a:solidFill>
                  <a:srgbClr val="000000"/>
                </a:solidFill>
                <a:latin typeface="Calibri" panose="020F0502020204030204" pitchFamily="34" charset="0"/>
                <a:ea typeface="+mn-ea"/>
                <a:cs typeface="Calibri" panose="020F0502020204030204" pitchFamily="34" charset="0"/>
              </a:rPr>
              <a:t>West Grove Primary</a:t>
            </a:r>
          </a:p>
          <a:p>
            <a:pPr marL="257175" indent="-257175" defTabSz="685800">
              <a:buFont typeface="Arial" panose="020B0604020202020204" pitchFamily="34" charset="0"/>
              <a:buChar char="•"/>
            </a:pPr>
            <a:r>
              <a:rPr lang="en-GB" altLang="en-US" sz="1650" dirty="0">
                <a:solidFill>
                  <a:srgbClr val="000000"/>
                </a:solidFill>
                <a:latin typeface="Calibri" panose="020F0502020204030204" pitchFamily="34" charset="0"/>
                <a:ea typeface="+mn-ea"/>
                <a:cs typeface="Calibri" panose="020F0502020204030204" pitchFamily="34" charset="0"/>
              </a:rPr>
              <a:t>Woodpecker Academy</a:t>
            </a:r>
          </a:p>
          <a:p>
            <a:pPr defTabSz="685800"/>
            <a:endParaRPr lang="en-GB" altLang="en-US" sz="1800" dirty="0">
              <a:solidFill>
                <a:srgbClr val="000000"/>
              </a:solidFill>
              <a:latin typeface="Arial"/>
              <a:ea typeface="+mn-ea"/>
            </a:endParaRPr>
          </a:p>
          <a:p>
            <a:pPr marL="257175" indent="-257175" defTabSz="685800">
              <a:buFont typeface="Arial" panose="020B0604020202020204" pitchFamily="34" charset="0"/>
              <a:buChar char="•"/>
            </a:pPr>
            <a:endParaRPr lang="en-GB" sz="1800" dirty="0">
              <a:solidFill>
                <a:srgbClr val="000000"/>
              </a:solidFill>
              <a:latin typeface="Times"/>
              <a:ea typeface="+mn-ea"/>
            </a:endParaRPr>
          </a:p>
          <a:p>
            <a:pPr defTabSz="685800"/>
            <a:endParaRPr lang="en-GB" sz="1800" dirty="0">
              <a:solidFill>
                <a:srgbClr val="000000"/>
              </a:solidFill>
              <a:latin typeface="Times"/>
              <a:ea typeface="+mn-ea"/>
            </a:endParaRPr>
          </a:p>
        </p:txBody>
      </p:sp>
    </p:spTree>
    <p:extLst>
      <p:ext uri="{BB962C8B-B14F-4D97-AF65-F5344CB8AC3E}">
        <p14:creationId xmlns:p14="http://schemas.microsoft.com/office/powerpoint/2010/main" val="232262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A1D37E0-FAC3-4DBB-B840-131A6D2B5B9A}"/>
              </a:ext>
            </a:extLst>
          </p:cNvPr>
          <p:cNvSpPr>
            <a:spLocks noGrp="1"/>
          </p:cNvSpPr>
          <p:nvPr>
            <p:ph type="body" idx="2"/>
          </p:nvPr>
        </p:nvSpPr>
        <p:spPr/>
        <p:txBody>
          <a:bodyPr/>
          <a:lstStyle/>
          <a:p>
            <a:pPr marL="38100" indent="0">
              <a:buNone/>
            </a:pPr>
            <a:r>
              <a:rPr lang="en-GB" dirty="0">
                <a:hlinkClick r:id="rId2"/>
              </a:rPr>
              <a:t>Professional.learning@enfield.gov.uk</a:t>
            </a:r>
            <a:endParaRPr lang="en-GB" dirty="0"/>
          </a:p>
          <a:p>
            <a:pPr marL="38100" indent="0">
              <a:buNone/>
            </a:pPr>
            <a:r>
              <a:rPr lang="en-GB" dirty="0">
                <a:hlinkClick r:id="rId3"/>
              </a:rPr>
              <a:t>haf@enfield.gov.uk</a:t>
            </a:r>
            <a:r>
              <a:rPr lang="en-GB" dirty="0"/>
              <a:t> </a:t>
            </a:r>
          </a:p>
        </p:txBody>
      </p:sp>
      <p:sp>
        <p:nvSpPr>
          <p:cNvPr id="4" name="Text Placeholder 3">
            <a:extLst>
              <a:ext uri="{FF2B5EF4-FFF2-40B4-BE49-F238E27FC236}">
                <a16:creationId xmlns:a16="http://schemas.microsoft.com/office/drawing/2014/main" id="{ACE7EC3F-2F35-4AD5-9929-13E9D6C58CDC}"/>
              </a:ext>
            </a:extLst>
          </p:cNvPr>
          <p:cNvSpPr>
            <a:spLocks noGrp="1"/>
          </p:cNvSpPr>
          <p:nvPr>
            <p:ph type="body" idx="1"/>
          </p:nvPr>
        </p:nvSpPr>
        <p:spPr>
          <a:xfrm>
            <a:off x="4572000" y="249492"/>
            <a:ext cx="3132348" cy="323850"/>
          </a:xfrm>
        </p:spPr>
        <p:txBody>
          <a:bodyPr/>
          <a:lstStyle/>
          <a:p>
            <a:r>
              <a:rPr lang="en-GB" dirty="0">
                <a:latin typeface="Century Gothic" panose="020B0502020202020204" pitchFamily="34" charset="0"/>
              </a:rPr>
              <a:t>Contact details</a:t>
            </a:r>
          </a:p>
        </p:txBody>
      </p:sp>
    </p:spTree>
    <p:extLst>
      <p:ext uri="{BB962C8B-B14F-4D97-AF65-F5344CB8AC3E}">
        <p14:creationId xmlns:p14="http://schemas.microsoft.com/office/powerpoint/2010/main" val="374292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4571B3C-9B3E-4E98-B3A5-A855A9A5F89C}"/>
              </a:ext>
            </a:extLst>
          </p:cNvPr>
          <p:cNvSpPr>
            <a:spLocks noGrp="1"/>
          </p:cNvSpPr>
          <p:nvPr>
            <p:ph type="title"/>
          </p:nvPr>
        </p:nvSpPr>
        <p:spPr>
          <a:xfrm>
            <a:off x="269776" y="52139"/>
            <a:ext cx="4464496" cy="1021556"/>
          </a:xfrm>
        </p:spPr>
        <p:txBody>
          <a:bodyPr/>
          <a:lstStyle/>
          <a:p>
            <a:r>
              <a:rPr lang="en-GB" dirty="0"/>
              <a:t>FOR YOUR DIARY</a:t>
            </a:r>
          </a:p>
        </p:txBody>
      </p:sp>
      <p:sp>
        <p:nvSpPr>
          <p:cNvPr id="5" name="TextBox 4">
            <a:extLst>
              <a:ext uri="{FF2B5EF4-FFF2-40B4-BE49-F238E27FC236}">
                <a16:creationId xmlns:a16="http://schemas.microsoft.com/office/drawing/2014/main" id="{8F933FDA-29FB-4245-BF39-9257BB6A9940}"/>
              </a:ext>
            </a:extLst>
          </p:cNvPr>
          <p:cNvSpPr txBox="1"/>
          <p:nvPr/>
        </p:nvSpPr>
        <p:spPr>
          <a:xfrm>
            <a:off x="261491" y="541291"/>
            <a:ext cx="5238328" cy="240065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sng" strike="noStrike" kern="1200" cap="none" spc="0" normalizeH="0" baseline="0" noProof="0" dirty="0">
                <a:ln>
                  <a:noFill/>
                </a:ln>
                <a:solidFill>
                  <a:srgbClr val="242424"/>
                </a:solidFill>
                <a:effectLst/>
                <a:uLnTx/>
                <a:uFillTx/>
                <a:latin typeface="Arial"/>
                <a:ea typeface="Calibri" panose="020F0502020204030204" pitchFamily="34" charset="0"/>
                <a:cs typeface="+mn-cs"/>
              </a:rPr>
              <a:t>Tues 16</a:t>
            </a:r>
            <a:r>
              <a:rPr kumimoji="0" lang="en-GB" sz="1500" b="1" i="0" u="sng" strike="noStrike" kern="1200" cap="none" spc="0" normalizeH="0" baseline="30000" noProof="0" dirty="0">
                <a:ln>
                  <a:noFill/>
                </a:ln>
                <a:solidFill>
                  <a:srgbClr val="242424"/>
                </a:solidFill>
                <a:effectLst/>
                <a:uLnTx/>
                <a:uFillTx/>
                <a:latin typeface="Arial"/>
                <a:ea typeface="Calibri" panose="020F0502020204030204" pitchFamily="34" charset="0"/>
                <a:cs typeface="+mn-cs"/>
              </a:rPr>
              <a:t>th</a:t>
            </a:r>
            <a:r>
              <a:rPr kumimoji="0" lang="en-GB" sz="1500" b="1" i="0" u="sng" strike="noStrike" kern="1200" cap="none" spc="0" normalizeH="0" baseline="0" noProof="0" dirty="0">
                <a:ln>
                  <a:noFill/>
                </a:ln>
                <a:solidFill>
                  <a:srgbClr val="242424"/>
                </a:solidFill>
                <a:effectLst/>
                <a:uLnTx/>
                <a:uFillTx/>
                <a:latin typeface="Arial"/>
                <a:ea typeface="Calibri" panose="020F0502020204030204" pitchFamily="34" charset="0"/>
                <a:cs typeface="+mn-cs"/>
              </a:rPr>
              <a:t> September – DSL Network (planning meeting)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Microsoft Teams</a:t>
            </a:r>
            <a:r>
              <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r>
              <a:rPr kumimoji="0" lang="en-GB" sz="1200" b="0" i="0" u="sng" strike="noStrike" kern="1200" cap="none" spc="0" normalizeH="0" baseline="0" noProof="0" dirty="0">
                <a:ln>
                  <a:noFill/>
                </a:ln>
                <a:solidFill>
                  <a:srgbClr val="5B5FC7"/>
                </a:solidFill>
                <a:effectLst/>
                <a:uLnTx/>
                <a:uFillTx/>
                <a:latin typeface="Arial"/>
                <a:ea typeface="Calibri" panose="020F0502020204030204" pitchFamily="34" charset="0"/>
                <a:cs typeface="+mn-cs"/>
                <a:hlinkClick r:id="rId2"/>
              </a:rPr>
              <a:t>Need help?</a:t>
            </a:r>
            <a:r>
              <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sng" strike="noStrike" kern="1200" cap="none" spc="0" normalizeH="0" baseline="0" noProof="0" dirty="0">
                <a:ln>
                  <a:noFill/>
                </a:ln>
                <a:solidFill>
                  <a:srgbClr val="5B5FC7"/>
                </a:solidFill>
                <a:effectLst/>
                <a:uLnTx/>
                <a:uFillTx/>
                <a:latin typeface="Arial"/>
                <a:ea typeface="Calibri" panose="020F0502020204030204" pitchFamily="34" charset="0"/>
                <a:cs typeface="+mn-cs"/>
                <a:hlinkClick r:id="rId3" tooltip="Meeting join link"/>
              </a:rPr>
              <a:t>Join the meeting now</a:t>
            </a:r>
            <a:r>
              <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Meeting ID: </a:t>
            </a:r>
            <a:r>
              <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373 883 018 830 7 </a:t>
            </a:r>
            <a:endPar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Passcode: </a:t>
            </a:r>
            <a:r>
              <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br3i2uY6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500" b="1" i="0" u="sng" strike="noStrike" kern="1200" cap="none" spc="0" normalizeH="0" baseline="0" noProof="0" dirty="0">
                <a:ln>
                  <a:noFill/>
                </a:ln>
                <a:solidFill>
                  <a:srgbClr val="000000"/>
                </a:solidFill>
                <a:effectLst/>
                <a:uLnTx/>
                <a:uFillTx/>
                <a:latin typeface="Arial"/>
                <a:ea typeface="Calibri" panose="020F0502020204030204" pitchFamily="34" charset="0"/>
                <a:cs typeface="+mn-cs"/>
              </a:rPr>
              <a:t>Tues 23</a:t>
            </a:r>
            <a:r>
              <a:rPr kumimoji="0" lang="en-GB" sz="1500" b="1" i="0" u="sng" strike="noStrike" kern="1200" cap="none" spc="0" normalizeH="0" baseline="30000" noProof="0" dirty="0">
                <a:ln>
                  <a:noFill/>
                </a:ln>
                <a:solidFill>
                  <a:srgbClr val="000000"/>
                </a:solidFill>
                <a:effectLst/>
                <a:uLnTx/>
                <a:uFillTx/>
                <a:latin typeface="Arial"/>
                <a:ea typeface="Calibri" panose="020F0502020204030204" pitchFamily="34" charset="0"/>
                <a:cs typeface="+mn-cs"/>
              </a:rPr>
              <a:t>rd</a:t>
            </a:r>
            <a:r>
              <a:rPr kumimoji="0" lang="en-GB" sz="1500" b="1" i="0" u="sng" strike="noStrike" kern="1200" cap="none" spc="0" normalizeH="0" baseline="0" noProof="0" dirty="0">
                <a:ln>
                  <a:noFill/>
                </a:ln>
                <a:solidFill>
                  <a:srgbClr val="000000"/>
                </a:solidFill>
                <a:effectLst/>
                <a:uLnTx/>
                <a:uFillTx/>
                <a:latin typeface="Arial"/>
                <a:ea typeface="Calibri" panose="020F0502020204030204" pitchFamily="34" charset="0"/>
                <a:cs typeface="+mn-cs"/>
              </a:rPr>
              <a:t> September – DSL Network (full meeting)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Microsoft Teams</a:t>
            </a:r>
            <a:r>
              <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r>
              <a:rPr kumimoji="0" lang="en-GB" sz="1200" b="0" i="0" u="sng" strike="noStrike" kern="1200" cap="none" spc="0" normalizeH="0" baseline="0" noProof="0" dirty="0">
                <a:ln>
                  <a:noFill/>
                </a:ln>
                <a:solidFill>
                  <a:srgbClr val="5B5FC7"/>
                </a:solidFill>
                <a:effectLst/>
                <a:uLnTx/>
                <a:uFillTx/>
                <a:latin typeface="Arial"/>
                <a:ea typeface="Calibri" panose="020F0502020204030204" pitchFamily="34" charset="0"/>
                <a:cs typeface="+mn-cs"/>
                <a:hlinkClick r:id="rId4"/>
              </a:rPr>
              <a:t>Need help?</a:t>
            </a:r>
            <a:r>
              <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sng" strike="noStrike" kern="1200" cap="none" spc="0" normalizeH="0" baseline="0" noProof="0" dirty="0">
                <a:ln>
                  <a:noFill/>
                </a:ln>
                <a:solidFill>
                  <a:srgbClr val="5B5FC7"/>
                </a:solidFill>
                <a:effectLst/>
                <a:uLnTx/>
                <a:uFillTx/>
                <a:latin typeface="Arial"/>
                <a:ea typeface="Calibri" panose="020F0502020204030204" pitchFamily="34" charset="0"/>
                <a:cs typeface="+mn-cs"/>
                <a:hlinkClick r:id="rId5" tooltip="Meeting join link"/>
              </a:rPr>
              <a:t>Join the meeting now</a:t>
            </a:r>
            <a:r>
              <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 </a:t>
            </a:r>
            <a:endPar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Meeting ID: </a:t>
            </a:r>
            <a:r>
              <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386 180 017 075 5 </a:t>
            </a:r>
            <a:endParaRPr kumimoji="0" lang="en-GB" sz="1200" b="0" i="0" u="none" strike="noStrike" kern="1200" cap="none" spc="0" normalizeH="0" baseline="0" noProof="0" dirty="0">
              <a:ln>
                <a:noFill/>
              </a:ln>
              <a:solidFill>
                <a:srgbClr val="000000"/>
              </a:solidFill>
              <a:effectLst/>
              <a:uLnTx/>
              <a:uFillTx/>
              <a:latin typeface="Arial"/>
              <a:ea typeface="Calibri" panose="020F0502020204030204" pitchFamily="34"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dirty="0">
                <a:ln>
                  <a:noFill/>
                </a:ln>
                <a:solidFill>
                  <a:srgbClr val="616161"/>
                </a:solidFill>
                <a:effectLst/>
                <a:uLnTx/>
                <a:uFillTx/>
                <a:latin typeface="Arial"/>
                <a:ea typeface="Calibri" panose="020F0502020204030204" pitchFamily="34" charset="0"/>
                <a:cs typeface="+mn-cs"/>
              </a:rPr>
              <a:t>Passcode: </a:t>
            </a:r>
            <a:r>
              <a:rPr kumimoji="0" lang="en-GB" sz="1200" b="0" i="0" u="none" strike="noStrike" kern="1200" cap="none" spc="0" normalizeH="0" baseline="0" noProof="0" dirty="0">
                <a:ln>
                  <a:noFill/>
                </a:ln>
                <a:solidFill>
                  <a:srgbClr val="242424"/>
                </a:solidFill>
                <a:effectLst/>
                <a:uLnTx/>
                <a:uFillTx/>
                <a:latin typeface="Arial"/>
                <a:ea typeface="Calibri" panose="020F0502020204030204" pitchFamily="34" charset="0"/>
                <a:cs typeface="+mn-cs"/>
              </a:rPr>
              <a:t>FT7sC9Qq </a:t>
            </a:r>
          </a:p>
        </p:txBody>
      </p:sp>
      <p:sp>
        <p:nvSpPr>
          <p:cNvPr id="6" name="TextBox 5">
            <a:extLst>
              <a:ext uri="{FF2B5EF4-FFF2-40B4-BE49-F238E27FC236}">
                <a16:creationId xmlns:a16="http://schemas.microsoft.com/office/drawing/2014/main" id="{CA7EDC8C-58DB-4EB7-B399-86AFAEE57748}"/>
              </a:ext>
            </a:extLst>
          </p:cNvPr>
          <p:cNvSpPr txBox="1"/>
          <p:nvPr/>
        </p:nvSpPr>
        <p:spPr>
          <a:xfrm>
            <a:off x="5436097" y="0"/>
            <a:ext cx="3653630" cy="2769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1" i="0" u="sng" strike="noStrike" kern="1200" cap="none" spc="0" normalizeH="0" baseline="0" noProof="0" dirty="0">
                <a:ln>
                  <a:noFill/>
                </a:ln>
                <a:solidFill>
                  <a:srgbClr val="242424"/>
                </a:solidFill>
                <a:effectLst/>
                <a:uLnTx/>
                <a:uFillTx/>
                <a:latin typeface="Arial"/>
                <a:ea typeface="Calibri" panose="020F0502020204030204" pitchFamily="34" charset="0"/>
                <a:cs typeface="+mn-cs"/>
              </a:rPr>
              <a:t>Thursday 3</a:t>
            </a:r>
            <a:r>
              <a:rPr kumimoji="0" lang="en-GB" sz="1200" b="1" i="0" u="sng" strike="noStrike" kern="1200" cap="none" spc="0" normalizeH="0" baseline="30000" noProof="0" dirty="0">
                <a:ln>
                  <a:noFill/>
                </a:ln>
                <a:solidFill>
                  <a:srgbClr val="242424"/>
                </a:solidFill>
                <a:effectLst/>
                <a:uLnTx/>
                <a:uFillTx/>
                <a:latin typeface="Arial"/>
                <a:ea typeface="Calibri" panose="020F0502020204030204" pitchFamily="34" charset="0"/>
                <a:cs typeface="+mn-cs"/>
              </a:rPr>
              <a:t>rd</a:t>
            </a:r>
            <a:r>
              <a:rPr kumimoji="0" lang="en-GB" sz="1200" b="1" i="0" u="sng" strike="noStrike" kern="1200" cap="none" spc="0" normalizeH="0" baseline="0" noProof="0" dirty="0">
                <a:ln>
                  <a:noFill/>
                </a:ln>
                <a:solidFill>
                  <a:srgbClr val="242424"/>
                </a:solidFill>
                <a:effectLst/>
                <a:uLnTx/>
                <a:uFillTx/>
                <a:latin typeface="Arial"/>
                <a:ea typeface="Calibri" panose="020F0502020204030204" pitchFamily="34" charset="0"/>
                <a:cs typeface="+mn-cs"/>
              </a:rPr>
              <a:t> July - Enfield Inclusion Exhibition</a:t>
            </a:r>
          </a:p>
        </p:txBody>
      </p:sp>
      <p:pic>
        <p:nvPicPr>
          <p:cNvPr id="7" name="Picture 6">
            <a:extLst>
              <a:ext uri="{FF2B5EF4-FFF2-40B4-BE49-F238E27FC236}">
                <a16:creationId xmlns:a16="http://schemas.microsoft.com/office/drawing/2014/main" id="{857568BE-7992-44E6-B8AC-ECB7F75B828B}"/>
              </a:ext>
            </a:extLst>
          </p:cNvPr>
          <p:cNvPicPr>
            <a:picLocks noChangeAspect="1"/>
          </p:cNvPicPr>
          <p:nvPr/>
        </p:nvPicPr>
        <p:blipFill>
          <a:blip r:embed="rId6"/>
          <a:stretch>
            <a:fillRect/>
          </a:stretch>
        </p:blipFill>
        <p:spPr>
          <a:xfrm>
            <a:off x="395536" y="3147814"/>
            <a:ext cx="1524000" cy="1714500"/>
          </a:xfrm>
          <a:prstGeom prst="rect">
            <a:avLst/>
          </a:prstGeom>
          <a:ln>
            <a:solidFill>
              <a:schemeClr val="tx1"/>
            </a:solidFill>
          </a:ln>
        </p:spPr>
      </p:pic>
      <p:pic>
        <p:nvPicPr>
          <p:cNvPr id="8" name="Picture 7" descr="A screenshot of a website&#10;&#10;Description automatically generated">
            <a:extLst>
              <a:ext uri="{FF2B5EF4-FFF2-40B4-BE49-F238E27FC236}">
                <a16:creationId xmlns:a16="http://schemas.microsoft.com/office/drawing/2014/main" id="{F86F9872-AEEE-440D-BC1A-78E86A68CAFE}"/>
              </a:ext>
            </a:extLst>
          </p:cNvPr>
          <p:cNvPicPr>
            <a:picLocks noChangeAspect="1"/>
          </p:cNvPicPr>
          <p:nvPr/>
        </p:nvPicPr>
        <p:blipFill>
          <a:blip r:embed="rId7"/>
          <a:stretch>
            <a:fillRect/>
          </a:stretch>
        </p:blipFill>
        <p:spPr>
          <a:xfrm>
            <a:off x="5580112" y="286450"/>
            <a:ext cx="3384375" cy="4761038"/>
          </a:xfrm>
          <a:prstGeom prst="rect">
            <a:avLst/>
          </a:prstGeom>
        </p:spPr>
      </p:pic>
      <p:sp>
        <p:nvSpPr>
          <p:cNvPr id="9" name="TextBox 8">
            <a:extLst>
              <a:ext uri="{FF2B5EF4-FFF2-40B4-BE49-F238E27FC236}">
                <a16:creationId xmlns:a16="http://schemas.microsoft.com/office/drawing/2014/main" id="{27FE65B4-B233-4E3A-932E-7845FE31AE9A}"/>
              </a:ext>
            </a:extLst>
          </p:cNvPr>
          <p:cNvSpPr txBox="1"/>
          <p:nvPr/>
        </p:nvSpPr>
        <p:spPr>
          <a:xfrm>
            <a:off x="2297832" y="3291830"/>
            <a:ext cx="1524000" cy="1015663"/>
          </a:xfrm>
          <a:prstGeom prst="rect">
            <a:avLst/>
          </a:prstGeom>
          <a:solidFill>
            <a:srgbClr val="FFFFCC"/>
          </a:solidFill>
          <a:ln>
            <a:solidFill>
              <a:schemeClr val="tx1"/>
            </a:solidFill>
          </a:ln>
        </p:spPr>
        <p:txBody>
          <a:bodyPr wrap="square" rtlCol="0">
            <a:spAutoFit/>
          </a:bodyPr>
          <a:lstStyle/>
          <a:p>
            <a:pPr algn="ctr"/>
            <a:r>
              <a:rPr lang="en-GB" sz="2000" dirty="0">
                <a:latin typeface="+mn-lt"/>
              </a:rPr>
              <a:t>Don’t forget </a:t>
            </a:r>
          </a:p>
          <a:p>
            <a:pPr algn="ctr"/>
            <a:r>
              <a:rPr lang="en-GB" sz="2000" dirty="0">
                <a:latin typeface="+mn-lt"/>
              </a:rPr>
              <a:t>your </a:t>
            </a:r>
          </a:p>
          <a:p>
            <a:pPr algn="ctr"/>
            <a:r>
              <a:rPr lang="en-GB" sz="2000" dirty="0">
                <a:latin typeface="+mn-lt"/>
              </a:rPr>
              <a:t>self-audit</a:t>
            </a:r>
          </a:p>
        </p:txBody>
      </p:sp>
      <p:sp>
        <p:nvSpPr>
          <p:cNvPr id="10" name="TextBox 9">
            <a:extLst>
              <a:ext uri="{FF2B5EF4-FFF2-40B4-BE49-F238E27FC236}">
                <a16:creationId xmlns:a16="http://schemas.microsoft.com/office/drawing/2014/main" id="{F98379CA-192C-4B1C-8D4F-EC62FDA40B08}"/>
              </a:ext>
            </a:extLst>
          </p:cNvPr>
          <p:cNvSpPr txBox="1"/>
          <p:nvPr/>
        </p:nvSpPr>
        <p:spPr>
          <a:xfrm>
            <a:off x="3633192" y="4230060"/>
            <a:ext cx="1524000" cy="784830"/>
          </a:xfrm>
          <a:prstGeom prst="rect">
            <a:avLst/>
          </a:prstGeom>
          <a:solidFill>
            <a:srgbClr val="FFFFCC"/>
          </a:solidFill>
          <a:ln>
            <a:solidFill>
              <a:schemeClr val="tx1"/>
            </a:solidFill>
          </a:ln>
        </p:spPr>
        <p:txBody>
          <a:bodyPr wrap="square" rtlCol="0">
            <a:spAutoFit/>
          </a:bodyPr>
          <a:lstStyle/>
          <a:p>
            <a:pPr algn="ctr"/>
            <a:r>
              <a:rPr lang="en-GB" sz="1500" dirty="0">
                <a:latin typeface="+mn-lt"/>
              </a:rPr>
              <a:t>Or your Online Safety parent workshops</a:t>
            </a:r>
          </a:p>
        </p:txBody>
      </p:sp>
    </p:spTree>
    <p:extLst>
      <p:ext uri="{BB962C8B-B14F-4D97-AF65-F5344CB8AC3E}">
        <p14:creationId xmlns:p14="http://schemas.microsoft.com/office/powerpoint/2010/main" val="3938615450"/>
      </p:ext>
    </p:extLst>
  </p:cSld>
  <p:clrMapOvr>
    <a:masterClrMapping/>
  </p:clrMapOvr>
</p:sld>
</file>

<file path=ppt/theme/theme1.xml><?xml version="1.0" encoding="utf-8"?>
<a:theme xmlns:a="http://schemas.openxmlformats.org/drawingml/2006/main" name="1_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nfield Template">
  <a:themeElements>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field Templat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Enfield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field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field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field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field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field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field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field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field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field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field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field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nfield Council PowerPoint template 16x9_2024_FINAL_v2.pptx  -  Compatibility Mode" id="{EEABB678-CD34-48E9-BD8C-33323E8DD641}" vid="{1C1B91D2-F64B-4EBE-BD1A-2A4DC2E6AE7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3041C197CC1D49A0FAFB342DF1BCDA" ma:contentTypeVersion="18" ma:contentTypeDescription="Create a new document." ma:contentTypeScope="" ma:versionID="fb4e7d79f47ce0e5f2fba87742c61275">
  <xsd:schema xmlns:xsd="http://www.w3.org/2001/XMLSchema" xmlns:xs="http://www.w3.org/2001/XMLSchema" xmlns:p="http://schemas.microsoft.com/office/2006/metadata/properties" xmlns:ns2="2f283c52-2861-43e6-9d6b-7f768626eb7b" xmlns:ns3="1acdde57-f6a1-45ff-829c-8fc975b420fc" targetNamespace="http://schemas.microsoft.com/office/2006/metadata/properties" ma:root="true" ma:fieldsID="f598965ec1baef0bd10315842661553d" ns2:_="" ns3:_="">
    <xsd:import namespace="2f283c52-2861-43e6-9d6b-7f768626eb7b"/>
    <xsd:import namespace="1acdde57-f6a1-45ff-829c-8fc975b420f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283c52-2861-43e6-9d6b-7f768626eb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f8d12ea9-c60f-4e1f-a3c4-fd36cf9294e6}" ma:internalName="TaxCatchAll" ma:showField="CatchAllData" ma:web="2f283c52-2861-43e6-9d6b-7f768626eb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cdde57-f6a1-45ff-829c-8fc975b420f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56619fc-a7a0-4310-97c6-cc26cb34961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B52C075-F732-48AD-88F0-F0A8F3DB67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283c52-2861-43e6-9d6b-7f768626eb7b"/>
    <ds:schemaRef ds:uri="1acdde57-f6a1-45ff-829c-8fc975b42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B16C0D1-AE5E-47A9-AF8D-BAE55561B6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Default Theme</Template>
  <TotalTime>1484</TotalTime>
  <Words>764</Words>
  <Application>Microsoft Office PowerPoint</Application>
  <PresentationFormat>On-screen Show (16:9)</PresentationFormat>
  <Paragraphs>119</Paragraphs>
  <Slides>10</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Century Gothic</vt:lpstr>
      <vt:lpstr>Times</vt:lpstr>
      <vt:lpstr>1_Enfield Template</vt:lpstr>
      <vt:lpstr>Custom Design</vt:lpstr>
      <vt:lpstr>Enfield Template</vt:lpstr>
      <vt:lpstr>PowerPoint Presentation</vt:lpstr>
      <vt:lpstr>LOVE IS THE RUNNING TOWARDS</vt:lpstr>
      <vt:lpstr>END OF YEAR BINGO! How many points do you have?</vt:lpstr>
      <vt:lpstr>What has happened to KCSIE 2025?</vt:lpstr>
      <vt:lpstr>PowerPoint Presentation</vt:lpstr>
      <vt:lpstr>PowerPoint Presentation</vt:lpstr>
      <vt:lpstr>PowerPoint Presentation</vt:lpstr>
      <vt:lpstr>PowerPoint Presentation</vt:lpstr>
      <vt:lpstr>FOR YOUR DIARY</vt:lpstr>
      <vt:lpstr>PowerPoint Presentation</vt:lpstr>
    </vt:vector>
  </TitlesOfParts>
  <Company>뿿</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Hill</dc:creator>
  <cp:lastModifiedBy>Samantha Hill</cp:lastModifiedBy>
  <cp:revision>1</cp:revision>
  <cp:lastPrinted>2011-01-25T15:11:23Z</cp:lastPrinted>
  <dcterms:created xsi:type="dcterms:W3CDTF">2025-06-23T12:54:52Z</dcterms:created>
  <dcterms:modified xsi:type="dcterms:W3CDTF">2025-06-24T13:39:50Z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02b1413-7813-406b-b6f6-6ae50587ee27_Enabled">
    <vt:lpwstr>true</vt:lpwstr>
  </property>
  <property fmtid="{D5CDD505-2E9C-101B-9397-08002B2CF9AE}" pid="3" name="MSIP_Label_d02b1413-7813-406b-b6f6-6ae50587ee27_SetDate">
    <vt:lpwstr>2024-07-18T12:35:10Z</vt:lpwstr>
  </property>
  <property fmtid="{D5CDD505-2E9C-101B-9397-08002B2CF9AE}" pid="4" name="MSIP_Label_d02b1413-7813-406b-b6f6-6ae50587ee27_Method">
    <vt:lpwstr>Privileged</vt:lpwstr>
  </property>
  <property fmtid="{D5CDD505-2E9C-101B-9397-08002B2CF9AE}" pid="5" name="MSIP_Label_d02b1413-7813-406b-b6f6-6ae50587ee27_Name">
    <vt:lpwstr>d02b1413-7813-406b-b6f6-6ae50587ee27</vt:lpwstr>
  </property>
  <property fmtid="{D5CDD505-2E9C-101B-9397-08002B2CF9AE}" pid="6" name="MSIP_Label_d02b1413-7813-406b-b6f6-6ae50587ee27_SiteId">
    <vt:lpwstr>cc18b91d-1bb2-4d9b-ac76-7a4447488d49</vt:lpwstr>
  </property>
  <property fmtid="{D5CDD505-2E9C-101B-9397-08002B2CF9AE}" pid="7" name="MSIP_Label_d02b1413-7813-406b-b6f6-6ae50587ee27_ActionId">
    <vt:lpwstr>1df0f39c-1f9d-437a-9e85-9e6533a51d90</vt:lpwstr>
  </property>
  <property fmtid="{D5CDD505-2E9C-101B-9397-08002B2CF9AE}" pid="8" name="MSIP_Label_d02b1413-7813-406b-b6f6-6ae50587ee27_ContentBits">
    <vt:lpwstr>0</vt:lpwstr>
  </property>
</Properties>
</file>