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9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D7D745-8FDD-4B44-A0D2-25E96AD96E25}" type="doc">
      <dgm:prSet loTypeId="urn:microsoft.com/office/officeart/2005/8/layout/radial6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EBCDD1EB-0C73-44C4-BCE2-EF18B80660A1}">
      <dgm:prSet phldrT="[Text]" custT="1"/>
      <dgm:spPr/>
      <dgm:t>
        <a:bodyPr/>
        <a:lstStyle/>
        <a:p>
          <a:r>
            <a:rPr lang="en-GB" sz="2400" dirty="0">
              <a:solidFill>
                <a:schemeClr val="tx1"/>
              </a:solidFill>
              <a:latin typeface="+mj-lt"/>
            </a:rPr>
            <a:t>Identity</a:t>
          </a:r>
        </a:p>
      </dgm:t>
    </dgm:pt>
    <dgm:pt modelId="{94A6FA85-7D58-47AF-B3E1-17D4B2DE5D47}" type="parTrans" cxnId="{85E5BC85-B14F-4524-BE37-8ABE8E0E5342}">
      <dgm:prSet/>
      <dgm:spPr/>
      <dgm:t>
        <a:bodyPr/>
        <a:lstStyle/>
        <a:p>
          <a:endParaRPr lang="en-GB" sz="2000">
            <a:latin typeface="+mj-lt"/>
          </a:endParaRPr>
        </a:p>
      </dgm:t>
    </dgm:pt>
    <dgm:pt modelId="{6935BBE0-F48B-4DEB-BF4B-2AC3A42D5629}" type="sibTrans" cxnId="{85E5BC85-B14F-4524-BE37-8ABE8E0E5342}">
      <dgm:prSet/>
      <dgm:spPr/>
      <dgm:t>
        <a:bodyPr/>
        <a:lstStyle/>
        <a:p>
          <a:endParaRPr lang="en-GB" sz="2000">
            <a:latin typeface="+mj-lt"/>
          </a:endParaRPr>
        </a:p>
      </dgm:t>
    </dgm:pt>
    <dgm:pt modelId="{623AEB5D-4CCC-4BF7-BF2D-AD3DB3286C68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  <a:latin typeface="+mj-lt"/>
            </a:rPr>
            <a:t>Moral Values</a:t>
          </a:r>
        </a:p>
      </dgm:t>
    </dgm:pt>
    <dgm:pt modelId="{FBC71AAD-DCD1-4057-8C0E-C3C15B973410}" type="parTrans" cxnId="{00E7D4DE-ED7D-4B18-B366-C86BC0EDCE75}">
      <dgm:prSet/>
      <dgm:spPr/>
      <dgm:t>
        <a:bodyPr/>
        <a:lstStyle/>
        <a:p>
          <a:endParaRPr lang="en-GB" sz="2000">
            <a:latin typeface="+mj-lt"/>
          </a:endParaRPr>
        </a:p>
      </dgm:t>
    </dgm:pt>
    <dgm:pt modelId="{6ED90705-0DC2-4DD6-8AFA-54A89568F4EB}" type="sibTrans" cxnId="{00E7D4DE-ED7D-4B18-B366-C86BC0EDCE75}">
      <dgm:prSet/>
      <dgm:spPr/>
      <dgm:t>
        <a:bodyPr/>
        <a:lstStyle/>
        <a:p>
          <a:endParaRPr lang="en-GB" sz="2000">
            <a:latin typeface="+mj-lt"/>
          </a:endParaRPr>
        </a:p>
      </dgm:t>
    </dgm:pt>
    <dgm:pt modelId="{8557901E-F6AA-4A10-90BE-C8D4874A4934}">
      <dgm:prSet phldrT="[Text]" custT="1"/>
      <dgm:spPr/>
      <dgm:t>
        <a:bodyPr/>
        <a:lstStyle/>
        <a:p>
          <a:r>
            <a:rPr lang="en-GB" sz="2000" dirty="0">
              <a:latin typeface="+mj-lt"/>
            </a:rPr>
            <a:t>Emotional </a:t>
          </a:r>
        </a:p>
      </dgm:t>
    </dgm:pt>
    <dgm:pt modelId="{F113296B-FF31-40A7-BD34-2D52CB2258E8}" type="parTrans" cxnId="{90C31AE9-C9C6-4AA5-ADE0-40EBFCABA594}">
      <dgm:prSet/>
      <dgm:spPr/>
      <dgm:t>
        <a:bodyPr/>
        <a:lstStyle/>
        <a:p>
          <a:endParaRPr lang="en-GB" sz="2000">
            <a:latin typeface="+mj-lt"/>
          </a:endParaRPr>
        </a:p>
      </dgm:t>
    </dgm:pt>
    <dgm:pt modelId="{4DEA84D7-324E-46BE-A64D-6D2B7C60623E}" type="sibTrans" cxnId="{90C31AE9-C9C6-4AA5-ADE0-40EBFCABA594}">
      <dgm:prSet/>
      <dgm:spPr/>
      <dgm:t>
        <a:bodyPr/>
        <a:lstStyle/>
        <a:p>
          <a:endParaRPr lang="en-GB" sz="2000">
            <a:latin typeface="+mj-lt"/>
          </a:endParaRPr>
        </a:p>
      </dgm:t>
    </dgm:pt>
    <dgm:pt modelId="{B16BB049-519C-43FA-B421-73D5E1CEDD34}">
      <dgm:prSet phldrT="[Text]" custT="1"/>
      <dgm:spPr/>
      <dgm:t>
        <a:bodyPr/>
        <a:lstStyle/>
        <a:p>
          <a:r>
            <a:rPr lang="en-GB" sz="2000" dirty="0">
              <a:latin typeface="+mj-lt"/>
            </a:rPr>
            <a:t>Cultural</a:t>
          </a:r>
        </a:p>
      </dgm:t>
    </dgm:pt>
    <dgm:pt modelId="{D62BDBE6-8560-4CA8-937A-09441179D8B3}" type="parTrans" cxnId="{E84B25B0-12C4-4551-936F-CAE9B64F1C7D}">
      <dgm:prSet/>
      <dgm:spPr/>
      <dgm:t>
        <a:bodyPr/>
        <a:lstStyle/>
        <a:p>
          <a:endParaRPr lang="en-GB" sz="2000">
            <a:latin typeface="+mj-lt"/>
          </a:endParaRPr>
        </a:p>
      </dgm:t>
    </dgm:pt>
    <dgm:pt modelId="{4C7430E6-0060-49EA-B6CF-3F91FA7730EC}" type="sibTrans" cxnId="{E84B25B0-12C4-4551-936F-CAE9B64F1C7D}">
      <dgm:prSet/>
      <dgm:spPr/>
      <dgm:t>
        <a:bodyPr/>
        <a:lstStyle/>
        <a:p>
          <a:endParaRPr lang="en-GB" sz="2000">
            <a:latin typeface="+mj-lt"/>
          </a:endParaRPr>
        </a:p>
      </dgm:t>
    </dgm:pt>
    <dgm:pt modelId="{44BBA79A-83EB-46E7-947A-C1F44A48C71B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  <a:latin typeface="+mj-lt"/>
            </a:rPr>
            <a:t>Societal / environmental</a:t>
          </a:r>
        </a:p>
      </dgm:t>
    </dgm:pt>
    <dgm:pt modelId="{9C698571-78A7-4D6B-B0C3-3C99B43B9A91}" type="parTrans" cxnId="{35453D05-ACC8-4E3D-BEB0-F18EC949BD54}">
      <dgm:prSet/>
      <dgm:spPr/>
      <dgm:t>
        <a:bodyPr/>
        <a:lstStyle/>
        <a:p>
          <a:endParaRPr lang="en-GB" sz="2000">
            <a:latin typeface="+mj-lt"/>
          </a:endParaRPr>
        </a:p>
      </dgm:t>
    </dgm:pt>
    <dgm:pt modelId="{CDDAF873-575B-4EF6-9FA7-C43EFDF5BB2A}" type="sibTrans" cxnId="{35453D05-ACC8-4E3D-BEB0-F18EC949BD54}">
      <dgm:prSet/>
      <dgm:spPr/>
      <dgm:t>
        <a:bodyPr/>
        <a:lstStyle/>
        <a:p>
          <a:endParaRPr lang="en-GB" sz="2000">
            <a:latin typeface="+mj-lt"/>
          </a:endParaRPr>
        </a:p>
      </dgm:t>
    </dgm:pt>
    <dgm:pt modelId="{280B3720-57D1-48DB-8238-B5C335C41435}">
      <dgm:prSet custT="1"/>
      <dgm:spPr/>
      <dgm:t>
        <a:bodyPr/>
        <a:lstStyle/>
        <a:p>
          <a:r>
            <a:rPr lang="en-GB" sz="2000" dirty="0">
              <a:latin typeface="+mj-lt"/>
            </a:rPr>
            <a:t>Cognitive </a:t>
          </a:r>
        </a:p>
      </dgm:t>
    </dgm:pt>
    <dgm:pt modelId="{EEBEF68E-5692-46AC-9F32-DE4CE647B137}" type="parTrans" cxnId="{AF37CC24-85B5-4C4B-9885-08C3412FCA74}">
      <dgm:prSet/>
      <dgm:spPr/>
      <dgm:t>
        <a:bodyPr/>
        <a:lstStyle/>
        <a:p>
          <a:endParaRPr lang="en-GB" sz="2000">
            <a:latin typeface="+mj-lt"/>
          </a:endParaRPr>
        </a:p>
      </dgm:t>
    </dgm:pt>
    <dgm:pt modelId="{6D596EFA-661B-47B4-8EB4-E655F361D147}" type="sibTrans" cxnId="{AF37CC24-85B5-4C4B-9885-08C3412FCA74}">
      <dgm:prSet/>
      <dgm:spPr/>
      <dgm:t>
        <a:bodyPr/>
        <a:lstStyle/>
        <a:p>
          <a:endParaRPr lang="en-GB" sz="2000">
            <a:latin typeface="+mj-lt"/>
          </a:endParaRPr>
        </a:p>
      </dgm:t>
    </dgm:pt>
    <dgm:pt modelId="{6CA7A81C-568B-4198-A00D-23500641299C}" type="pres">
      <dgm:prSet presAssocID="{3FD7D745-8FDD-4B44-A0D2-25E96AD96E2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5F5F852-BC3D-4E2C-B27A-DF1F6758651C}" type="pres">
      <dgm:prSet presAssocID="{EBCDD1EB-0C73-44C4-BCE2-EF18B80660A1}" presName="centerShape" presStyleLbl="node0" presStyleIdx="0" presStyleCnt="1"/>
      <dgm:spPr/>
    </dgm:pt>
    <dgm:pt modelId="{5ED41654-7A72-4682-AAA2-F737D21C5434}" type="pres">
      <dgm:prSet presAssocID="{623AEB5D-4CCC-4BF7-BF2D-AD3DB3286C68}" presName="node" presStyleLbl="node1" presStyleIdx="0" presStyleCnt="5" custScaleX="121019" custScaleY="103702">
        <dgm:presLayoutVars>
          <dgm:bulletEnabled val="1"/>
        </dgm:presLayoutVars>
      </dgm:prSet>
      <dgm:spPr/>
    </dgm:pt>
    <dgm:pt modelId="{877CA98A-464C-46B6-B59D-A9F555367A40}" type="pres">
      <dgm:prSet presAssocID="{623AEB5D-4CCC-4BF7-BF2D-AD3DB3286C68}" presName="dummy" presStyleCnt="0"/>
      <dgm:spPr/>
    </dgm:pt>
    <dgm:pt modelId="{89F1F4C2-F327-43B4-9817-0F33C96945BF}" type="pres">
      <dgm:prSet presAssocID="{6ED90705-0DC2-4DD6-8AFA-54A89568F4EB}" presName="sibTrans" presStyleLbl="sibTrans2D1" presStyleIdx="0" presStyleCnt="5"/>
      <dgm:spPr/>
    </dgm:pt>
    <dgm:pt modelId="{BD353906-6FE1-4B5C-BC4F-6EF4731193CB}" type="pres">
      <dgm:prSet presAssocID="{8557901E-F6AA-4A10-90BE-C8D4874A4934}" presName="node" presStyleLbl="node1" presStyleIdx="1" presStyleCnt="5" custScaleX="131983" custScaleY="114297">
        <dgm:presLayoutVars>
          <dgm:bulletEnabled val="1"/>
        </dgm:presLayoutVars>
      </dgm:prSet>
      <dgm:spPr/>
    </dgm:pt>
    <dgm:pt modelId="{E2DE3874-9ACB-4168-AF91-129A634FF309}" type="pres">
      <dgm:prSet presAssocID="{8557901E-F6AA-4A10-90BE-C8D4874A4934}" presName="dummy" presStyleCnt="0"/>
      <dgm:spPr/>
    </dgm:pt>
    <dgm:pt modelId="{49F05691-6355-499F-9B1C-52DB3CF1AF5E}" type="pres">
      <dgm:prSet presAssocID="{4DEA84D7-324E-46BE-A64D-6D2B7C60623E}" presName="sibTrans" presStyleLbl="sibTrans2D1" presStyleIdx="1" presStyleCnt="5"/>
      <dgm:spPr/>
    </dgm:pt>
    <dgm:pt modelId="{2EF6AE63-466D-41DC-96C2-EA754C58DE6D}" type="pres">
      <dgm:prSet presAssocID="{B16BB049-519C-43FA-B421-73D5E1CEDD34}" presName="node" presStyleLbl="node1" presStyleIdx="2" presStyleCnt="5" custScaleX="137205" custScaleY="106800">
        <dgm:presLayoutVars>
          <dgm:bulletEnabled val="1"/>
        </dgm:presLayoutVars>
      </dgm:prSet>
      <dgm:spPr/>
    </dgm:pt>
    <dgm:pt modelId="{6BCB020C-C8A8-411F-BD6E-AA6B398CBDB1}" type="pres">
      <dgm:prSet presAssocID="{B16BB049-519C-43FA-B421-73D5E1CEDD34}" presName="dummy" presStyleCnt="0"/>
      <dgm:spPr/>
    </dgm:pt>
    <dgm:pt modelId="{41938893-8B5E-4C5F-BA19-91528A03BC67}" type="pres">
      <dgm:prSet presAssocID="{4C7430E6-0060-49EA-B6CF-3F91FA7730EC}" presName="sibTrans" presStyleLbl="sibTrans2D1" presStyleIdx="2" presStyleCnt="5"/>
      <dgm:spPr/>
    </dgm:pt>
    <dgm:pt modelId="{58E06765-36A7-4A65-8903-2B76A6F72E7A}" type="pres">
      <dgm:prSet presAssocID="{44BBA79A-83EB-46E7-947A-C1F44A48C71B}" presName="node" presStyleLbl="node1" presStyleIdx="3" presStyleCnt="5" custScaleX="141877" custScaleY="115900">
        <dgm:presLayoutVars>
          <dgm:bulletEnabled val="1"/>
        </dgm:presLayoutVars>
      </dgm:prSet>
      <dgm:spPr/>
    </dgm:pt>
    <dgm:pt modelId="{3F269E4F-C996-40A4-92E2-06F45CC06880}" type="pres">
      <dgm:prSet presAssocID="{44BBA79A-83EB-46E7-947A-C1F44A48C71B}" presName="dummy" presStyleCnt="0"/>
      <dgm:spPr/>
    </dgm:pt>
    <dgm:pt modelId="{8D4B77F9-D26E-4A26-AAF8-D5CF46C5739D}" type="pres">
      <dgm:prSet presAssocID="{CDDAF873-575B-4EF6-9FA7-C43EFDF5BB2A}" presName="sibTrans" presStyleLbl="sibTrans2D1" presStyleIdx="3" presStyleCnt="5"/>
      <dgm:spPr/>
    </dgm:pt>
    <dgm:pt modelId="{3D5E95C2-E647-4014-B82D-48972ADE5B8F}" type="pres">
      <dgm:prSet presAssocID="{280B3720-57D1-48DB-8238-B5C335C41435}" presName="node" presStyleLbl="node1" presStyleIdx="4" presStyleCnt="5" custScaleX="120392" custScaleY="109279">
        <dgm:presLayoutVars>
          <dgm:bulletEnabled val="1"/>
        </dgm:presLayoutVars>
      </dgm:prSet>
      <dgm:spPr/>
    </dgm:pt>
    <dgm:pt modelId="{2E8C54B7-34E8-4379-BAFF-42994695C50F}" type="pres">
      <dgm:prSet presAssocID="{280B3720-57D1-48DB-8238-B5C335C41435}" presName="dummy" presStyleCnt="0"/>
      <dgm:spPr/>
    </dgm:pt>
    <dgm:pt modelId="{57556458-C8CE-4AE5-B750-263D73380C13}" type="pres">
      <dgm:prSet presAssocID="{6D596EFA-661B-47B4-8EB4-E655F361D147}" presName="sibTrans" presStyleLbl="sibTrans2D1" presStyleIdx="4" presStyleCnt="5"/>
      <dgm:spPr/>
    </dgm:pt>
  </dgm:ptLst>
  <dgm:cxnLst>
    <dgm:cxn modelId="{E64EA301-C0E5-4170-9B21-5302AA65C6D4}" type="presOf" srcId="{44BBA79A-83EB-46E7-947A-C1F44A48C71B}" destId="{58E06765-36A7-4A65-8903-2B76A6F72E7A}" srcOrd="0" destOrd="0" presId="urn:microsoft.com/office/officeart/2005/8/layout/radial6"/>
    <dgm:cxn modelId="{35453D05-ACC8-4E3D-BEB0-F18EC949BD54}" srcId="{EBCDD1EB-0C73-44C4-BCE2-EF18B80660A1}" destId="{44BBA79A-83EB-46E7-947A-C1F44A48C71B}" srcOrd="3" destOrd="0" parTransId="{9C698571-78A7-4D6B-B0C3-3C99B43B9A91}" sibTransId="{CDDAF873-575B-4EF6-9FA7-C43EFDF5BB2A}"/>
    <dgm:cxn modelId="{60845114-3A01-4D91-9865-FA60FB6F083F}" type="presOf" srcId="{4C7430E6-0060-49EA-B6CF-3F91FA7730EC}" destId="{41938893-8B5E-4C5F-BA19-91528A03BC67}" srcOrd="0" destOrd="0" presId="urn:microsoft.com/office/officeart/2005/8/layout/radial6"/>
    <dgm:cxn modelId="{AF37CC24-85B5-4C4B-9885-08C3412FCA74}" srcId="{EBCDD1EB-0C73-44C4-BCE2-EF18B80660A1}" destId="{280B3720-57D1-48DB-8238-B5C335C41435}" srcOrd="4" destOrd="0" parTransId="{EEBEF68E-5692-46AC-9F32-DE4CE647B137}" sibTransId="{6D596EFA-661B-47B4-8EB4-E655F361D147}"/>
    <dgm:cxn modelId="{8E034863-59CD-4CF4-803F-107AF90E77CC}" type="presOf" srcId="{3FD7D745-8FDD-4B44-A0D2-25E96AD96E25}" destId="{6CA7A81C-568B-4198-A00D-23500641299C}" srcOrd="0" destOrd="0" presId="urn:microsoft.com/office/officeart/2005/8/layout/radial6"/>
    <dgm:cxn modelId="{B409A745-B04A-40C5-BEA3-0FC8273044ED}" type="presOf" srcId="{6D596EFA-661B-47B4-8EB4-E655F361D147}" destId="{57556458-C8CE-4AE5-B750-263D73380C13}" srcOrd="0" destOrd="0" presId="urn:microsoft.com/office/officeart/2005/8/layout/radial6"/>
    <dgm:cxn modelId="{FD273F53-5B81-461A-ADE4-54FE316047A7}" type="presOf" srcId="{8557901E-F6AA-4A10-90BE-C8D4874A4934}" destId="{BD353906-6FE1-4B5C-BC4F-6EF4731193CB}" srcOrd="0" destOrd="0" presId="urn:microsoft.com/office/officeart/2005/8/layout/radial6"/>
    <dgm:cxn modelId="{3610DD77-C079-4D09-870B-23EBB3495B29}" type="presOf" srcId="{EBCDD1EB-0C73-44C4-BCE2-EF18B80660A1}" destId="{45F5F852-BC3D-4E2C-B27A-DF1F6758651C}" srcOrd="0" destOrd="0" presId="urn:microsoft.com/office/officeart/2005/8/layout/radial6"/>
    <dgm:cxn modelId="{2CB8BE5A-A39B-4B59-9B5A-EC7B4D4368D0}" type="presOf" srcId="{280B3720-57D1-48DB-8238-B5C335C41435}" destId="{3D5E95C2-E647-4014-B82D-48972ADE5B8F}" srcOrd="0" destOrd="0" presId="urn:microsoft.com/office/officeart/2005/8/layout/radial6"/>
    <dgm:cxn modelId="{D9C46C7D-5A9E-4820-94F5-507AEBD34616}" type="presOf" srcId="{B16BB049-519C-43FA-B421-73D5E1CEDD34}" destId="{2EF6AE63-466D-41DC-96C2-EA754C58DE6D}" srcOrd="0" destOrd="0" presId="urn:microsoft.com/office/officeart/2005/8/layout/radial6"/>
    <dgm:cxn modelId="{85E5BC85-B14F-4524-BE37-8ABE8E0E5342}" srcId="{3FD7D745-8FDD-4B44-A0D2-25E96AD96E25}" destId="{EBCDD1EB-0C73-44C4-BCE2-EF18B80660A1}" srcOrd="0" destOrd="0" parTransId="{94A6FA85-7D58-47AF-B3E1-17D4B2DE5D47}" sibTransId="{6935BBE0-F48B-4DEB-BF4B-2AC3A42D5629}"/>
    <dgm:cxn modelId="{64C4AD98-4E1D-44F5-9188-2226FDB95B3C}" type="presOf" srcId="{6ED90705-0DC2-4DD6-8AFA-54A89568F4EB}" destId="{89F1F4C2-F327-43B4-9817-0F33C96945BF}" srcOrd="0" destOrd="0" presId="urn:microsoft.com/office/officeart/2005/8/layout/radial6"/>
    <dgm:cxn modelId="{5E53F4AF-2BFD-4431-AC9C-012E5E644255}" type="presOf" srcId="{4DEA84D7-324E-46BE-A64D-6D2B7C60623E}" destId="{49F05691-6355-499F-9B1C-52DB3CF1AF5E}" srcOrd="0" destOrd="0" presId="urn:microsoft.com/office/officeart/2005/8/layout/radial6"/>
    <dgm:cxn modelId="{E84B25B0-12C4-4551-936F-CAE9B64F1C7D}" srcId="{EBCDD1EB-0C73-44C4-BCE2-EF18B80660A1}" destId="{B16BB049-519C-43FA-B421-73D5E1CEDD34}" srcOrd="2" destOrd="0" parTransId="{D62BDBE6-8560-4CA8-937A-09441179D8B3}" sibTransId="{4C7430E6-0060-49EA-B6CF-3F91FA7730EC}"/>
    <dgm:cxn modelId="{F8ECA1D1-1C33-48FC-9A95-B1784B9CF3AB}" type="presOf" srcId="{623AEB5D-4CCC-4BF7-BF2D-AD3DB3286C68}" destId="{5ED41654-7A72-4682-AAA2-F737D21C5434}" srcOrd="0" destOrd="0" presId="urn:microsoft.com/office/officeart/2005/8/layout/radial6"/>
    <dgm:cxn modelId="{00E7D4DE-ED7D-4B18-B366-C86BC0EDCE75}" srcId="{EBCDD1EB-0C73-44C4-BCE2-EF18B80660A1}" destId="{623AEB5D-4CCC-4BF7-BF2D-AD3DB3286C68}" srcOrd="0" destOrd="0" parTransId="{FBC71AAD-DCD1-4057-8C0E-C3C15B973410}" sibTransId="{6ED90705-0DC2-4DD6-8AFA-54A89568F4EB}"/>
    <dgm:cxn modelId="{90C31AE9-C9C6-4AA5-ADE0-40EBFCABA594}" srcId="{EBCDD1EB-0C73-44C4-BCE2-EF18B80660A1}" destId="{8557901E-F6AA-4A10-90BE-C8D4874A4934}" srcOrd="1" destOrd="0" parTransId="{F113296B-FF31-40A7-BD34-2D52CB2258E8}" sibTransId="{4DEA84D7-324E-46BE-A64D-6D2B7C60623E}"/>
    <dgm:cxn modelId="{D594B8FD-7875-457B-B122-1FCD1494BA18}" type="presOf" srcId="{CDDAF873-575B-4EF6-9FA7-C43EFDF5BB2A}" destId="{8D4B77F9-D26E-4A26-AAF8-D5CF46C5739D}" srcOrd="0" destOrd="0" presId="urn:microsoft.com/office/officeart/2005/8/layout/radial6"/>
    <dgm:cxn modelId="{AFC7A854-11C2-455A-8962-442E533EFB66}" type="presParOf" srcId="{6CA7A81C-568B-4198-A00D-23500641299C}" destId="{45F5F852-BC3D-4E2C-B27A-DF1F6758651C}" srcOrd="0" destOrd="0" presId="urn:microsoft.com/office/officeart/2005/8/layout/radial6"/>
    <dgm:cxn modelId="{1BCF470E-1F73-4231-9773-DC029A84F277}" type="presParOf" srcId="{6CA7A81C-568B-4198-A00D-23500641299C}" destId="{5ED41654-7A72-4682-AAA2-F737D21C5434}" srcOrd="1" destOrd="0" presId="urn:microsoft.com/office/officeart/2005/8/layout/radial6"/>
    <dgm:cxn modelId="{50480405-DF00-496C-B85B-DF2B1B34DD5A}" type="presParOf" srcId="{6CA7A81C-568B-4198-A00D-23500641299C}" destId="{877CA98A-464C-46B6-B59D-A9F555367A40}" srcOrd="2" destOrd="0" presId="urn:microsoft.com/office/officeart/2005/8/layout/radial6"/>
    <dgm:cxn modelId="{111F786F-6CDB-4338-8383-07674BA9AB0F}" type="presParOf" srcId="{6CA7A81C-568B-4198-A00D-23500641299C}" destId="{89F1F4C2-F327-43B4-9817-0F33C96945BF}" srcOrd="3" destOrd="0" presId="urn:microsoft.com/office/officeart/2005/8/layout/radial6"/>
    <dgm:cxn modelId="{0054C120-F7D9-42D7-8ED9-320F8AA4CC1F}" type="presParOf" srcId="{6CA7A81C-568B-4198-A00D-23500641299C}" destId="{BD353906-6FE1-4B5C-BC4F-6EF4731193CB}" srcOrd="4" destOrd="0" presId="urn:microsoft.com/office/officeart/2005/8/layout/radial6"/>
    <dgm:cxn modelId="{2FD5C24A-8EB7-482F-9C45-F5B283B71AFE}" type="presParOf" srcId="{6CA7A81C-568B-4198-A00D-23500641299C}" destId="{E2DE3874-9ACB-4168-AF91-129A634FF309}" srcOrd="5" destOrd="0" presId="urn:microsoft.com/office/officeart/2005/8/layout/radial6"/>
    <dgm:cxn modelId="{AE9F2A18-AEBE-450D-A0BE-B11AE49A3B7A}" type="presParOf" srcId="{6CA7A81C-568B-4198-A00D-23500641299C}" destId="{49F05691-6355-499F-9B1C-52DB3CF1AF5E}" srcOrd="6" destOrd="0" presId="urn:microsoft.com/office/officeart/2005/8/layout/radial6"/>
    <dgm:cxn modelId="{AC3CC8DF-E1DC-4C91-A6B0-A1855BB1DE5A}" type="presParOf" srcId="{6CA7A81C-568B-4198-A00D-23500641299C}" destId="{2EF6AE63-466D-41DC-96C2-EA754C58DE6D}" srcOrd="7" destOrd="0" presId="urn:microsoft.com/office/officeart/2005/8/layout/radial6"/>
    <dgm:cxn modelId="{D68FEABA-A98E-445A-890F-243E37440715}" type="presParOf" srcId="{6CA7A81C-568B-4198-A00D-23500641299C}" destId="{6BCB020C-C8A8-411F-BD6E-AA6B398CBDB1}" srcOrd="8" destOrd="0" presId="urn:microsoft.com/office/officeart/2005/8/layout/radial6"/>
    <dgm:cxn modelId="{2B18EAF1-379E-4B30-8872-6EF9B566F433}" type="presParOf" srcId="{6CA7A81C-568B-4198-A00D-23500641299C}" destId="{41938893-8B5E-4C5F-BA19-91528A03BC67}" srcOrd="9" destOrd="0" presId="urn:microsoft.com/office/officeart/2005/8/layout/radial6"/>
    <dgm:cxn modelId="{58D83D27-E292-4A03-84C1-647542C74ADB}" type="presParOf" srcId="{6CA7A81C-568B-4198-A00D-23500641299C}" destId="{58E06765-36A7-4A65-8903-2B76A6F72E7A}" srcOrd="10" destOrd="0" presId="urn:microsoft.com/office/officeart/2005/8/layout/radial6"/>
    <dgm:cxn modelId="{36FABE7E-E26A-4690-A177-4DB234A738EE}" type="presParOf" srcId="{6CA7A81C-568B-4198-A00D-23500641299C}" destId="{3F269E4F-C996-40A4-92E2-06F45CC06880}" srcOrd="11" destOrd="0" presId="urn:microsoft.com/office/officeart/2005/8/layout/radial6"/>
    <dgm:cxn modelId="{F326EFEC-5031-4634-BCDD-0F9C3C74786D}" type="presParOf" srcId="{6CA7A81C-568B-4198-A00D-23500641299C}" destId="{8D4B77F9-D26E-4A26-AAF8-D5CF46C5739D}" srcOrd="12" destOrd="0" presId="urn:microsoft.com/office/officeart/2005/8/layout/radial6"/>
    <dgm:cxn modelId="{3F277477-FACA-4EDD-871E-82F39A51BAF6}" type="presParOf" srcId="{6CA7A81C-568B-4198-A00D-23500641299C}" destId="{3D5E95C2-E647-4014-B82D-48972ADE5B8F}" srcOrd="13" destOrd="0" presId="urn:microsoft.com/office/officeart/2005/8/layout/radial6"/>
    <dgm:cxn modelId="{330B276B-98F5-4169-A7E8-E3818EEAEE1E}" type="presParOf" srcId="{6CA7A81C-568B-4198-A00D-23500641299C}" destId="{2E8C54B7-34E8-4379-BAFF-42994695C50F}" srcOrd="14" destOrd="0" presId="urn:microsoft.com/office/officeart/2005/8/layout/radial6"/>
    <dgm:cxn modelId="{9E774367-B068-4A6F-A38D-662C5EC2DBF0}" type="presParOf" srcId="{6CA7A81C-568B-4198-A00D-23500641299C}" destId="{57556458-C8CE-4AE5-B750-263D73380C13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556458-C8CE-4AE5-B750-263D73380C13}">
      <dsp:nvSpPr>
        <dsp:cNvPr id="0" name=""/>
        <dsp:cNvSpPr/>
      </dsp:nvSpPr>
      <dsp:spPr>
        <a:xfrm>
          <a:off x="1310863" y="685225"/>
          <a:ext cx="4766447" cy="4766447"/>
        </a:xfrm>
        <a:prstGeom prst="blockArc">
          <a:avLst>
            <a:gd name="adj1" fmla="val 11880000"/>
            <a:gd name="adj2" fmla="val 16200000"/>
            <a:gd name="adj3" fmla="val 4633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D4B77F9-D26E-4A26-AAF8-D5CF46C5739D}">
      <dsp:nvSpPr>
        <dsp:cNvPr id="0" name=""/>
        <dsp:cNvSpPr/>
      </dsp:nvSpPr>
      <dsp:spPr>
        <a:xfrm>
          <a:off x="1310863" y="685225"/>
          <a:ext cx="4766447" cy="4766447"/>
        </a:xfrm>
        <a:prstGeom prst="blockArc">
          <a:avLst>
            <a:gd name="adj1" fmla="val 7560000"/>
            <a:gd name="adj2" fmla="val 11880000"/>
            <a:gd name="adj3" fmla="val 4633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1938893-8B5E-4C5F-BA19-91528A03BC67}">
      <dsp:nvSpPr>
        <dsp:cNvPr id="0" name=""/>
        <dsp:cNvSpPr/>
      </dsp:nvSpPr>
      <dsp:spPr>
        <a:xfrm>
          <a:off x="1310863" y="685225"/>
          <a:ext cx="4766447" cy="4766447"/>
        </a:xfrm>
        <a:prstGeom prst="blockArc">
          <a:avLst>
            <a:gd name="adj1" fmla="val 3240000"/>
            <a:gd name="adj2" fmla="val 7560000"/>
            <a:gd name="adj3" fmla="val 4633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9F05691-6355-499F-9B1C-52DB3CF1AF5E}">
      <dsp:nvSpPr>
        <dsp:cNvPr id="0" name=""/>
        <dsp:cNvSpPr/>
      </dsp:nvSpPr>
      <dsp:spPr>
        <a:xfrm>
          <a:off x="1310863" y="685225"/>
          <a:ext cx="4766447" cy="4766447"/>
        </a:xfrm>
        <a:prstGeom prst="blockArc">
          <a:avLst>
            <a:gd name="adj1" fmla="val 20520000"/>
            <a:gd name="adj2" fmla="val 3240000"/>
            <a:gd name="adj3" fmla="val 4633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9F1F4C2-F327-43B4-9817-0F33C96945BF}">
      <dsp:nvSpPr>
        <dsp:cNvPr id="0" name=""/>
        <dsp:cNvSpPr/>
      </dsp:nvSpPr>
      <dsp:spPr>
        <a:xfrm>
          <a:off x="1310863" y="685225"/>
          <a:ext cx="4766447" cy="4766447"/>
        </a:xfrm>
        <a:prstGeom prst="blockArc">
          <a:avLst>
            <a:gd name="adj1" fmla="val 16200000"/>
            <a:gd name="adj2" fmla="val 20520000"/>
            <a:gd name="adj3" fmla="val 4633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5F5F852-BC3D-4E2C-B27A-DF1F6758651C}">
      <dsp:nvSpPr>
        <dsp:cNvPr id="0" name=""/>
        <dsp:cNvSpPr/>
      </dsp:nvSpPr>
      <dsp:spPr>
        <a:xfrm>
          <a:off x="2598817" y="1973179"/>
          <a:ext cx="2190539" cy="219053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tx1"/>
              </a:solidFill>
              <a:latin typeface="+mj-lt"/>
            </a:rPr>
            <a:t>Identity</a:t>
          </a:r>
        </a:p>
      </dsp:txBody>
      <dsp:txXfrm>
        <a:off x="2919614" y="2293976"/>
        <a:ext cx="1548945" cy="1548945"/>
      </dsp:txXfrm>
    </dsp:sp>
    <dsp:sp modelId="{5ED41654-7A72-4682-AAA2-F737D21C5434}">
      <dsp:nvSpPr>
        <dsp:cNvPr id="0" name=""/>
        <dsp:cNvSpPr/>
      </dsp:nvSpPr>
      <dsp:spPr>
        <a:xfrm>
          <a:off x="2766247" y="-54644"/>
          <a:ext cx="1855678" cy="159014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  <a:latin typeface="+mj-lt"/>
            </a:rPr>
            <a:t>Moral Values</a:t>
          </a:r>
        </a:p>
      </dsp:txBody>
      <dsp:txXfrm>
        <a:off x="3038005" y="178227"/>
        <a:ext cx="1312162" cy="1124401"/>
      </dsp:txXfrm>
    </dsp:sp>
    <dsp:sp modelId="{BD353906-6FE1-4B5C-BC4F-6EF4731193CB}">
      <dsp:nvSpPr>
        <dsp:cNvPr id="0" name=""/>
        <dsp:cNvSpPr/>
      </dsp:nvSpPr>
      <dsp:spPr>
        <a:xfrm>
          <a:off x="4896268" y="1472748"/>
          <a:ext cx="2023797" cy="175260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+mj-lt"/>
            </a:rPr>
            <a:t>Emotional </a:t>
          </a:r>
        </a:p>
      </dsp:txBody>
      <dsp:txXfrm>
        <a:off x="5192646" y="1729411"/>
        <a:ext cx="1431041" cy="1239278"/>
      </dsp:txXfrm>
    </dsp:sp>
    <dsp:sp modelId="{2EF6AE63-466D-41DC-96C2-EA754C58DE6D}">
      <dsp:nvSpPr>
        <dsp:cNvPr id="0" name=""/>
        <dsp:cNvSpPr/>
      </dsp:nvSpPr>
      <dsp:spPr>
        <a:xfrm>
          <a:off x="4010528" y="4133035"/>
          <a:ext cx="2103870" cy="1637647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+mj-lt"/>
            </a:rPr>
            <a:t>Cultural</a:t>
          </a:r>
        </a:p>
      </dsp:txBody>
      <dsp:txXfrm>
        <a:off x="4318633" y="4372863"/>
        <a:ext cx="1487660" cy="1157991"/>
      </dsp:txXfrm>
    </dsp:sp>
    <dsp:sp modelId="{58E06765-36A7-4A65-8903-2B76A6F72E7A}">
      <dsp:nvSpPr>
        <dsp:cNvPr id="0" name=""/>
        <dsp:cNvSpPr/>
      </dsp:nvSpPr>
      <dsp:spPr>
        <a:xfrm>
          <a:off x="1237954" y="4063266"/>
          <a:ext cx="2175510" cy="1777184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  <a:latin typeface="+mj-lt"/>
            </a:rPr>
            <a:t>Societal / environmental</a:t>
          </a:r>
        </a:p>
      </dsp:txBody>
      <dsp:txXfrm>
        <a:off x="1556550" y="4323529"/>
        <a:ext cx="1538318" cy="1256658"/>
      </dsp:txXfrm>
    </dsp:sp>
    <dsp:sp modelId="{3D5E95C2-E647-4014-B82D-48972ADE5B8F}">
      <dsp:nvSpPr>
        <dsp:cNvPr id="0" name=""/>
        <dsp:cNvSpPr/>
      </dsp:nvSpPr>
      <dsp:spPr>
        <a:xfrm>
          <a:off x="556974" y="1511220"/>
          <a:ext cx="1846063" cy="1675659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+mj-lt"/>
            </a:rPr>
            <a:t>Cognitive </a:t>
          </a:r>
        </a:p>
      </dsp:txBody>
      <dsp:txXfrm>
        <a:off x="827324" y="1756615"/>
        <a:ext cx="1305363" cy="11848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4CBA4-2189-8BF0-230B-403BD0C35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3243AD-CA5E-E67C-C3C9-9A566C257A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17D87-7D28-959E-891C-B4F304B65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9589-9762-41D8-A770-8F80BB605AE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A7387-4D11-3BCE-E3C9-EBC847483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B4F7A-9145-AFE1-1178-65395B0BE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65A6E-F05B-482C-88BC-B70E25306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903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C6DB2-791A-39D9-8E10-E7436769E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619518-E9EF-D649-38D0-0DD208EB6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15C67-FBDE-4181-2147-C5755E278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9589-9762-41D8-A770-8F80BB605AE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654E1-C807-9D2D-85F3-6993D0FC5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C44C2-647F-1C20-9D03-25BF6C256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65A6E-F05B-482C-88BC-B70E25306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82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B8ED44-B230-AD12-C56D-B0796078C1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D82ADE-BEB5-7116-0FD2-47643CD770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1DDDE-1D62-25EB-2283-2D62E67F1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9589-9762-41D8-A770-8F80BB605AE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91A80-DC03-4E51-F7CB-EAA7C4A52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3AA2B-F77A-56BB-A6D2-48F4C978B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65A6E-F05B-482C-88BC-B70E25306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9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BEC14-FA68-B4A5-25BB-D1ED7D4CA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284A5-9F20-DE6A-866B-C09FF1E3C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2F702D-7001-E5DE-0233-B100F1E0D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9589-9762-41D8-A770-8F80BB605AE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93599-E7FF-4073-72B7-D80C32605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41AD5-2EAA-6F2C-783C-4D6BB49B2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65A6E-F05B-482C-88BC-B70E25306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16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F003A-DACB-B443-C7E9-93C79489A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0696F-7161-1CA8-29B7-7B3FD1CAE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678E4-0619-68BE-7160-B208DF20C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9589-9762-41D8-A770-8F80BB605AE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26968-3AF6-8A85-3817-E0E5357A6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648F3-F8E3-E644-0E09-41864CDC5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65A6E-F05B-482C-88BC-B70E25306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85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DF9FD-18A9-15EF-6D19-5550E6DB7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6A2B7-616E-D32D-F3C8-C7DD350CAF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948D3D-3C17-EE69-8158-9721B9C86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D557D7-8764-FFCB-E047-A17780E87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9589-9762-41D8-A770-8F80BB605AE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E1F2E9-E8F6-3B77-3AAC-50042ED34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5BFEC3-BC36-E4BD-EDBD-ECA3BC119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65A6E-F05B-482C-88BC-B70E25306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0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B2DFB-C336-1C5F-43BB-33052887D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681282-8590-61C2-DE85-7D9628DE4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415E04-78ED-4C2A-0694-0B6134093A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CDEED-61B0-F32E-34BE-6B88B27C99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72D29F-BCD5-832F-DC16-3E1AE094FE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8F8FBF-C666-AC9E-27E5-9478608C2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9589-9762-41D8-A770-8F80BB605AE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B0D00A-78DD-E59D-40C4-6E40FB9B9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DEC7EC-94E2-BDD4-43EA-D35DD9A2E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65A6E-F05B-482C-88BC-B70E25306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95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88657-6105-B3BB-8323-657ABB805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0A3695-C4DE-08F0-21EA-574D37F17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9589-9762-41D8-A770-8F80BB605AE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50F57E-0616-8707-40A5-95F742BB3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F336DC-41FC-44E1-E862-6B89826BB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65A6E-F05B-482C-88BC-B70E25306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477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20644D-6C10-DA93-8F66-12E261C03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9589-9762-41D8-A770-8F80BB605AE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CB6B43-A2F6-8B1A-983D-6922062B0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995355-27EA-4682-F4F4-76A24C4FC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65A6E-F05B-482C-88BC-B70E25306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5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C550E-C22C-E8A2-8FAB-79C57F02B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FAF54-A901-FEF3-8BF2-525887A19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089E3E-DD5E-B89D-FB86-AC93A51F77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B8298A-157C-F556-DB64-DC1866C00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9589-9762-41D8-A770-8F80BB605AE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642A6D-B34B-3055-899E-6D1B66DB9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4E4701-D415-2740-0BB8-2D3744BE6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65A6E-F05B-482C-88BC-B70E25306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499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95E12-82BE-8A35-A57B-604A3166E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9BC8A5-5516-9F85-67B7-FE3DC52C6B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54D272-A793-BD86-12F1-1F11C3529A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EAD21A-F6A0-2AE4-226F-67DA850AA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9589-9762-41D8-A770-8F80BB605AE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D44AD-E949-7D04-0290-505253646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CF27D1-EF89-4142-CB3A-E312380CE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65A6E-F05B-482C-88BC-B70E25306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96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153784-C96D-26CB-151E-8843F6932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D4AA2-4A7F-A5A1-6660-BFFA87BCE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82EA3-D678-C3E2-F152-E54A006B32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699589-9762-41D8-A770-8F80BB605AE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0B307-1143-1B3C-BE8B-3D84FC363D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96803-64DD-145D-271B-76D18A3A35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765A6E-F05B-482C-88BC-B70E25306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000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10135D4-D3A1-4556-B91B-4A12069D4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9CCD9CD-49AE-3D3E-923B-81ECD3FBF7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2015" y="-752015"/>
            <a:ext cx="6858000" cy="836203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5000">
                <a:srgbClr val="000000">
                  <a:alpha val="50000"/>
                </a:srgbClr>
              </a:gs>
              <a:gs pos="100000">
                <a:srgbClr val="000000">
                  <a:alpha val="6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7A7971-8BF9-EEB1-1A28-91A8C412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918" y="3429000"/>
            <a:ext cx="4506064" cy="188874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500" b="1">
                <a:solidFill>
                  <a:srgbClr val="FFFFFF"/>
                </a:solidFill>
              </a:rPr>
              <a:t>Key lines of Enquiry – Embedding Identity as a contextual Safeguarding risk factor in its own right</a:t>
            </a:r>
            <a:br>
              <a:rPr lang="en-US" sz="2500" b="1">
                <a:solidFill>
                  <a:srgbClr val="FFFFFF"/>
                </a:solidFill>
              </a:rPr>
            </a:br>
            <a:endParaRPr lang="en-US" sz="2500" b="1">
              <a:solidFill>
                <a:srgbClr val="FFFFFF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68BB9-A076-D88D-2EE9-5C37679D1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32162" y="6453002"/>
            <a:ext cx="42920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3A98EE3D-8CD1-4C3F-BD1C-C98C9596463C}" type="slidenum">
              <a:rPr lang="en-US" sz="900" noProof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</a:t>
            </a:fld>
            <a:endParaRPr lang="en-US" sz="900" noProof="0">
              <a:solidFill>
                <a:srgbClr val="FFFFFF"/>
              </a:solidFill>
            </a:endParaRP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EF652170-9647-56E9-4800-87825F8035A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450619" y="736375"/>
          <a:ext cx="7477041" cy="5785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50995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C1A4C-C8C8-8C9F-7C11-19DB6319D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Sample Footer Text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5D6784-0FBA-D36B-3C43-50CD6574A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GB" noProof="0"/>
              <a:t>20XX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0FCD24-DD77-82D3-40F3-B74E93108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GB" noProof="0" smtClean="0"/>
              <a:pPr rtl="0"/>
              <a:t>2</a:t>
            </a:fld>
            <a:endParaRPr lang="en-GB" noProof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55EE060-868C-2A20-7210-B73F95F26496}"/>
              </a:ext>
            </a:extLst>
          </p:cNvPr>
          <p:cNvGraphicFramePr>
            <a:graphicFrameLocks noGrp="1"/>
          </p:cNvGraphicFramePr>
          <p:nvPr/>
        </p:nvGraphicFramePr>
        <p:xfrm>
          <a:off x="141158" y="137160"/>
          <a:ext cx="11909684" cy="713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0602">
                  <a:extLst>
                    <a:ext uri="{9D8B030D-6E8A-4147-A177-3AD203B41FA5}">
                      <a16:colId xmlns:a16="http://schemas.microsoft.com/office/drawing/2014/main" val="2166375064"/>
                    </a:ext>
                  </a:extLst>
                </a:gridCol>
                <a:gridCol w="5904933">
                  <a:extLst>
                    <a:ext uri="{9D8B030D-6E8A-4147-A177-3AD203B41FA5}">
                      <a16:colId xmlns:a16="http://schemas.microsoft.com/office/drawing/2014/main" val="2502027487"/>
                    </a:ext>
                  </a:extLst>
                </a:gridCol>
                <a:gridCol w="3254149">
                  <a:extLst>
                    <a:ext uri="{9D8B030D-6E8A-4147-A177-3AD203B41FA5}">
                      <a16:colId xmlns:a16="http://schemas.microsoft.com/office/drawing/2014/main" val="1703485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Identity category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Contextual risks identified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Interventions</a:t>
                      </a:r>
                    </a:p>
                  </a:txBody>
                  <a:tcP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27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Moral Values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Strong sense of social justice</a:t>
                      </a:r>
                    </a:p>
                    <a:p>
                      <a:r>
                        <a:rPr lang="en-GB" dirty="0"/>
                        <a:t>Loyalty to friends/partners</a:t>
                      </a:r>
                    </a:p>
                    <a:p>
                      <a:r>
                        <a:rPr lang="en-GB" dirty="0"/>
                        <a:t>Honesty and openness were strong moral values even at the expense of losing friends/ impact within the family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en-GB" dirty="0"/>
                        <a:t>Clearly defining diagnosis would have helped her understand who she was.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Counselling or mentoring support 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Use of reflective practice to maximise opportunities of EMF’s journey.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Consistent use of Trauma informed practice across all agencies engaged with her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Goal oriented plans which recognised her personal, practical and social development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Stable environment, recognising her trauma, including interfamilial domestic abuse.</a:t>
                      </a:r>
                    </a:p>
                  </a:txBody>
                  <a:tcP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469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Emotional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Clear latent vulnerabilities</a:t>
                      </a:r>
                    </a:p>
                    <a:p>
                      <a:r>
                        <a:rPr lang="en-GB" dirty="0"/>
                        <a:t>Emotional challenges within her family dynamics</a:t>
                      </a:r>
                    </a:p>
                    <a:p>
                      <a:r>
                        <a:rPr lang="en-GB" dirty="0"/>
                        <a:t>Displayed outward going personality to new peer groups</a:t>
                      </a:r>
                    </a:p>
                    <a:p>
                      <a:r>
                        <a:rPr lang="en-GB" dirty="0"/>
                        <a:t>Lack of self worth/value evidenced by self harm and suicide attempts </a:t>
                      </a:r>
                    </a:p>
                    <a:p>
                      <a:r>
                        <a:rPr lang="en-GB" dirty="0"/>
                        <a:t>Physical and mental wellbeing</a:t>
                      </a:r>
                    </a:p>
                    <a:p>
                      <a:r>
                        <a:rPr lang="en-GB" dirty="0"/>
                        <a:t>Gender Identity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78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Cultural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Exploring her own cultural narrative through fashion.</a:t>
                      </a:r>
                    </a:p>
                    <a:p>
                      <a:r>
                        <a:rPr lang="en-GB" dirty="0"/>
                        <a:t>Highly creative evidenced through art/design/music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641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Societal/</a:t>
                      </a:r>
                    </a:p>
                    <a:p>
                      <a:r>
                        <a:rPr lang="en-GB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Environmental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Lack of a sense of belong in a place</a:t>
                      </a:r>
                    </a:p>
                    <a:p>
                      <a:r>
                        <a:rPr lang="en-GB" dirty="0"/>
                        <a:t>Experimenting with peer groups /friendship group</a:t>
                      </a:r>
                    </a:p>
                    <a:p>
                      <a:r>
                        <a:rPr lang="en-GB" dirty="0"/>
                        <a:t>No long-term stable accommodation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270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Cognitive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Moments of reflection when she finds a clam space</a:t>
                      </a:r>
                    </a:p>
                    <a:p>
                      <a:r>
                        <a:rPr lang="en-GB" dirty="0"/>
                        <a:t>Determination to explore why she is the way she is (mental health diagnosis, gender identity and changing her name)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636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860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243</Words>
  <Application>Microsoft Office PowerPoint</Application>
  <PresentationFormat>Widescreen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Key lines of Enquiry – Embedding Identity as a contextual Safeguarding risk factor in its own right </vt:lpstr>
      <vt:lpstr>PowerPoint Presentation</vt:lpstr>
    </vt:vector>
  </TitlesOfParts>
  <Company>London Borough of Enfield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lines of Enquiry – Embedding Identity as a contextual Safeguarding risk factor in its own right </dc:title>
  <dc:creator>Jonathon Toy</dc:creator>
  <cp:lastModifiedBy>Blossom Shakespeare</cp:lastModifiedBy>
  <cp:revision>1</cp:revision>
  <dcterms:created xsi:type="dcterms:W3CDTF">2025-06-24T11:27:53Z</dcterms:created>
  <dcterms:modified xsi:type="dcterms:W3CDTF">2025-06-25T15:02:42Z</dcterms:modified>
</cp:coreProperties>
</file>