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6" r:id="rId4"/>
    <p:sldMasterId id="2147483734" r:id="rId5"/>
  </p:sldMasterIdLst>
  <p:notesMasterIdLst>
    <p:notesMasterId r:id="rId19"/>
  </p:notesMasterIdLst>
  <p:handoutMasterIdLst>
    <p:handoutMasterId r:id="rId20"/>
  </p:handoutMasterIdLst>
  <p:sldIdLst>
    <p:sldId id="284" r:id="rId6"/>
    <p:sldId id="289" r:id="rId7"/>
    <p:sldId id="290" r:id="rId8"/>
    <p:sldId id="293" r:id="rId9"/>
    <p:sldId id="370" r:id="rId10"/>
    <p:sldId id="396" r:id="rId11"/>
    <p:sldId id="365" r:id="rId12"/>
    <p:sldId id="260" r:id="rId13"/>
    <p:sldId id="2592" r:id="rId14"/>
    <p:sldId id="262" r:id="rId15"/>
    <p:sldId id="264" r:id="rId16"/>
    <p:sldId id="288" r:id="rId17"/>
    <p:sldId id="40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2B1E"/>
    <a:srgbClr val="CE1921"/>
    <a:srgbClr val="CF1C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90C776-7DCD-4663-803A-A5492C9B0700}" v="10" dt="2025-11-18T16:25:38.6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80"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Stoker" userId="73fab5b3-9819-49f4-978f-fb7869aff333" providerId="ADAL" clId="{072CF35F-02BF-40EC-BA47-B479F7DB2C6C}"/>
    <pc:docChg chg="custSel addSld delSld modSld sldOrd delMainMaster">
      <pc:chgData name="Anne Stoker" userId="73fab5b3-9819-49f4-978f-fb7869aff333" providerId="ADAL" clId="{072CF35F-02BF-40EC-BA47-B479F7DB2C6C}" dt="2025-11-18T16:25:59.456" v="311" actId="1076"/>
      <pc:docMkLst>
        <pc:docMk/>
      </pc:docMkLst>
      <pc:sldChg chg="del">
        <pc:chgData name="Anne Stoker" userId="73fab5b3-9819-49f4-978f-fb7869aff333" providerId="ADAL" clId="{072CF35F-02BF-40EC-BA47-B479F7DB2C6C}" dt="2025-11-17T11:07:07.980" v="57" actId="2696"/>
        <pc:sldMkLst>
          <pc:docMk/>
          <pc:sldMk cId="3114341133" sldId="261"/>
        </pc:sldMkLst>
      </pc:sldChg>
      <pc:sldChg chg="modSp mod">
        <pc:chgData name="Anne Stoker" userId="73fab5b3-9819-49f4-978f-fb7869aff333" providerId="ADAL" clId="{072CF35F-02BF-40EC-BA47-B479F7DB2C6C}" dt="2025-11-18T16:14:21.052" v="108" actId="20577"/>
        <pc:sldMkLst>
          <pc:docMk/>
          <pc:sldMk cId="3435254930" sldId="262"/>
        </pc:sldMkLst>
        <pc:spChg chg="mod">
          <ac:chgData name="Anne Stoker" userId="73fab5b3-9819-49f4-978f-fb7869aff333" providerId="ADAL" clId="{072CF35F-02BF-40EC-BA47-B479F7DB2C6C}" dt="2025-11-18T16:14:21.052" v="108" actId="20577"/>
          <ac:spMkLst>
            <pc:docMk/>
            <pc:sldMk cId="3435254930" sldId="262"/>
            <ac:spMk id="28" creationId="{A58AFC52-D11E-E5B1-1BDE-5B3A6397ACE0}"/>
          </ac:spMkLst>
        </pc:spChg>
      </pc:sldChg>
      <pc:sldChg chg="modSp mod">
        <pc:chgData name="Anne Stoker" userId="73fab5b3-9819-49f4-978f-fb7869aff333" providerId="ADAL" clId="{072CF35F-02BF-40EC-BA47-B479F7DB2C6C}" dt="2025-11-17T11:06:43.853" v="56" actId="6549"/>
        <pc:sldMkLst>
          <pc:docMk/>
          <pc:sldMk cId="0" sldId="284"/>
        </pc:sldMkLst>
        <pc:spChg chg="mod">
          <ac:chgData name="Anne Stoker" userId="73fab5b3-9819-49f4-978f-fb7869aff333" providerId="ADAL" clId="{072CF35F-02BF-40EC-BA47-B479F7DB2C6C}" dt="2025-11-17T11:06:43.853" v="56" actId="6549"/>
          <ac:spMkLst>
            <pc:docMk/>
            <pc:sldMk cId="0" sldId="284"/>
            <ac:spMk id="6147" creationId="{A0B2EC4B-92A5-6A5C-23C4-B30951C5AAEB}"/>
          </ac:spMkLst>
        </pc:spChg>
      </pc:sldChg>
      <pc:sldChg chg="modSp mod">
        <pc:chgData name="Anne Stoker" userId="73fab5b3-9819-49f4-978f-fb7869aff333" providerId="ADAL" clId="{072CF35F-02BF-40EC-BA47-B479F7DB2C6C}" dt="2025-11-18T16:17:13.065" v="227" actId="20577"/>
        <pc:sldMkLst>
          <pc:docMk/>
          <pc:sldMk cId="3068801111" sldId="288"/>
        </pc:sldMkLst>
        <pc:graphicFrameChg chg="mod modGraphic">
          <ac:chgData name="Anne Stoker" userId="73fab5b3-9819-49f4-978f-fb7869aff333" providerId="ADAL" clId="{072CF35F-02BF-40EC-BA47-B479F7DB2C6C}" dt="2025-11-18T16:17:13.065" v="227" actId="20577"/>
          <ac:graphicFrameMkLst>
            <pc:docMk/>
            <pc:sldMk cId="3068801111" sldId="288"/>
            <ac:graphicFrameMk id="5" creationId="{B5C39E21-37ED-A9AA-2C8D-F0ABC5E3305E}"/>
          </ac:graphicFrameMkLst>
        </pc:graphicFrameChg>
      </pc:sldChg>
      <pc:sldChg chg="modSp mod">
        <pc:chgData name="Anne Stoker" userId="73fab5b3-9819-49f4-978f-fb7869aff333" providerId="ADAL" clId="{072CF35F-02BF-40EC-BA47-B479F7DB2C6C}" dt="2025-11-18T16:14:59.519" v="116" actId="20577"/>
        <pc:sldMkLst>
          <pc:docMk/>
          <pc:sldMk cId="1224572902" sldId="293"/>
        </pc:sldMkLst>
        <pc:spChg chg="mod">
          <ac:chgData name="Anne Stoker" userId="73fab5b3-9819-49f4-978f-fb7869aff333" providerId="ADAL" clId="{072CF35F-02BF-40EC-BA47-B479F7DB2C6C}" dt="2025-11-18T16:14:59.519" v="116" actId="20577"/>
          <ac:spMkLst>
            <pc:docMk/>
            <pc:sldMk cId="1224572902" sldId="293"/>
            <ac:spMk id="3" creationId="{3079E7E8-6E71-DF1D-AFE8-CE320A6562DF}"/>
          </ac:spMkLst>
        </pc:spChg>
      </pc:sldChg>
      <pc:sldChg chg="modSp add mod">
        <pc:chgData name="Anne Stoker" userId="73fab5b3-9819-49f4-978f-fb7869aff333" providerId="ADAL" clId="{072CF35F-02BF-40EC-BA47-B479F7DB2C6C}" dt="2025-11-18T16:25:59.456" v="311" actId="1076"/>
        <pc:sldMkLst>
          <pc:docMk/>
          <pc:sldMk cId="3012657206" sldId="365"/>
        </pc:sldMkLst>
        <pc:spChg chg="mod">
          <ac:chgData name="Anne Stoker" userId="73fab5b3-9819-49f4-978f-fb7869aff333" providerId="ADAL" clId="{072CF35F-02BF-40EC-BA47-B479F7DB2C6C}" dt="2025-11-18T16:25:46.250" v="310" actId="1076"/>
          <ac:spMkLst>
            <pc:docMk/>
            <pc:sldMk cId="3012657206" sldId="365"/>
            <ac:spMk id="2" creationId="{DC203DFB-68DA-E4E4-22AE-908F709958F5}"/>
          </ac:spMkLst>
        </pc:spChg>
        <pc:graphicFrameChg chg="mod">
          <ac:chgData name="Anne Stoker" userId="73fab5b3-9819-49f4-978f-fb7869aff333" providerId="ADAL" clId="{072CF35F-02BF-40EC-BA47-B479F7DB2C6C}" dt="2025-11-18T16:25:59.456" v="311" actId="1076"/>
          <ac:graphicFrameMkLst>
            <pc:docMk/>
            <pc:sldMk cId="3012657206" sldId="365"/>
            <ac:graphicFrameMk id="5" creationId="{6E0540E2-311D-5F99-E6DE-63CAD4DBD1BB}"/>
          </ac:graphicFrameMkLst>
        </pc:graphicFrameChg>
      </pc:sldChg>
      <pc:sldChg chg="modSp add mod">
        <pc:chgData name="Anne Stoker" userId="73fab5b3-9819-49f4-978f-fb7869aff333" providerId="ADAL" clId="{072CF35F-02BF-40EC-BA47-B479F7DB2C6C}" dt="2025-11-18T16:24:31.326" v="306" actId="6549"/>
        <pc:sldMkLst>
          <pc:docMk/>
          <pc:sldMk cId="3198018403" sldId="370"/>
        </pc:sldMkLst>
        <pc:spChg chg="mod">
          <ac:chgData name="Anne Stoker" userId="73fab5b3-9819-49f4-978f-fb7869aff333" providerId="ADAL" clId="{072CF35F-02BF-40EC-BA47-B479F7DB2C6C}" dt="2025-11-18T16:24:31.326" v="306" actId="6549"/>
          <ac:spMkLst>
            <pc:docMk/>
            <pc:sldMk cId="3198018403" sldId="370"/>
            <ac:spMk id="3" creationId="{B83DDFF4-B905-109A-1A1E-4C3740CA16C3}"/>
          </ac:spMkLst>
        </pc:spChg>
      </pc:sldChg>
      <pc:sldChg chg="modSp add mod ord">
        <pc:chgData name="Anne Stoker" userId="73fab5b3-9819-49f4-978f-fb7869aff333" providerId="ADAL" clId="{072CF35F-02BF-40EC-BA47-B479F7DB2C6C}" dt="2025-11-18T16:25:33.637" v="308"/>
        <pc:sldMkLst>
          <pc:docMk/>
          <pc:sldMk cId="4194633340" sldId="396"/>
        </pc:sldMkLst>
        <pc:spChg chg="mod">
          <ac:chgData name="Anne Stoker" userId="73fab5b3-9819-49f4-978f-fb7869aff333" providerId="ADAL" clId="{072CF35F-02BF-40EC-BA47-B479F7DB2C6C}" dt="2025-11-18T16:22:06.276" v="234" actId="1076"/>
          <ac:spMkLst>
            <pc:docMk/>
            <pc:sldMk cId="4194633340" sldId="396"/>
            <ac:spMk id="2" creationId="{16824C76-F04E-741A-77AE-360A8704BAF3}"/>
          </ac:spMkLst>
        </pc:spChg>
        <pc:spChg chg="mod">
          <ac:chgData name="Anne Stoker" userId="73fab5b3-9819-49f4-978f-fb7869aff333" providerId="ADAL" clId="{072CF35F-02BF-40EC-BA47-B479F7DB2C6C}" dt="2025-11-18T16:21:48.359" v="233" actId="20577"/>
          <ac:spMkLst>
            <pc:docMk/>
            <pc:sldMk cId="4194633340" sldId="396"/>
            <ac:spMk id="3" creationId="{4168FA8C-764F-C7E1-2C23-2B329B5CA8DB}"/>
          </ac:spMkLst>
        </pc:spChg>
        <pc:graphicFrameChg chg="mod">
          <ac:chgData name="Anne Stoker" userId="73fab5b3-9819-49f4-978f-fb7869aff333" providerId="ADAL" clId="{072CF35F-02BF-40EC-BA47-B479F7DB2C6C}" dt="2025-11-18T16:23:07.921" v="241"/>
          <ac:graphicFrameMkLst>
            <pc:docMk/>
            <pc:sldMk cId="4194633340" sldId="396"/>
            <ac:graphicFrameMk id="5" creationId="{71C657B4-2FB5-ACC8-0948-0650A240FF1A}"/>
          </ac:graphicFrameMkLst>
        </pc:graphicFrameChg>
      </pc:sldChg>
      <pc:sldChg chg="del">
        <pc:chgData name="Anne Stoker" userId="73fab5b3-9819-49f4-978f-fb7869aff333" providerId="ADAL" clId="{072CF35F-02BF-40EC-BA47-B479F7DB2C6C}" dt="2025-11-17T11:07:39.587" v="59" actId="2696"/>
        <pc:sldMkLst>
          <pc:docMk/>
          <pc:sldMk cId="820220734" sldId="2582"/>
        </pc:sldMkLst>
      </pc:sldChg>
      <pc:sldChg chg="del">
        <pc:chgData name="Anne Stoker" userId="73fab5b3-9819-49f4-978f-fb7869aff333" providerId="ADAL" clId="{072CF35F-02BF-40EC-BA47-B479F7DB2C6C}" dt="2025-11-17T11:07:20.473" v="58" actId="2696"/>
        <pc:sldMkLst>
          <pc:docMk/>
          <pc:sldMk cId="708434324" sldId="2583"/>
        </pc:sldMkLst>
      </pc:sldChg>
      <pc:sldChg chg="del">
        <pc:chgData name="Anne Stoker" userId="73fab5b3-9819-49f4-978f-fb7869aff333" providerId="ADAL" clId="{072CF35F-02BF-40EC-BA47-B479F7DB2C6C}" dt="2025-11-17T11:07:44.307" v="60" actId="2696"/>
        <pc:sldMkLst>
          <pc:docMk/>
          <pc:sldMk cId="2726594063" sldId="2584"/>
        </pc:sldMkLst>
      </pc:sldChg>
      <pc:sldChg chg="del">
        <pc:chgData name="Anne Stoker" userId="73fab5b3-9819-49f4-978f-fb7869aff333" providerId="ADAL" clId="{072CF35F-02BF-40EC-BA47-B479F7DB2C6C}" dt="2025-11-17T11:07:56.120" v="62" actId="2696"/>
        <pc:sldMkLst>
          <pc:docMk/>
          <pc:sldMk cId="1928547967" sldId="2585"/>
        </pc:sldMkLst>
      </pc:sldChg>
      <pc:sldChg chg="del">
        <pc:chgData name="Anne Stoker" userId="73fab5b3-9819-49f4-978f-fb7869aff333" providerId="ADAL" clId="{072CF35F-02BF-40EC-BA47-B479F7DB2C6C}" dt="2025-11-17T11:07:59.646" v="63" actId="2696"/>
        <pc:sldMkLst>
          <pc:docMk/>
          <pc:sldMk cId="1675795252" sldId="2586"/>
        </pc:sldMkLst>
      </pc:sldChg>
      <pc:sldChg chg="del">
        <pc:chgData name="Anne Stoker" userId="73fab5b3-9819-49f4-978f-fb7869aff333" providerId="ADAL" clId="{072CF35F-02BF-40EC-BA47-B479F7DB2C6C}" dt="2025-11-17T11:07:50.220" v="61" actId="2696"/>
        <pc:sldMkLst>
          <pc:docMk/>
          <pc:sldMk cId="1043394247" sldId="2587"/>
        </pc:sldMkLst>
      </pc:sldChg>
      <pc:sldChg chg="del">
        <pc:chgData name="Anne Stoker" userId="73fab5b3-9819-49f4-978f-fb7869aff333" providerId="ADAL" clId="{072CF35F-02BF-40EC-BA47-B479F7DB2C6C}" dt="2025-11-17T11:08:03.642" v="64" actId="2696"/>
        <pc:sldMkLst>
          <pc:docMk/>
          <pc:sldMk cId="2257891827" sldId="2588"/>
        </pc:sldMkLst>
      </pc:sldChg>
      <pc:sldChg chg="del">
        <pc:chgData name="Anne Stoker" userId="73fab5b3-9819-49f4-978f-fb7869aff333" providerId="ADAL" clId="{072CF35F-02BF-40EC-BA47-B479F7DB2C6C}" dt="2025-11-17T11:08:11.580" v="65" actId="2696"/>
        <pc:sldMkLst>
          <pc:docMk/>
          <pc:sldMk cId="4217983458" sldId="2589"/>
        </pc:sldMkLst>
      </pc:sldChg>
      <pc:sldChg chg="del">
        <pc:chgData name="Anne Stoker" userId="73fab5b3-9819-49f4-978f-fb7869aff333" providerId="ADAL" clId="{072CF35F-02BF-40EC-BA47-B479F7DB2C6C}" dt="2025-11-17T11:08:15.712" v="66" actId="2696"/>
        <pc:sldMkLst>
          <pc:docMk/>
          <pc:sldMk cId="3683849435" sldId="2590"/>
        </pc:sldMkLst>
      </pc:sldChg>
      <pc:sldChg chg="del">
        <pc:chgData name="Anne Stoker" userId="73fab5b3-9819-49f4-978f-fb7869aff333" providerId="ADAL" clId="{072CF35F-02BF-40EC-BA47-B479F7DB2C6C}" dt="2025-11-17T11:08:18.530" v="67" actId="2696"/>
        <pc:sldMkLst>
          <pc:docMk/>
          <pc:sldMk cId="3027820382" sldId="2591"/>
        </pc:sldMkLst>
      </pc:sldChg>
      <pc:sldMasterChg chg="del delSldLayout">
        <pc:chgData name="Anne Stoker" userId="73fab5b3-9819-49f4-978f-fb7869aff333" providerId="ADAL" clId="{072CF35F-02BF-40EC-BA47-B479F7DB2C6C}" dt="2025-11-17T11:08:18.530" v="67" actId="2696"/>
        <pc:sldMasterMkLst>
          <pc:docMk/>
          <pc:sldMasterMk cId="182965635" sldId="2147483746"/>
        </pc:sldMasterMkLst>
        <pc:sldLayoutChg chg="del">
          <pc:chgData name="Anne Stoker" userId="73fab5b3-9819-49f4-978f-fb7869aff333" providerId="ADAL" clId="{072CF35F-02BF-40EC-BA47-B479F7DB2C6C}" dt="2025-11-17T11:08:18.530" v="67" actId="2696"/>
          <pc:sldLayoutMkLst>
            <pc:docMk/>
            <pc:sldMasterMk cId="182965635" sldId="2147483746"/>
            <pc:sldLayoutMk cId="1134804521" sldId="2147483747"/>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2088340855" sldId="2147483748"/>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2524183222" sldId="2147483749"/>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2356816004" sldId="2147483750"/>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2905711403" sldId="2147483751"/>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188152488" sldId="2147483752"/>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4178498797" sldId="2147483753"/>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2762887526" sldId="2147483754"/>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1052045934" sldId="2147483755"/>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3734676930" sldId="2147483756"/>
          </pc:sldLayoutMkLst>
        </pc:sldLayoutChg>
        <pc:sldLayoutChg chg="del">
          <pc:chgData name="Anne Stoker" userId="73fab5b3-9819-49f4-978f-fb7869aff333" providerId="ADAL" clId="{072CF35F-02BF-40EC-BA47-B479F7DB2C6C}" dt="2025-11-17T11:08:18.530" v="67" actId="2696"/>
          <pc:sldLayoutMkLst>
            <pc:docMk/>
            <pc:sldMasterMk cId="182965635" sldId="2147483746"/>
            <pc:sldLayoutMk cId="883992000" sldId="2147483757"/>
          </pc:sldLayoutMkLst>
        </pc:sldLayoutChg>
      </pc:sldMasterChg>
      <pc:sldMasterChg chg="del delSldLayout">
        <pc:chgData name="Anne Stoker" userId="73fab5b3-9819-49f4-978f-fb7869aff333" providerId="ADAL" clId="{072CF35F-02BF-40EC-BA47-B479F7DB2C6C}" dt="2025-11-17T11:07:59.646" v="63" actId="2696"/>
        <pc:sldMasterMkLst>
          <pc:docMk/>
          <pc:sldMasterMk cId="1345795488" sldId="2147483822"/>
        </pc:sldMasterMkLst>
        <pc:sldLayoutChg chg="del">
          <pc:chgData name="Anne Stoker" userId="73fab5b3-9819-49f4-978f-fb7869aff333" providerId="ADAL" clId="{072CF35F-02BF-40EC-BA47-B479F7DB2C6C}" dt="2025-11-17T11:07:59.646" v="63" actId="2696"/>
          <pc:sldLayoutMkLst>
            <pc:docMk/>
            <pc:sldMasterMk cId="1345795488" sldId="2147483822"/>
            <pc:sldLayoutMk cId="1597555375" sldId="2147483823"/>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2571673557" sldId="2147483824"/>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3428155641" sldId="2147483825"/>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3315310369" sldId="2147483826"/>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1441076401" sldId="2147483827"/>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1272560372" sldId="2147483828"/>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2616887433" sldId="2147483829"/>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2822176817" sldId="2147483830"/>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1541276459" sldId="2147483831"/>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781197047" sldId="2147483832"/>
          </pc:sldLayoutMkLst>
        </pc:sldLayoutChg>
        <pc:sldLayoutChg chg="del">
          <pc:chgData name="Anne Stoker" userId="73fab5b3-9819-49f4-978f-fb7869aff333" providerId="ADAL" clId="{072CF35F-02BF-40EC-BA47-B479F7DB2C6C}" dt="2025-11-17T11:07:59.646" v="63" actId="2696"/>
          <pc:sldLayoutMkLst>
            <pc:docMk/>
            <pc:sldMasterMk cId="1345795488" sldId="2147483822"/>
            <pc:sldLayoutMk cId="1806768438" sldId="2147483833"/>
          </pc:sldLayoutMkLst>
        </pc:sldLayoutChg>
      </pc:sldMaster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47EE2A7-FF1B-48E6-9E9C-228B8CC58F1A}" type="doc">
      <dgm:prSet loTypeId="urn:microsoft.com/office/officeart/2005/8/layout/vProcess5" loCatId="process" qsTypeId="urn:microsoft.com/office/officeart/2005/8/quickstyle/simple4" qsCatId="simple" csTypeId="urn:microsoft.com/office/officeart/2005/8/colors/accent2_2" csCatId="accent2" phldr="1"/>
      <dgm:spPr/>
      <dgm:t>
        <a:bodyPr/>
        <a:lstStyle/>
        <a:p>
          <a:endParaRPr lang="en-US"/>
        </a:p>
      </dgm:t>
    </dgm:pt>
    <dgm:pt modelId="{E959C720-9F4D-4239-B37A-A25E643DB65F}">
      <dgm:prSet custT="1"/>
      <dgm:spPr/>
      <dgm:t>
        <a:bodyPr/>
        <a:lstStyle/>
        <a:p>
          <a:r>
            <a:rPr lang="en-GB" sz="1200" dirty="0"/>
            <a:t>Working with families in a strength-based way</a:t>
          </a:r>
          <a:r>
            <a:rPr lang="en-GB" sz="800" dirty="0"/>
            <a:t>.</a:t>
          </a:r>
          <a:endParaRPr lang="en-US" sz="800" dirty="0"/>
        </a:p>
      </dgm:t>
    </dgm:pt>
    <dgm:pt modelId="{F1A5A85C-0873-4330-814E-5F77879E577B}" type="parTrans" cxnId="{23C06C1C-99E1-43CD-9904-6CE4E2F74776}">
      <dgm:prSet/>
      <dgm:spPr/>
      <dgm:t>
        <a:bodyPr/>
        <a:lstStyle/>
        <a:p>
          <a:endParaRPr lang="en-US"/>
        </a:p>
      </dgm:t>
    </dgm:pt>
    <dgm:pt modelId="{4161FFD2-D81D-4A7C-BE9A-6413BD580532}" type="sibTrans" cxnId="{23C06C1C-99E1-43CD-9904-6CE4E2F74776}">
      <dgm:prSet/>
      <dgm:spPr/>
      <dgm:t>
        <a:bodyPr/>
        <a:lstStyle/>
        <a:p>
          <a:endParaRPr lang="en-US"/>
        </a:p>
      </dgm:t>
    </dgm:pt>
    <dgm:pt modelId="{6E49EF67-B305-4DB9-91E4-EC08565285CA}">
      <dgm:prSet custT="1"/>
      <dgm:spPr/>
      <dgm:t>
        <a:bodyPr/>
        <a:lstStyle/>
        <a:p>
          <a:r>
            <a:rPr lang="en-GB" sz="1200" dirty="0"/>
            <a:t>Wrapping support around the whole-family at the earliest opportunity – using the expertise of multi-disciplinary practitioners; </a:t>
          </a:r>
          <a:endParaRPr lang="en-US" sz="1200" dirty="0"/>
        </a:p>
      </dgm:t>
    </dgm:pt>
    <dgm:pt modelId="{FFC9FF4B-3E5E-44B2-8270-9BCF6DA3F6CA}" type="parTrans" cxnId="{8A2BF792-E579-410A-866E-8BCC65A8715E}">
      <dgm:prSet/>
      <dgm:spPr/>
      <dgm:t>
        <a:bodyPr/>
        <a:lstStyle/>
        <a:p>
          <a:endParaRPr lang="en-US"/>
        </a:p>
      </dgm:t>
    </dgm:pt>
    <dgm:pt modelId="{F78117EB-05F6-4335-8991-36B7DFCFEA5C}" type="sibTrans" cxnId="{8A2BF792-E579-410A-866E-8BCC65A8715E}">
      <dgm:prSet/>
      <dgm:spPr/>
      <dgm:t>
        <a:bodyPr/>
        <a:lstStyle/>
        <a:p>
          <a:endParaRPr lang="en-US"/>
        </a:p>
      </dgm:t>
    </dgm:pt>
    <dgm:pt modelId="{33F2486E-24EC-4976-AE9E-33832DDC6B67}">
      <dgm:prSet custT="1"/>
      <dgm:spPr/>
      <dgm:t>
        <a:bodyPr/>
        <a:lstStyle/>
        <a:p>
          <a:r>
            <a:rPr lang="en-GB" sz="1200" dirty="0"/>
            <a:t>Ensuring consistency of relationship between children, families and their lead practitioner; </a:t>
          </a:r>
          <a:endParaRPr lang="en-US" sz="1200" dirty="0"/>
        </a:p>
      </dgm:t>
    </dgm:pt>
    <dgm:pt modelId="{6C19233C-D0F3-4653-AC9F-BD71B4F572B5}" type="parTrans" cxnId="{0007E91A-2AD9-4971-A8DE-C9F27D15EFD0}">
      <dgm:prSet/>
      <dgm:spPr/>
      <dgm:t>
        <a:bodyPr/>
        <a:lstStyle/>
        <a:p>
          <a:endParaRPr lang="en-US"/>
        </a:p>
      </dgm:t>
    </dgm:pt>
    <dgm:pt modelId="{642E42F9-4777-4D73-9D1A-2611033E2A31}" type="sibTrans" cxnId="{0007E91A-2AD9-4971-A8DE-C9F27D15EFD0}">
      <dgm:prSet/>
      <dgm:spPr/>
      <dgm:t>
        <a:bodyPr/>
        <a:lstStyle/>
        <a:p>
          <a:endParaRPr lang="en-US"/>
        </a:p>
      </dgm:t>
    </dgm:pt>
    <dgm:pt modelId="{051A3DAE-8EB5-45A4-B531-0555B944EFF0}">
      <dgm:prSet custT="1"/>
      <dgm:spPr/>
      <dgm:t>
        <a:bodyPr/>
        <a:lstStyle/>
        <a:p>
          <a:r>
            <a:rPr lang="en-GB" sz="1200" dirty="0"/>
            <a:t>Adopting one plan that will stay with families but adapt as their needs change. </a:t>
          </a:r>
          <a:endParaRPr lang="en-US" sz="1200" dirty="0"/>
        </a:p>
      </dgm:t>
    </dgm:pt>
    <dgm:pt modelId="{0FF2F54D-88DB-42A4-852A-4D08CA89679F}" type="parTrans" cxnId="{48587CD7-79EF-4CC7-A023-3ED952FD0327}">
      <dgm:prSet/>
      <dgm:spPr/>
      <dgm:t>
        <a:bodyPr/>
        <a:lstStyle/>
        <a:p>
          <a:endParaRPr lang="en-US"/>
        </a:p>
      </dgm:t>
    </dgm:pt>
    <dgm:pt modelId="{EB52F4F5-3E3F-43EF-95CD-569D026987AA}" type="sibTrans" cxnId="{48587CD7-79EF-4CC7-A023-3ED952FD0327}">
      <dgm:prSet/>
      <dgm:spPr/>
      <dgm:t>
        <a:bodyPr/>
        <a:lstStyle/>
        <a:p>
          <a:endParaRPr lang="en-US"/>
        </a:p>
      </dgm:t>
    </dgm:pt>
    <dgm:pt modelId="{AAD403C0-3D8E-4B68-A572-8E6E0F703430}">
      <dgm:prSet custT="1"/>
      <dgm:spPr/>
      <dgm:t>
        <a:bodyPr/>
        <a:lstStyle/>
        <a:p>
          <a:r>
            <a:rPr lang="en-GB" sz="1200" dirty="0"/>
            <a:t>Helping families to mobilise support and resources within their family and friends, neighbours or child’s community network, enabled by Family Group Decision Making, to help families to  stay together and children to stay safe and thrive. </a:t>
          </a:r>
          <a:endParaRPr lang="en-US" sz="1200" dirty="0"/>
        </a:p>
      </dgm:t>
    </dgm:pt>
    <dgm:pt modelId="{ED317CEF-4A44-49DA-8ADA-73F9BA0016BD}" type="parTrans" cxnId="{C858E3F0-6A17-4538-80FF-68D4BD0F201E}">
      <dgm:prSet/>
      <dgm:spPr/>
      <dgm:t>
        <a:bodyPr/>
        <a:lstStyle/>
        <a:p>
          <a:endParaRPr lang="en-US"/>
        </a:p>
      </dgm:t>
    </dgm:pt>
    <dgm:pt modelId="{2E3E315D-0302-4B1F-9E7E-E0484F165A1F}" type="sibTrans" cxnId="{C858E3F0-6A17-4538-80FF-68D4BD0F201E}">
      <dgm:prSet/>
      <dgm:spPr/>
      <dgm:t>
        <a:bodyPr/>
        <a:lstStyle/>
        <a:p>
          <a:endParaRPr lang="en-US"/>
        </a:p>
      </dgm:t>
    </dgm:pt>
    <dgm:pt modelId="{12E4A9F5-2652-4E47-8737-29E9B6B1014A}" type="pres">
      <dgm:prSet presAssocID="{147EE2A7-FF1B-48E6-9E9C-228B8CC58F1A}" presName="outerComposite" presStyleCnt="0">
        <dgm:presLayoutVars>
          <dgm:chMax val="5"/>
          <dgm:dir/>
          <dgm:resizeHandles val="exact"/>
        </dgm:presLayoutVars>
      </dgm:prSet>
      <dgm:spPr/>
    </dgm:pt>
    <dgm:pt modelId="{03E0DB50-F517-46D9-A69F-2D948AA2FB6A}" type="pres">
      <dgm:prSet presAssocID="{147EE2A7-FF1B-48E6-9E9C-228B8CC58F1A}" presName="dummyMaxCanvas" presStyleCnt="0">
        <dgm:presLayoutVars/>
      </dgm:prSet>
      <dgm:spPr/>
    </dgm:pt>
    <dgm:pt modelId="{D8961E5D-D48D-40A2-A3E5-43D2D7504BFF}" type="pres">
      <dgm:prSet presAssocID="{147EE2A7-FF1B-48E6-9E9C-228B8CC58F1A}" presName="FiveNodes_1" presStyleLbl="node1" presStyleIdx="0" presStyleCnt="5" custLinFactNeighborX="1498" custLinFactNeighborY="-10727">
        <dgm:presLayoutVars>
          <dgm:bulletEnabled val="1"/>
        </dgm:presLayoutVars>
      </dgm:prSet>
      <dgm:spPr/>
    </dgm:pt>
    <dgm:pt modelId="{35C40A82-8ED0-463F-9BA1-A1DFF3798778}" type="pres">
      <dgm:prSet presAssocID="{147EE2A7-FF1B-48E6-9E9C-228B8CC58F1A}" presName="FiveNodes_2" presStyleLbl="node1" presStyleIdx="1" presStyleCnt="5" custLinFactNeighborX="-1924" custLinFactNeighborY="-6618">
        <dgm:presLayoutVars>
          <dgm:bulletEnabled val="1"/>
        </dgm:presLayoutVars>
      </dgm:prSet>
      <dgm:spPr/>
    </dgm:pt>
    <dgm:pt modelId="{48BF65EB-2580-425C-91A2-63C032BECBE7}" type="pres">
      <dgm:prSet presAssocID="{147EE2A7-FF1B-48E6-9E9C-228B8CC58F1A}" presName="FiveNodes_3" presStyleLbl="node1" presStyleIdx="2" presStyleCnt="5" custLinFactNeighborX="-4640" custLinFactNeighborY="-7015">
        <dgm:presLayoutVars>
          <dgm:bulletEnabled val="1"/>
        </dgm:presLayoutVars>
      </dgm:prSet>
      <dgm:spPr/>
    </dgm:pt>
    <dgm:pt modelId="{6CE9D0AC-BE86-497E-A101-992BBC2951CA}" type="pres">
      <dgm:prSet presAssocID="{147EE2A7-FF1B-48E6-9E9C-228B8CC58F1A}" presName="FiveNodes_4" presStyleLbl="node1" presStyleIdx="3" presStyleCnt="5" custScaleY="63743" custLinFactNeighborX="-5773" custLinFactNeighborY="-6618">
        <dgm:presLayoutVars>
          <dgm:bulletEnabled val="1"/>
        </dgm:presLayoutVars>
      </dgm:prSet>
      <dgm:spPr/>
    </dgm:pt>
    <dgm:pt modelId="{62CA9862-39CE-499D-8F31-745240913268}" type="pres">
      <dgm:prSet presAssocID="{147EE2A7-FF1B-48E6-9E9C-228B8CC58F1A}" presName="FiveNodes_5" presStyleLbl="node1" presStyleIdx="4" presStyleCnt="5" custScaleX="107919" custScaleY="139916" custLinFactNeighborX="-1584" custLinFactNeighborY="50934">
        <dgm:presLayoutVars>
          <dgm:bulletEnabled val="1"/>
        </dgm:presLayoutVars>
      </dgm:prSet>
      <dgm:spPr/>
    </dgm:pt>
    <dgm:pt modelId="{ED9C6E72-2133-4492-9CF1-058CE8BEE0DC}" type="pres">
      <dgm:prSet presAssocID="{147EE2A7-FF1B-48E6-9E9C-228B8CC58F1A}" presName="FiveConn_1-2" presStyleLbl="fgAccFollowNode1" presStyleIdx="0" presStyleCnt="4">
        <dgm:presLayoutVars>
          <dgm:bulletEnabled val="1"/>
        </dgm:presLayoutVars>
      </dgm:prSet>
      <dgm:spPr/>
    </dgm:pt>
    <dgm:pt modelId="{E6116677-73DA-4CBC-B373-41D128E75478}" type="pres">
      <dgm:prSet presAssocID="{147EE2A7-FF1B-48E6-9E9C-228B8CC58F1A}" presName="FiveConn_2-3" presStyleLbl="fgAccFollowNode1" presStyleIdx="1" presStyleCnt="4">
        <dgm:presLayoutVars>
          <dgm:bulletEnabled val="1"/>
        </dgm:presLayoutVars>
      </dgm:prSet>
      <dgm:spPr/>
    </dgm:pt>
    <dgm:pt modelId="{70023F14-60CB-4CF4-9CD9-7904FECAF7C0}" type="pres">
      <dgm:prSet presAssocID="{147EE2A7-FF1B-48E6-9E9C-228B8CC58F1A}" presName="FiveConn_3-4" presStyleLbl="fgAccFollowNode1" presStyleIdx="2" presStyleCnt="4">
        <dgm:presLayoutVars>
          <dgm:bulletEnabled val="1"/>
        </dgm:presLayoutVars>
      </dgm:prSet>
      <dgm:spPr/>
    </dgm:pt>
    <dgm:pt modelId="{EBAB1984-E8EF-4D22-835B-4E5343134D85}" type="pres">
      <dgm:prSet presAssocID="{147EE2A7-FF1B-48E6-9E9C-228B8CC58F1A}" presName="FiveConn_4-5" presStyleLbl="fgAccFollowNode1" presStyleIdx="3" presStyleCnt="4">
        <dgm:presLayoutVars>
          <dgm:bulletEnabled val="1"/>
        </dgm:presLayoutVars>
      </dgm:prSet>
      <dgm:spPr/>
    </dgm:pt>
    <dgm:pt modelId="{BF5309C5-44BF-4533-BDE9-FB3FD518090B}" type="pres">
      <dgm:prSet presAssocID="{147EE2A7-FF1B-48E6-9E9C-228B8CC58F1A}" presName="FiveNodes_1_text" presStyleLbl="node1" presStyleIdx="4" presStyleCnt="5">
        <dgm:presLayoutVars>
          <dgm:bulletEnabled val="1"/>
        </dgm:presLayoutVars>
      </dgm:prSet>
      <dgm:spPr/>
    </dgm:pt>
    <dgm:pt modelId="{5425E16E-BE66-429D-B36B-370D0E314334}" type="pres">
      <dgm:prSet presAssocID="{147EE2A7-FF1B-48E6-9E9C-228B8CC58F1A}" presName="FiveNodes_2_text" presStyleLbl="node1" presStyleIdx="4" presStyleCnt="5">
        <dgm:presLayoutVars>
          <dgm:bulletEnabled val="1"/>
        </dgm:presLayoutVars>
      </dgm:prSet>
      <dgm:spPr/>
    </dgm:pt>
    <dgm:pt modelId="{5ED264E3-99DE-4BE3-B754-DD95B60FDD27}" type="pres">
      <dgm:prSet presAssocID="{147EE2A7-FF1B-48E6-9E9C-228B8CC58F1A}" presName="FiveNodes_3_text" presStyleLbl="node1" presStyleIdx="4" presStyleCnt="5">
        <dgm:presLayoutVars>
          <dgm:bulletEnabled val="1"/>
        </dgm:presLayoutVars>
      </dgm:prSet>
      <dgm:spPr/>
    </dgm:pt>
    <dgm:pt modelId="{BBA59448-0AB3-47C8-BC89-15E14193EC8E}" type="pres">
      <dgm:prSet presAssocID="{147EE2A7-FF1B-48E6-9E9C-228B8CC58F1A}" presName="FiveNodes_4_text" presStyleLbl="node1" presStyleIdx="4" presStyleCnt="5">
        <dgm:presLayoutVars>
          <dgm:bulletEnabled val="1"/>
        </dgm:presLayoutVars>
      </dgm:prSet>
      <dgm:spPr/>
    </dgm:pt>
    <dgm:pt modelId="{0B0A80F5-E589-4754-B62F-51D1B43EF93F}" type="pres">
      <dgm:prSet presAssocID="{147EE2A7-FF1B-48E6-9E9C-228B8CC58F1A}" presName="FiveNodes_5_text" presStyleLbl="node1" presStyleIdx="4" presStyleCnt="5">
        <dgm:presLayoutVars>
          <dgm:bulletEnabled val="1"/>
        </dgm:presLayoutVars>
      </dgm:prSet>
      <dgm:spPr/>
    </dgm:pt>
  </dgm:ptLst>
  <dgm:cxnLst>
    <dgm:cxn modelId="{C1C6CE02-2B41-4E56-B3B4-CA523CF894CE}" type="presOf" srcId="{F78117EB-05F6-4335-8991-36B7DFCFEA5C}" destId="{E6116677-73DA-4CBC-B373-41D128E75478}" srcOrd="0" destOrd="0" presId="urn:microsoft.com/office/officeart/2005/8/layout/vProcess5"/>
    <dgm:cxn modelId="{D667C10A-9F15-4B72-A6DD-05EEB1692F41}" type="presOf" srcId="{051A3DAE-8EB5-45A4-B531-0555B944EFF0}" destId="{6CE9D0AC-BE86-497E-A101-992BBC2951CA}" srcOrd="0" destOrd="0" presId="urn:microsoft.com/office/officeart/2005/8/layout/vProcess5"/>
    <dgm:cxn modelId="{DEBFBE10-2754-486B-84AA-D596E6CD67D2}" type="presOf" srcId="{642E42F9-4777-4D73-9D1A-2611033E2A31}" destId="{70023F14-60CB-4CF4-9CD9-7904FECAF7C0}" srcOrd="0" destOrd="0" presId="urn:microsoft.com/office/officeart/2005/8/layout/vProcess5"/>
    <dgm:cxn modelId="{0007E91A-2AD9-4971-A8DE-C9F27D15EFD0}" srcId="{147EE2A7-FF1B-48E6-9E9C-228B8CC58F1A}" destId="{33F2486E-24EC-4976-AE9E-33832DDC6B67}" srcOrd="2" destOrd="0" parTransId="{6C19233C-D0F3-4653-AC9F-BD71B4F572B5}" sibTransId="{642E42F9-4777-4D73-9D1A-2611033E2A31}"/>
    <dgm:cxn modelId="{ED2C9C1B-094B-4D7F-B745-6BAD60EF6659}" type="presOf" srcId="{6E49EF67-B305-4DB9-91E4-EC08565285CA}" destId="{5425E16E-BE66-429D-B36B-370D0E314334}" srcOrd="1" destOrd="0" presId="urn:microsoft.com/office/officeart/2005/8/layout/vProcess5"/>
    <dgm:cxn modelId="{23C06C1C-99E1-43CD-9904-6CE4E2F74776}" srcId="{147EE2A7-FF1B-48E6-9E9C-228B8CC58F1A}" destId="{E959C720-9F4D-4239-B37A-A25E643DB65F}" srcOrd="0" destOrd="0" parTransId="{F1A5A85C-0873-4330-814E-5F77879E577B}" sibTransId="{4161FFD2-D81D-4A7C-BE9A-6413BD580532}"/>
    <dgm:cxn modelId="{A20E1E1D-A6DA-484F-9D67-13E0CADAD5F6}" type="presOf" srcId="{4161FFD2-D81D-4A7C-BE9A-6413BD580532}" destId="{ED9C6E72-2133-4492-9CF1-058CE8BEE0DC}" srcOrd="0" destOrd="0" presId="urn:microsoft.com/office/officeart/2005/8/layout/vProcess5"/>
    <dgm:cxn modelId="{D0B70A31-ABCC-41A8-A874-7CF2CAFAA351}" type="presOf" srcId="{E959C720-9F4D-4239-B37A-A25E643DB65F}" destId="{D8961E5D-D48D-40A2-A3E5-43D2D7504BFF}" srcOrd="0" destOrd="0" presId="urn:microsoft.com/office/officeart/2005/8/layout/vProcess5"/>
    <dgm:cxn modelId="{31B7633D-DD1E-4D9A-8471-E33EAD6D8CDE}" type="presOf" srcId="{AAD403C0-3D8E-4B68-A572-8E6E0F703430}" destId="{0B0A80F5-E589-4754-B62F-51D1B43EF93F}" srcOrd="1" destOrd="0" presId="urn:microsoft.com/office/officeart/2005/8/layout/vProcess5"/>
    <dgm:cxn modelId="{EB8FC04F-CD61-4AC1-9635-6E822A9CB49E}" type="presOf" srcId="{051A3DAE-8EB5-45A4-B531-0555B944EFF0}" destId="{BBA59448-0AB3-47C8-BC89-15E14193EC8E}" srcOrd="1" destOrd="0" presId="urn:microsoft.com/office/officeart/2005/8/layout/vProcess5"/>
    <dgm:cxn modelId="{8A2BF792-E579-410A-866E-8BCC65A8715E}" srcId="{147EE2A7-FF1B-48E6-9E9C-228B8CC58F1A}" destId="{6E49EF67-B305-4DB9-91E4-EC08565285CA}" srcOrd="1" destOrd="0" parTransId="{FFC9FF4B-3E5E-44B2-8270-9BCF6DA3F6CA}" sibTransId="{F78117EB-05F6-4335-8991-36B7DFCFEA5C}"/>
    <dgm:cxn modelId="{58A476A5-D93D-4C89-B48B-91AF1A091A8F}" type="presOf" srcId="{E959C720-9F4D-4239-B37A-A25E643DB65F}" destId="{BF5309C5-44BF-4533-BDE9-FB3FD518090B}" srcOrd="1" destOrd="0" presId="urn:microsoft.com/office/officeart/2005/8/layout/vProcess5"/>
    <dgm:cxn modelId="{E61D7DB7-6071-4E6A-9D1D-D4D511D1AB6D}" type="presOf" srcId="{147EE2A7-FF1B-48E6-9E9C-228B8CC58F1A}" destId="{12E4A9F5-2652-4E47-8737-29E9B6B1014A}" srcOrd="0" destOrd="0" presId="urn:microsoft.com/office/officeart/2005/8/layout/vProcess5"/>
    <dgm:cxn modelId="{00B952D6-38B1-4C4C-A4CB-ACFF1E18EA07}" type="presOf" srcId="{33F2486E-24EC-4976-AE9E-33832DDC6B67}" destId="{5ED264E3-99DE-4BE3-B754-DD95B60FDD27}" srcOrd="1" destOrd="0" presId="urn:microsoft.com/office/officeart/2005/8/layout/vProcess5"/>
    <dgm:cxn modelId="{72D006D7-947D-4E03-A217-DC2939A6A32B}" type="presOf" srcId="{AAD403C0-3D8E-4B68-A572-8E6E0F703430}" destId="{62CA9862-39CE-499D-8F31-745240913268}" srcOrd="0" destOrd="0" presId="urn:microsoft.com/office/officeart/2005/8/layout/vProcess5"/>
    <dgm:cxn modelId="{48587CD7-79EF-4CC7-A023-3ED952FD0327}" srcId="{147EE2A7-FF1B-48E6-9E9C-228B8CC58F1A}" destId="{051A3DAE-8EB5-45A4-B531-0555B944EFF0}" srcOrd="3" destOrd="0" parTransId="{0FF2F54D-88DB-42A4-852A-4D08CA89679F}" sibTransId="{EB52F4F5-3E3F-43EF-95CD-569D026987AA}"/>
    <dgm:cxn modelId="{6DCDB9EA-167A-4F05-BAA4-95FD99DDD9C0}" type="presOf" srcId="{33F2486E-24EC-4976-AE9E-33832DDC6B67}" destId="{48BF65EB-2580-425C-91A2-63C032BECBE7}" srcOrd="0" destOrd="0" presId="urn:microsoft.com/office/officeart/2005/8/layout/vProcess5"/>
    <dgm:cxn modelId="{C858E3F0-6A17-4538-80FF-68D4BD0F201E}" srcId="{147EE2A7-FF1B-48E6-9E9C-228B8CC58F1A}" destId="{AAD403C0-3D8E-4B68-A572-8E6E0F703430}" srcOrd="4" destOrd="0" parTransId="{ED317CEF-4A44-49DA-8ADA-73F9BA0016BD}" sibTransId="{2E3E315D-0302-4B1F-9E7E-E0484F165A1F}"/>
    <dgm:cxn modelId="{C3E9BDF6-9DCD-44B7-A32F-BC3621A35C44}" type="presOf" srcId="{6E49EF67-B305-4DB9-91E4-EC08565285CA}" destId="{35C40A82-8ED0-463F-9BA1-A1DFF3798778}" srcOrd="0" destOrd="0" presId="urn:microsoft.com/office/officeart/2005/8/layout/vProcess5"/>
    <dgm:cxn modelId="{E89C61FA-BFC7-4564-9A32-D4457AA015AC}" type="presOf" srcId="{EB52F4F5-3E3F-43EF-95CD-569D026987AA}" destId="{EBAB1984-E8EF-4D22-835B-4E5343134D85}" srcOrd="0" destOrd="0" presId="urn:microsoft.com/office/officeart/2005/8/layout/vProcess5"/>
    <dgm:cxn modelId="{6A27AD5D-08AB-4568-A421-F010821377F1}" type="presParOf" srcId="{12E4A9F5-2652-4E47-8737-29E9B6B1014A}" destId="{03E0DB50-F517-46D9-A69F-2D948AA2FB6A}" srcOrd="0" destOrd="0" presId="urn:microsoft.com/office/officeart/2005/8/layout/vProcess5"/>
    <dgm:cxn modelId="{D70324CF-EFDA-42CB-ADDB-BF2C923BF598}" type="presParOf" srcId="{12E4A9F5-2652-4E47-8737-29E9B6B1014A}" destId="{D8961E5D-D48D-40A2-A3E5-43D2D7504BFF}" srcOrd="1" destOrd="0" presId="urn:microsoft.com/office/officeart/2005/8/layout/vProcess5"/>
    <dgm:cxn modelId="{8D2843A9-C15A-4FC7-AC65-27437BE3B49C}" type="presParOf" srcId="{12E4A9F5-2652-4E47-8737-29E9B6B1014A}" destId="{35C40A82-8ED0-463F-9BA1-A1DFF3798778}" srcOrd="2" destOrd="0" presId="urn:microsoft.com/office/officeart/2005/8/layout/vProcess5"/>
    <dgm:cxn modelId="{C82E0227-D364-420B-A29B-E8B9F6F7DE87}" type="presParOf" srcId="{12E4A9F5-2652-4E47-8737-29E9B6B1014A}" destId="{48BF65EB-2580-425C-91A2-63C032BECBE7}" srcOrd="3" destOrd="0" presId="urn:microsoft.com/office/officeart/2005/8/layout/vProcess5"/>
    <dgm:cxn modelId="{10AE15C2-7160-4E5E-97C5-F3B2795D89C3}" type="presParOf" srcId="{12E4A9F5-2652-4E47-8737-29E9B6B1014A}" destId="{6CE9D0AC-BE86-497E-A101-992BBC2951CA}" srcOrd="4" destOrd="0" presId="urn:microsoft.com/office/officeart/2005/8/layout/vProcess5"/>
    <dgm:cxn modelId="{BC25864D-94FD-4C11-A69A-8A18C0160DE5}" type="presParOf" srcId="{12E4A9F5-2652-4E47-8737-29E9B6B1014A}" destId="{62CA9862-39CE-499D-8F31-745240913268}" srcOrd="5" destOrd="0" presId="urn:microsoft.com/office/officeart/2005/8/layout/vProcess5"/>
    <dgm:cxn modelId="{55FAD01A-0568-4B2A-BCB5-0D9F29B39491}" type="presParOf" srcId="{12E4A9F5-2652-4E47-8737-29E9B6B1014A}" destId="{ED9C6E72-2133-4492-9CF1-058CE8BEE0DC}" srcOrd="6" destOrd="0" presId="urn:microsoft.com/office/officeart/2005/8/layout/vProcess5"/>
    <dgm:cxn modelId="{F2A7B649-95D9-415D-99B7-00F73FA57EC9}" type="presParOf" srcId="{12E4A9F5-2652-4E47-8737-29E9B6B1014A}" destId="{E6116677-73DA-4CBC-B373-41D128E75478}" srcOrd="7" destOrd="0" presId="urn:microsoft.com/office/officeart/2005/8/layout/vProcess5"/>
    <dgm:cxn modelId="{E0FD4484-C601-43B0-BE86-712C10143ED2}" type="presParOf" srcId="{12E4A9F5-2652-4E47-8737-29E9B6B1014A}" destId="{70023F14-60CB-4CF4-9CD9-7904FECAF7C0}" srcOrd="8" destOrd="0" presId="urn:microsoft.com/office/officeart/2005/8/layout/vProcess5"/>
    <dgm:cxn modelId="{110DDD8C-43F1-4ECB-BABE-3C25E1015615}" type="presParOf" srcId="{12E4A9F5-2652-4E47-8737-29E9B6B1014A}" destId="{EBAB1984-E8EF-4D22-835B-4E5343134D85}" srcOrd="9" destOrd="0" presId="urn:microsoft.com/office/officeart/2005/8/layout/vProcess5"/>
    <dgm:cxn modelId="{9EB9A685-6F05-4590-9022-31DEDF78479C}" type="presParOf" srcId="{12E4A9F5-2652-4E47-8737-29E9B6B1014A}" destId="{BF5309C5-44BF-4533-BDE9-FB3FD518090B}" srcOrd="10" destOrd="0" presId="urn:microsoft.com/office/officeart/2005/8/layout/vProcess5"/>
    <dgm:cxn modelId="{8D5E3F34-ABAD-4FE7-BB18-79E18EE499E7}" type="presParOf" srcId="{12E4A9F5-2652-4E47-8737-29E9B6B1014A}" destId="{5425E16E-BE66-429D-B36B-370D0E314334}" srcOrd="11" destOrd="0" presId="urn:microsoft.com/office/officeart/2005/8/layout/vProcess5"/>
    <dgm:cxn modelId="{F36B04F5-2315-49CB-BDBC-0D1F05D38AA5}" type="presParOf" srcId="{12E4A9F5-2652-4E47-8737-29E9B6B1014A}" destId="{5ED264E3-99DE-4BE3-B754-DD95B60FDD27}" srcOrd="12" destOrd="0" presId="urn:microsoft.com/office/officeart/2005/8/layout/vProcess5"/>
    <dgm:cxn modelId="{490F54F8-8E22-46F0-85F3-CD1AAAF4B567}" type="presParOf" srcId="{12E4A9F5-2652-4E47-8737-29E9B6B1014A}" destId="{BBA59448-0AB3-47C8-BC89-15E14193EC8E}" srcOrd="13" destOrd="0" presId="urn:microsoft.com/office/officeart/2005/8/layout/vProcess5"/>
    <dgm:cxn modelId="{E170B81F-2B6A-49F1-A22E-75AC163DF25E}" type="presParOf" srcId="{12E4A9F5-2652-4E47-8737-29E9B6B1014A}" destId="{0B0A80F5-E589-4754-B62F-51D1B43EF93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7D794-1B80-40D4-824B-C1E2685A39D6}" type="doc">
      <dgm:prSet loTypeId="urn:microsoft.com/office/officeart/2005/8/layout/vProcess5" loCatId="process" qsTypeId="urn:microsoft.com/office/officeart/2005/8/quickstyle/simple2" qsCatId="simple" csTypeId="urn:microsoft.com/office/officeart/2005/8/colors/accent2_2" csCatId="accent2" phldr="1"/>
      <dgm:spPr/>
      <dgm:t>
        <a:bodyPr/>
        <a:lstStyle/>
        <a:p>
          <a:endParaRPr lang="en-US"/>
        </a:p>
      </dgm:t>
    </dgm:pt>
    <dgm:pt modelId="{B5EDB724-53EA-4031-8AD5-82D48092EE36}">
      <dgm:prSet/>
      <dgm:spPr/>
      <dgm:t>
        <a:bodyPr/>
        <a:lstStyle/>
        <a:p>
          <a:r>
            <a:rPr lang="en-GB" dirty="0"/>
            <a:t>Providing child protection advice and consultancy across the whole system responsible for child protection decision making from point of strategy through to ending of a child protection plan. Supporting family help teams through the child protection process whilst the family help practitioner remains the case holding practitioner working directly with the family.</a:t>
          </a:r>
          <a:endParaRPr lang="en-US" dirty="0"/>
        </a:p>
      </dgm:t>
    </dgm:pt>
    <dgm:pt modelId="{5AE43AF5-B4CB-4985-8C8F-C6125E62DA40}" type="parTrans" cxnId="{EE67BF7F-A14F-4622-9ADB-7D7833B846B1}">
      <dgm:prSet/>
      <dgm:spPr/>
      <dgm:t>
        <a:bodyPr/>
        <a:lstStyle/>
        <a:p>
          <a:endParaRPr lang="en-US"/>
        </a:p>
      </dgm:t>
    </dgm:pt>
    <dgm:pt modelId="{1D766EB6-00DC-4D24-BD6F-B8D4DA144EC2}" type="sibTrans" cxnId="{EE67BF7F-A14F-4622-9ADB-7D7833B846B1}">
      <dgm:prSet/>
      <dgm:spPr/>
      <dgm:t>
        <a:bodyPr/>
        <a:lstStyle/>
        <a:p>
          <a:endParaRPr lang="en-US"/>
        </a:p>
      </dgm:t>
    </dgm:pt>
    <dgm:pt modelId="{0EBB9E25-2A8E-4B90-B26B-0A000D6FFE6C}">
      <dgm:prSet/>
      <dgm:spPr/>
      <dgm:t>
        <a:bodyPr/>
        <a:lstStyle/>
        <a:p>
          <a:r>
            <a:rPr lang="en-GB" dirty="0"/>
            <a:t>Developing multi-agency child protection teams with agreed co-located partners including police, education, health</a:t>
          </a:r>
          <a:r>
            <a:rPr lang="en-GB"/>
            <a:t>, housing </a:t>
          </a:r>
          <a:r>
            <a:rPr lang="en-GB" dirty="0"/>
            <a:t>etc.</a:t>
          </a:r>
          <a:endParaRPr lang="en-US" dirty="0"/>
        </a:p>
      </dgm:t>
    </dgm:pt>
    <dgm:pt modelId="{54294795-3C7C-4C30-91F7-CFA2A9682E74}" type="parTrans" cxnId="{BE2C5557-260F-4D8E-8AD3-33EB26B06C83}">
      <dgm:prSet/>
      <dgm:spPr/>
      <dgm:t>
        <a:bodyPr/>
        <a:lstStyle/>
        <a:p>
          <a:endParaRPr lang="en-US"/>
        </a:p>
      </dgm:t>
    </dgm:pt>
    <dgm:pt modelId="{D06EE370-3DE1-4BF1-A987-2E6E9C5BF5E4}" type="sibTrans" cxnId="{BE2C5557-260F-4D8E-8AD3-33EB26B06C83}">
      <dgm:prSet/>
      <dgm:spPr/>
      <dgm:t>
        <a:bodyPr/>
        <a:lstStyle/>
        <a:p>
          <a:endParaRPr lang="en-US"/>
        </a:p>
      </dgm:t>
    </dgm:pt>
    <dgm:pt modelId="{DC832F2B-2295-4E8C-8157-650530B0BC95}">
      <dgm:prSet/>
      <dgm:spPr/>
      <dgm:t>
        <a:bodyPr/>
        <a:lstStyle/>
        <a:p>
          <a:r>
            <a:rPr lang="en-GB" dirty="0"/>
            <a:t>Developing technical expert child protection lead practitioners (experienced social workers) holding responsibility for child protection </a:t>
          </a:r>
          <a:r>
            <a:rPr lang="en-GB" b="1" dirty="0"/>
            <a:t>decision making </a:t>
          </a:r>
          <a:r>
            <a:rPr lang="en-GB" dirty="0"/>
            <a:t>from strategy meetings, child protection investigations through to child protection planning. </a:t>
          </a:r>
          <a:endParaRPr lang="en-US" dirty="0"/>
        </a:p>
      </dgm:t>
    </dgm:pt>
    <dgm:pt modelId="{2829C9E0-CFAC-450F-B6E2-0EC5934EEC9F}" type="parTrans" cxnId="{9589EA13-5B05-4428-BA0C-8A2270C02209}">
      <dgm:prSet/>
      <dgm:spPr/>
      <dgm:t>
        <a:bodyPr/>
        <a:lstStyle/>
        <a:p>
          <a:endParaRPr lang="en-US"/>
        </a:p>
      </dgm:t>
    </dgm:pt>
    <dgm:pt modelId="{35F59C5D-0E25-4971-AA39-93C15332D7B3}" type="sibTrans" cxnId="{9589EA13-5B05-4428-BA0C-8A2270C02209}">
      <dgm:prSet/>
      <dgm:spPr/>
      <dgm:t>
        <a:bodyPr/>
        <a:lstStyle/>
        <a:p>
          <a:endParaRPr lang="en-US"/>
        </a:p>
      </dgm:t>
    </dgm:pt>
    <dgm:pt modelId="{453FDB1C-A6DF-47DA-8FA7-3B5172833A72}">
      <dgm:prSet/>
      <dgm:spPr/>
      <dgm:t>
        <a:bodyPr/>
        <a:lstStyle/>
        <a:p>
          <a:r>
            <a:rPr lang="en-GB"/>
            <a:t>Multi-agency child protection team to be led by senior social worker. </a:t>
          </a:r>
          <a:endParaRPr lang="en-US"/>
        </a:p>
      </dgm:t>
    </dgm:pt>
    <dgm:pt modelId="{35A8F85C-6C4F-4FE0-BECA-F9353852C634}" type="parTrans" cxnId="{872B9B67-1CF7-43B3-8FB9-8B21B8D7D254}">
      <dgm:prSet/>
      <dgm:spPr/>
      <dgm:t>
        <a:bodyPr/>
        <a:lstStyle/>
        <a:p>
          <a:endParaRPr lang="en-US"/>
        </a:p>
      </dgm:t>
    </dgm:pt>
    <dgm:pt modelId="{4673BE16-92EC-46DE-8725-B580E4F05C67}" type="sibTrans" cxnId="{872B9B67-1CF7-43B3-8FB9-8B21B8D7D254}">
      <dgm:prSet/>
      <dgm:spPr/>
      <dgm:t>
        <a:bodyPr/>
        <a:lstStyle/>
        <a:p>
          <a:endParaRPr lang="en-US"/>
        </a:p>
      </dgm:t>
    </dgm:pt>
    <dgm:pt modelId="{F020FBB1-2AFD-4137-A02E-91B2FB41F40F}" type="pres">
      <dgm:prSet presAssocID="{8FC7D794-1B80-40D4-824B-C1E2685A39D6}" presName="outerComposite" presStyleCnt="0">
        <dgm:presLayoutVars>
          <dgm:chMax val="5"/>
          <dgm:dir/>
          <dgm:resizeHandles val="exact"/>
        </dgm:presLayoutVars>
      </dgm:prSet>
      <dgm:spPr/>
    </dgm:pt>
    <dgm:pt modelId="{1AF94B1E-88A5-4EC9-8E75-057119B36D31}" type="pres">
      <dgm:prSet presAssocID="{8FC7D794-1B80-40D4-824B-C1E2685A39D6}" presName="dummyMaxCanvas" presStyleCnt="0">
        <dgm:presLayoutVars/>
      </dgm:prSet>
      <dgm:spPr/>
    </dgm:pt>
    <dgm:pt modelId="{D1AC3A76-D46E-4E65-9132-68902B548154}" type="pres">
      <dgm:prSet presAssocID="{8FC7D794-1B80-40D4-824B-C1E2685A39D6}" presName="FourNodes_1" presStyleLbl="node1" presStyleIdx="0" presStyleCnt="4">
        <dgm:presLayoutVars>
          <dgm:bulletEnabled val="1"/>
        </dgm:presLayoutVars>
      </dgm:prSet>
      <dgm:spPr/>
    </dgm:pt>
    <dgm:pt modelId="{2A817C15-13A7-4457-86F8-8E1BAA84F842}" type="pres">
      <dgm:prSet presAssocID="{8FC7D794-1B80-40D4-824B-C1E2685A39D6}" presName="FourNodes_2" presStyleLbl="node1" presStyleIdx="1" presStyleCnt="4">
        <dgm:presLayoutVars>
          <dgm:bulletEnabled val="1"/>
        </dgm:presLayoutVars>
      </dgm:prSet>
      <dgm:spPr/>
    </dgm:pt>
    <dgm:pt modelId="{5C5310F2-198B-4D25-99F0-7E04A6B65A6F}" type="pres">
      <dgm:prSet presAssocID="{8FC7D794-1B80-40D4-824B-C1E2685A39D6}" presName="FourNodes_3" presStyleLbl="node1" presStyleIdx="2" presStyleCnt="4">
        <dgm:presLayoutVars>
          <dgm:bulletEnabled val="1"/>
        </dgm:presLayoutVars>
      </dgm:prSet>
      <dgm:spPr/>
    </dgm:pt>
    <dgm:pt modelId="{7520D625-8258-4BD9-867B-CE03B192C706}" type="pres">
      <dgm:prSet presAssocID="{8FC7D794-1B80-40D4-824B-C1E2685A39D6}" presName="FourNodes_4" presStyleLbl="node1" presStyleIdx="3" presStyleCnt="4">
        <dgm:presLayoutVars>
          <dgm:bulletEnabled val="1"/>
        </dgm:presLayoutVars>
      </dgm:prSet>
      <dgm:spPr/>
    </dgm:pt>
    <dgm:pt modelId="{981230BD-5121-4389-B3CB-5E001D3FCA10}" type="pres">
      <dgm:prSet presAssocID="{8FC7D794-1B80-40D4-824B-C1E2685A39D6}" presName="FourConn_1-2" presStyleLbl="fgAccFollowNode1" presStyleIdx="0" presStyleCnt="3">
        <dgm:presLayoutVars>
          <dgm:bulletEnabled val="1"/>
        </dgm:presLayoutVars>
      </dgm:prSet>
      <dgm:spPr/>
    </dgm:pt>
    <dgm:pt modelId="{D2ED8C29-C73A-4702-B3B6-41089B317040}" type="pres">
      <dgm:prSet presAssocID="{8FC7D794-1B80-40D4-824B-C1E2685A39D6}" presName="FourConn_2-3" presStyleLbl="fgAccFollowNode1" presStyleIdx="1" presStyleCnt="3">
        <dgm:presLayoutVars>
          <dgm:bulletEnabled val="1"/>
        </dgm:presLayoutVars>
      </dgm:prSet>
      <dgm:spPr/>
    </dgm:pt>
    <dgm:pt modelId="{A433B915-BEFE-4A13-A378-176811863D61}" type="pres">
      <dgm:prSet presAssocID="{8FC7D794-1B80-40D4-824B-C1E2685A39D6}" presName="FourConn_3-4" presStyleLbl="fgAccFollowNode1" presStyleIdx="2" presStyleCnt="3">
        <dgm:presLayoutVars>
          <dgm:bulletEnabled val="1"/>
        </dgm:presLayoutVars>
      </dgm:prSet>
      <dgm:spPr/>
    </dgm:pt>
    <dgm:pt modelId="{B56FCD7F-5BA6-4048-A8F2-688838B00218}" type="pres">
      <dgm:prSet presAssocID="{8FC7D794-1B80-40D4-824B-C1E2685A39D6}" presName="FourNodes_1_text" presStyleLbl="node1" presStyleIdx="3" presStyleCnt="4">
        <dgm:presLayoutVars>
          <dgm:bulletEnabled val="1"/>
        </dgm:presLayoutVars>
      </dgm:prSet>
      <dgm:spPr/>
    </dgm:pt>
    <dgm:pt modelId="{44030766-39FE-402E-B310-9B5C472704AD}" type="pres">
      <dgm:prSet presAssocID="{8FC7D794-1B80-40D4-824B-C1E2685A39D6}" presName="FourNodes_2_text" presStyleLbl="node1" presStyleIdx="3" presStyleCnt="4">
        <dgm:presLayoutVars>
          <dgm:bulletEnabled val="1"/>
        </dgm:presLayoutVars>
      </dgm:prSet>
      <dgm:spPr/>
    </dgm:pt>
    <dgm:pt modelId="{5E8EB613-4127-4935-BF86-277E5A84C09E}" type="pres">
      <dgm:prSet presAssocID="{8FC7D794-1B80-40D4-824B-C1E2685A39D6}" presName="FourNodes_3_text" presStyleLbl="node1" presStyleIdx="3" presStyleCnt="4">
        <dgm:presLayoutVars>
          <dgm:bulletEnabled val="1"/>
        </dgm:presLayoutVars>
      </dgm:prSet>
      <dgm:spPr/>
    </dgm:pt>
    <dgm:pt modelId="{411875A4-AE15-4E20-9FA6-6B89013D3F55}" type="pres">
      <dgm:prSet presAssocID="{8FC7D794-1B80-40D4-824B-C1E2685A39D6}" presName="FourNodes_4_text" presStyleLbl="node1" presStyleIdx="3" presStyleCnt="4">
        <dgm:presLayoutVars>
          <dgm:bulletEnabled val="1"/>
        </dgm:presLayoutVars>
      </dgm:prSet>
      <dgm:spPr/>
    </dgm:pt>
  </dgm:ptLst>
  <dgm:cxnLst>
    <dgm:cxn modelId="{1F7D0C0D-78F7-4F23-9AE5-2EA987F12F22}" type="presOf" srcId="{0EBB9E25-2A8E-4B90-B26B-0A000D6FFE6C}" destId="{44030766-39FE-402E-B310-9B5C472704AD}" srcOrd="1" destOrd="0" presId="urn:microsoft.com/office/officeart/2005/8/layout/vProcess5"/>
    <dgm:cxn modelId="{AF38760E-CB1B-40C9-BCCB-906116B31FE2}" type="presOf" srcId="{B5EDB724-53EA-4031-8AD5-82D48092EE36}" destId="{B56FCD7F-5BA6-4048-A8F2-688838B00218}" srcOrd="1" destOrd="0" presId="urn:microsoft.com/office/officeart/2005/8/layout/vProcess5"/>
    <dgm:cxn modelId="{9589EA13-5B05-4428-BA0C-8A2270C02209}" srcId="{8FC7D794-1B80-40D4-824B-C1E2685A39D6}" destId="{DC832F2B-2295-4E8C-8157-650530B0BC95}" srcOrd="2" destOrd="0" parTransId="{2829C9E0-CFAC-450F-B6E2-0EC5934EEC9F}" sibTransId="{35F59C5D-0E25-4971-AA39-93C15332D7B3}"/>
    <dgm:cxn modelId="{F6953B24-05F2-43D2-AC65-36C92C903986}" type="presOf" srcId="{453FDB1C-A6DF-47DA-8FA7-3B5172833A72}" destId="{7520D625-8258-4BD9-867B-CE03B192C706}" srcOrd="0" destOrd="0" presId="urn:microsoft.com/office/officeart/2005/8/layout/vProcess5"/>
    <dgm:cxn modelId="{E5679040-3939-4FA5-B88D-FDDB7862DE9F}" type="presOf" srcId="{453FDB1C-A6DF-47DA-8FA7-3B5172833A72}" destId="{411875A4-AE15-4E20-9FA6-6B89013D3F55}" srcOrd="1" destOrd="0" presId="urn:microsoft.com/office/officeart/2005/8/layout/vProcess5"/>
    <dgm:cxn modelId="{872B9B67-1CF7-43B3-8FB9-8B21B8D7D254}" srcId="{8FC7D794-1B80-40D4-824B-C1E2685A39D6}" destId="{453FDB1C-A6DF-47DA-8FA7-3B5172833A72}" srcOrd="3" destOrd="0" parTransId="{35A8F85C-6C4F-4FE0-BECA-F9353852C634}" sibTransId="{4673BE16-92EC-46DE-8725-B580E4F05C67}"/>
    <dgm:cxn modelId="{0617406A-8B3B-4C02-B90D-22E22ADA50DB}" type="presOf" srcId="{DC832F2B-2295-4E8C-8157-650530B0BC95}" destId="{5C5310F2-198B-4D25-99F0-7E04A6B65A6F}" srcOrd="0" destOrd="0" presId="urn:microsoft.com/office/officeart/2005/8/layout/vProcess5"/>
    <dgm:cxn modelId="{746BB26F-B54D-4BF8-9A2A-9F3DDFF8DB42}" type="presOf" srcId="{1D766EB6-00DC-4D24-BD6F-B8D4DA144EC2}" destId="{981230BD-5121-4389-B3CB-5E001D3FCA10}" srcOrd="0" destOrd="0" presId="urn:microsoft.com/office/officeart/2005/8/layout/vProcess5"/>
    <dgm:cxn modelId="{BE2C5557-260F-4D8E-8AD3-33EB26B06C83}" srcId="{8FC7D794-1B80-40D4-824B-C1E2685A39D6}" destId="{0EBB9E25-2A8E-4B90-B26B-0A000D6FFE6C}" srcOrd="1" destOrd="0" parTransId="{54294795-3C7C-4C30-91F7-CFA2A9682E74}" sibTransId="{D06EE370-3DE1-4BF1-A987-2E6E9C5BF5E4}"/>
    <dgm:cxn modelId="{4EC0067F-15B1-4BCA-B0B4-81B45D648C01}" type="presOf" srcId="{D06EE370-3DE1-4BF1-A987-2E6E9C5BF5E4}" destId="{D2ED8C29-C73A-4702-B3B6-41089B317040}" srcOrd="0" destOrd="0" presId="urn:microsoft.com/office/officeart/2005/8/layout/vProcess5"/>
    <dgm:cxn modelId="{EE67BF7F-A14F-4622-9ADB-7D7833B846B1}" srcId="{8FC7D794-1B80-40D4-824B-C1E2685A39D6}" destId="{B5EDB724-53EA-4031-8AD5-82D48092EE36}" srcOrd="0" destOrd="0" parTransId="{5AE43AF5-B4CB-4985-8C8F-C6125E62DA40}" sibTransId="{1D766EB6-00DC-4D24-BD6F-B8D4DA144EC2}"/>
    <dgm:cxn modelId="{D3E59384-3F72-4FB3-98B2-74B8B2FD5D9B}" type="presOf" srcId="{0EBB9E25-2A8E-4B90-B26B-0A000D6FFE6C}" destId="{2A817C15-13A7-4457-86F8-8E1BAA84F842}" srcOrd="0" destOrd="0" presId="urn:microsoft.com/office/officeart/2005/8/layout/vProcess5"/>
    <dgm:cxn modelId="{E07D8587-4753-471B-815B-A6ECDB82A95E}" type="presOf" srcId="{B5EDB724-53EA-4031-8AD5-82D48092EE36}" destId="{D1AC3A76-D46E-4E65-9132-68902B548154}" srcOrd="0" destOrd="0" presId="urn:microsoft.com/office/officeart/2005/8/layout/vProcess5"/>
    <dgm:cxn modelId="{0D2CF6BC-4285-428C-978D-0F3C6A9FF29E}" type="presOf" srcId="{DC832F2B-2295-4E8C-8157-650530B0BC95}" destId="{5E8EB613-4127-4935-BF86-277E5A84C09E}" srcOrd="1" destOrd="0" presId="urn:microsoft.com/office/officeart/2005/8/layout/vProcess5"/>
    <dgm:cxn modelId="{79211CC0-4A8A-41C3-AE71-8D8117FBD976}" type="presOf" srcId="{35F59C5D-0E25-4971-AA39-93C15332D7B3}" destId="{A433B915-BEFE-4A13-A378-176811863D61}" srcOrd="0" destOrd="0" presId="urn:microsoft.com/office/officeart/2005/8/layout/vProcess5"/>
    <dgm:cxn modelId="{801F24EA-B51F-4481-9D47-C2BA90864EE4}" type="presOf" srcId="{8FC7D794-1B80-40D4-824B-C1E2685A39D6}" destId="{F020FBB1-2AFD-4137-A02E-91B2FB41F40F}" srcOrd="0" destOrd="0" presId="urn:microsoft.com/office/officeart/2005/8/layout/vProcess5"/>
    <dgm:cxn modelId="{AA7B1791-F934-48B0-AB71-965D749CD94B}" type="presParOf" srcId="{F020FBB1-2AFD-4137-A02E-91B2FB41F40F}" destId="{1AF94B1E-88A5-4EC9-8E75-057119B36D31}" srcOrd="0" destOrd="0" presId="urn:microsoft.com/office/officeart/2005/8/layout/vProcess5"/>
    <dgm:cxn modelId="{DD9D2A93-B9D6-435D-A68C-10969D3FE529}" type="presParOf" srcId="{F020FBB1-2AFD-4137-A02E-91B2FB41F40F}" destId="{D1AC3A76-D46E-4E65-9132-68902B548154}" srcOrd="1" destOrd="0" presId="urn:microsoft.com/office/officeart/2005/8/layout/vProcess5"/>
    <dgm:cxn modelId="{6F02EF5C-3781-4CB5-94A1-39063E43E9E8}" type="presParOf" srcId="{F020FBB1-2AFD-4137-A02E-91B2FB41F40F}" destId="{2A817C15-13A7-4457-86F8-8E1BAA84F842}" srcOrd="2" destOrd="0" presId="urn:microsoft.com/office/officeart/2005/8/layout/vProcess5"/>
    <dgm:cxn modelId="{BC38E696-6C3C-4146-848C-1A83B50AA8D8}" type="presParOf" srcId="{F020FBB1-2AFD-4137-A02E-91B2FB41F40F}" destId="{5C5310F2-198B-4D25-99F0-7E04A6B65A6F}" srcOrd="3" destOrd="0" presId="urn:microsoft.com/office/officeart/2005/8/layout/vProcess5"/>
    <dgm:cxn modelId="{3C783E49-38E1-4A5C-A650-C87B4AAE892F}" type="presParOf" srcId="{F020FBB1-2AFD-4137-A02E-91B2FB41F40F}" destId="{7520D625-8258-4BD9-867B-CE03B192C706}" srcOrd="4" destOrd="0" presId="urn:microsoft.com/office/officeart/2005/8/layout/vProcess5"/>
    <dgm:cxn modelId="{CF28D8C0-2B8C-4BEA-8709-05DF04B4EB23}" type="presParOf" srcId="{F020FBB1-2AFD-4137-A02E-91B2FB41F40F}" destId="{981230BD-5121-4389-B3CB-5E001D3FCA10}" srcOrd="5" destOrd="0" presId="urn:microsoft.com/office/officeart/2005/8/layout/vProcess5"/>
    <dgm:cxn modelId="{F3D5B5DD-499D-4536-BCDF-9787A6E74392}" type="presParOf" srcId="{F020FBB1-2AFD-4137-A02E-91B2FB41F40F}" destId="{D2ED8C29-C73A-4702-B3B6-41089B317040}" srcOrd="6" destOrd="0" presId="urn:microsoft.com/office/officeart/2005/8/layout/vProcess5"/>
    <dgm:cxn modelId="{8FCE36E5-DE66-4A21-82FD-711F3D07E7FE}" type="presParOf" srcId="{F020FBB1-2AFD-4137-A02E-91B2FB41F40F}" destId="{A433B915-BEFE-4A13-A378-176811863D61}" srcOrd="7" destOrd="0" presId="urn:microsoft.com/office/officeart/2005/8/layout/vProcess5"/>
    <dgm:cxn modelId="{5D0CDF64-E9F9-43AC-9F47-00A544D212E6}" type="presParOf" srcId="{F020FBB1-2AFD-4137-A02E-91B2FB41F40F}" destId="{B56FCD7F-5BA6-4048-A8F2-688838B00218}" srcOrd="8" destOrd="0" presId="urn:microsoft.com/office/officeart/2005/8/layout/vProcess5"/>
    <dgm:cxn modelId="{28F499A6-D0B9-479F-8AC1-0A6F99FD26ED}" type="presParOf" srcId="{F020FBB1-2AFD-4137-A02E-91B2FB41F40F}" destId="{44030766-39FE-402E-B310-9B5C472704AD}" srcOrd="9" destOrd="0" presId="urn:microsoft.com/office/officeart/2005/8/layout/vProcess5"/>
    <dgm:cxn modelId="{CBD417D3-8D42-4FD5-A888-26DE842FF09E}" type="presParOf" srcId="{F020FBB1-2AFD-4137-A02E-91B2FB41F40F}" destId="{5E8EB613-4127-4935-BF86-277E5A84C09E}" srcOrd="10" destOrd="0" presId="urn:microsoft.com/office/officeart/2005/8/layout/vProcess5"/>
    <dgm:cxn modelId="{9492FD91-FCBB-48AA-B019-A2CC7D78BBB6}" type="presParOf" srcId="{F020FBB1-2AFD-4137-A02E-91B2FB41F40F}" destId="{411875A4-AE15-4E20-9FA6-6B89013D3F55}"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A01989-F840-4CC8-A11E-AAF039F0E2F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5DC6C4-D5BD-42CD-B600-233F5140FD8C}">
      <dgm:prSet/>
      <dgm:spPr/>
      <dgm:t>
        <a:bodyPr/>
        <a:lstStyle/>
        <a:p>
          <a:r>
            <a:rPr lang="en-GB"/>
            <a:t>Tasked by the Government to reform and rebalance children’s social care by March 2026</a:t>
          </a:r>
          <a:endParaRPr lang="en-US"/>
        </a:p>
      </dgm:t>
    </dgm:pt>
    <dgm:pt modelId="{F7BF9AEB-9930-4513-BE47-3BFB4296893C}" type="parTrans" cxnId="{EFC088AA-2ACC-430D-8D8C-3EA7D9BCE308}">
      <dgm:prSet/>
      <dgm:spPr/>
      <dgm:t>
        <a:bodyPr/>
        <a:lstStyle/>
        <a:p>
          <a:endParaRPr lang="en-US"/>
        </a:p>
      </dgm:t>
    </dgm:pt>
    <dgm:pt modelId="{07DB5ED7-E3A7-4266-94DC-B1C30F6D9647}" type="sibTrans" cxnId="{EFC088AA-2ACC-430D-8D8C-3EA7D9BCE308}">
      <dgm:prSet/>
      <dgm:spPr/>
      <dgm:t>
        <a:bodyPr/>
        <a:lstStyle/>
        <a:p>
          <a:endParaRPr lang="en-US"/>
        </a:p>
      </dgm:t>
    </dgm:pt>
    <dgm:pt modelId="{4649CD21-B95B-4281-9C75-1802AA03BCDD}">
      <dgm:prSet/>
      <dgm:spPr/>
      <dgm:t>
        <a:bodyPr/>
        <a:lstStyle/>
        <a:p>
          <a:r>
            <a:rPr lang="en-GB"/>
            <a:t>Set up boards, pillar groups, and enlisted our Change Champions</a:t>
          </a:r>
          <a:endParaRPr lang="en-US"/>
        </a:p>
      </dgm:t>
    </dgm:pt>
    <dgm:pt modelId="{4EF45A2D-C779-427C-B2A9-0CB0D3CC7691}" type="parTrans" cxnId="{00933A27-765A-4A15-A66A-1983C58313D9}">
      <dgm:prSet/>
      <dgm:spPr/>
      <dgm:t>
        <a:bodyPr/>
        <a:lstStyle/>
        <a:p>
          <a:endParaRPr lang="en-US"/>
        </a:p>
      </dgm:t>
    </dgm:pt>
    <dgm:pt modelId="{EBFE69D1-7434-445F-8A72-B352ADA56F41}" type="sibTrans" cxnId="{00933A27-765A-4A15-A66A-1983C58313D9}">
      <dgm:prSet/>
      <dgm:spPr/>
      <dgm:t>
        <a:bodyPr/>
        <a:lstStyle/>
        <a:p>
          <a:endParaRPr lang="en-US"/>
        </a:p>
      </dgm:t>
    </dgm:pt>
    <dgm:pt modelId="{4D530374-68C7-466D-8D5C-431E64AE8EFD}">
      <dgm:prSet/>
      <dgm:spPr/>
      <dgm:t>
        <a:bodyPr/>
        <a:lstStyle/>
        <a:p>
          <a:r>
            <a:rPr lang="en-GB"/>
            <a:t>Developed draft Family Help Service structure </a:t>
          </a:r>
          <a:r>
            <a:rPr lang="en-GB">
              <a:latin typeface="Century Gothic" panose="020B0502020202020204"/>
            </a:rPr>
            <a:t>model</a:t>
          </a:r>
          <a:endParaRPr lang="en-US"/>
        </a:p>
      </dgm:t>
    </dgm:pt>
    <dgm:pt modelId="{92A4263C-C992-4462-912D-067FD9C09EAD}" type="parTrans" cxnId="{EA1F4661-4B77-43B1-88D8-CC13633DD162}">
      <dgm:prSet/>
      <dgm:spPr/>
      <dgm:t>
        <a:bodyPr/>
        <a:lstStyle/>
        <a:p>
          <a:endParaRPr lang="en-US"/>
        </a:p>
      </dgm:t>
    </dgm:pt>
    <dgm:pt modelId="{BF18A62F-8532-4721-B733-60D9D8AAA73B}" type="sibTrans" cxnId="{EA1F4661-4B77-43B1-88D8-CC13633DD162}">
      <dgm:prSet/>
      <dgm:spPr/>
      <dgm:t>
        <a:bodyPr/>
        <a:lstStyle/>
        <a:p>
          <a:endParaRPr lang="en-US"/>
        </a:p>
      </dgm:t>
    </dgm:pt>
    <dgm:pt modelId="{AE73F0C3-7B24-4FBC-BBE0-F173F81533B5}">
      <dgm:prSet/>
      <dgm:spPr/>
      <dgm:t>
        <a:bodyPr/>
        <a:lstStyle/>
        <a:p>
          <a:r>
            <a:rPr lang="en-GB"/>
            <a:t>Started extensive engagement with the community</a:t>
          </a:r>
          <a:endParaRPr lang="en-US"/>
        </a:p>
      </dgm:t>
    </dgm:pt>
    <dgm:pt modelId="{D79F34BF-A427-4F07-B932-FC2CEDC427E7}" type="parTrans" cxnId="{3D68237D-E738-40B5-ABF2-000C5BB76BB9}">
      <dgm:prSet/>
      <dgm:spPr/>
      <dgm:t>
        <a:bodyPr/>
        <a:lstStyle/>
        <a:p>
          <a:endParaRPr lang="en-US"/>
        </a:p>
      </dgm:t>
    </dgm:pt>
    <dgm:pt modelId="{AAE48809-2725-494F-96E0-3CE728C5855B}" type="sibTrans" cxnId="{3D68237D-E738-40B5-ABF2-000C5BB76BB9}">
      <dgm:prSet/>
      <dgm:spPr/>
      <dgm:t>
        <a:bodyPr/>
        <a:lstStyle/>
        <a:p>
          <a:endParaRPr lang="en-US"/>
        </a:p>
      </dgm:t>
    </dgm:pt>
    <dgm:pt modelId="{D2329D28-1D64-4EAE-80D0-FDE0CA6889AA}">
      <dgm:prSet/>
      <dgm:spPr/>
      <dgm:t>
        <a:bodyPr/>
        <a:lstStyle/>
        <a:p>
          <a:pPr rtl="0"/>
          <a:r>
            <a:rPr lang="en-GB">
              <a:latin typeface="Century Gothic" panose="020B0502020202020204"/>
            </a:rPr>
            <a:t>Renamed and relaunched the family group conference service now called Family Decision Making Service</a:t>
          </a:r>
          <a:endParaRPr lang="en-US">
            <a:latin typeface="Century Gothic" panose="020B0502020202020204"/>
          </a:endParaRPr>
        </a:p>
      </dgm:t>
    </dgm:pt>
    <dgm:pt modelId="{065B59DF-B936-4692-8C4C-59B17007144E}" type="parTrans" cxnId="{2CD3014E-5CBA-476D-A094-EB803F36544C}">
      <dgm:prSet/>
      <dgm:spPr/>
      <dgm:t>
        <a:bodyPr/>
        <a:lstStyle/>
        <a:p>
          <a:endParaRPr lang="en-US"/>
        </a:p>
      </dgm:t>
    </dgm:pt>
    <dgm:pt modelId="{519903DD-E773-4D2F-98E8-D2E23D3A22D6}" type="sibTrans" cxnId="{2CD3014E-5CBA-476D-A094-EB803F36544C}">
      <dgm:prSet/>
      <dgm:spPr/>
      <dgm:t>
        <a:bodyPr/>
        <a:lstStyle/>
        <a:p>
          <a:endParaRPr lang="en-US"/>
        </a:p>
      </dgm:t>
    </dgm:pt>
    <dgm:pt modelId="{8E163619-A4A8-4D08-BDD7-425FB0079808}">
      <dgm:prSet/>
      <dgm:spPr/>
      <dgm:t>
        <a:bodyPr/>
        <a:lstStyle/>
        <a:p>
          <a:r>
            <a:rPr lang="en-GB"/>
            <a:t>Draft Family Help Protocol developed</a:t>
          </a:r>
          <a:endParaRPr lang="en-US"/>
        </a:p>
      </dgm:t>
    </dgm:pt>
    <dgm:pt modelId="{C36BA881-BBFD-43B1-806C-47927BD517DF}" type="parTrans" cxnId="{341381DE-FBF4-421B-A6D1-A226E74EFF65}">
      <dgm:prSet/>
      <dgm:spPr/>
      <dgm:t>
        <a:bodyPr/>
        <a:lstStyle/>
        <a:p>
          <a:endParaRPr lang="en-US"/>
        </a:p>
      </dgm:t>
    </dgm:pt>
    <dgm:pt modelId="{2093358F-07B2-4221-AEC9-8934FBE224BF}" type="sibTrans" cxnId="{341381DE-FBF4-421B-A6D1-A226E74EFF65}">
      <dgm:prSet/>
      <dgm:spPr/>
      <dgm:t>
        <a:bodyPr/>
        <a:lstStyle/>
        <a:p>
          <a:endParaRPr lang="en-US"/>
        </a:p>
      </dgm:t>
    </dgm:pt>
    <dgm:pt modelId="{E70071D6-11F4-4B82-8A3D-F2FD5E47A5DC}">
      <dgm:prSet/>
      <dgm:spPr/>
      <dgm:t>
        <a:bodyPr/>
        <a:lstStyle/>
        <a:p>
          <a:pPr rtl="0"/>
          <a:r>
            <a:rPr lang="en-GB">
              <a:latin typeface="Century Gothic" panose="020B0502020202020204"/>
            </a:rPr>
            <a:t>Draft Family Help Assessment and plan format developed</a:t>
          </a:r>
          <a:endParaRPr lang="en-US"/>
        </a:p>
      </dgm:t>
    </dgm:pt>
    <dgm:pt modelId="{A4F2F20C-E6BF-41A9-939C-9133BF4A1776}" type="parTrans" cxnId="{33C7D8D3-6026-4F7F-9DA3-86ACD1C12F9B}">
      <dgm:prSet/>
      <dgm:spPr/>
      <dgm:t>
        <a:bodyPr/>
        <a:lstStyle/>
        <a:p>
          <a:endParaRPr lang="en-US"/>
        </a:p>
      </dgm:t>
    </dgm:pt>
    <dgm:pt modelId="{4AD80A83-A937-4940-805F-71E880C721DA}" type="sibTrans" cxnId="{33C7D8D3-6026-4F7F-9DA3-86ACD1C12F9B}">
      <dgm:prSet/>
      <dgm:spPr/>
      <dgm:t>
        <a:bodyPr/>
        <a:lstStyle/>
        <a:p>
          <a:endParaRPr lang="en-US"/>
        </a:p>
      </dgm:t>
    </dgm:pt>
    <dgm:pt modelId="{4D4BA9EA-3D36-4015-B307-8AEB5C600C03}">
      <dgm:prSet/>
      <dgm:spPr/>
      <dgm:t>
        <a:bodyPr/>
        <a:lstStyle/>
        <a:p>
          <a:r>
            <a:rPr lang="en-GB"/>
            <a:t>Drafted a proposed MACPT structure</a:t>
          </a:r>
          <a:endParaRPr lang="en-US"/>
        </a:p>
      </dgm:t>
    </dgm:pt>
    <dgm:pt modelId="{8C6B5749-1764-4F52-BB91-5E09E76DF8D0}" type="parTrans" cxnId="{4D9A6463-760D-480C-80FA-7E0D0382E0E4}">
      <dgm:prSet/>
      <dgm:spPr/>
      <dgm:t>
        <a:bodyPr/>
        <a:lstStyle/>
        <a:p>
          <a:endParaRPr lang="en-US"/>
        </a:p>
      </dgm:t>
    </dgm:pt>
    <dgm:pt modelId="{422856F5-E022-4A71-88A5-0C1C8D5C0E07}" type="sibTrans" cxnId="{4D9A6463-760D-480C-80FA-7E0D0382E0E4}">
      <dgm:prSet/>
      <dgm:spPr/>
      <dgm:t>
        <a:bodyPr/>
        <a:lstStyle/>
        <a:p>
          <a:endParaRPr lang="en-US"/>
        </a:p>
      </dgm:t>
    </dgm:pt>
    <dgm:pt modelId="{B7E24D0B-C3EC-40BB-A33C-7967A28DD718}">
      <dgm:prSet phldr="0"/>
      <dgm:spPr/>
      <dgm:t>
        <a:bodyPr/>
        <a:lstStyle/>
        <a:p>
          <a:r>
            <a:rPr lang="en-GB">
              <a:latin typeface="Century Gothic" panose="020B0502020202020204"/>
            </a:rPr>
            <a:t>Carried</a:t>
          </a:r>
          <a:r>
            <a:rPr lang="en-GB"/>
            <a:t> out a skills audit and launched an updated staff training and upskilling programme</a:t>
          </a:r>
        </a:p>
      </dgm:t>
    </dgm:pt>
    <dgm:pt modelId="{842CB1A3-8028-4F87-88FB-E744284AAFA7}" type="parTrans" cxnId="{9D8DFC67-20FF-4F5E-B1A0-861337D7329E}">
      <dgm:prSet/>
      <dgm:spPr/>
      <dgm:t>
        <a:bodyPr/>
        <a:lstStyle/>
        <a:p>
          <a:endParaRPr lang="en-GB"/>
        </a:p>
      </dgm:t>
    </dgm:pt>
    <dgm:pt modelId="{D51E77AB-3328-431E-9DEA-5766C0E4A636}" type="sibTrans" cxnId="{9D8DFC67-20FF-4F5E-B1A0-861337D7329E}">
      <dgm:prSet/>
      <dgm:spPr/>
      <dgm:t>
        <a:bodyPr/>
        <a:lstStyle/>
        <a:p>
          <a:endParaRPr lang="en-GB"/>
        </a:p>
      </dgm:t>
    </dgm:pt>
    <dgm:pt modelId="{44AA5AA8-1626-4E08-A408-03E6B9BB26C6}" type="pres">
      <dgm:prSet presAssocID="{A9A01989-F840-4CC8-A11E-AAF039F0E2F1}" presName="diagram" presStyleCnt="0">
        <dgm:presLayoutVars>
          <dgm:dir/>
          <dgm:resizeHandles val="exact"/>
        </dgm:presLayoutVars>
      </dgm:prSet>
      <dgm:spPr/>
    </dgm:pt>
    <dgm:pt modelId="{31F7B0A9-F980-424B-9982-FB806334111C}" type="pres">
      <dgm:prSet presAssocID="{9F5DC6C4-D5BD-42CD-B600-233F5140FD8C}" presName="node" presStyleLbl="node1" presStyleIdx="0" presStyleCnt="9">
        <dgm:presLayoutVars>
          <dgm:bulletEnabled val="1"/>
        </dgm:presLayoutVars>
      </dgm:prSet>
      <dgm:spPr/>
    </dgm:pt>
    <dgm:pt modelId="{2EF15C75-42FC-4210-A904-AB0A8AD5D1A0}" type="pres">
      <dgm:prSet presAssocID="{07DB5ED7-E3A7-4266-94DC-B1C30F6D9647}" presName="sibTrans" presStyleCnt="0"/>
      <dgm:spPr/>
    </dgm:pt>
    <dgm:pt modelId="{923329DB-5564-4065-9A67-9491D47C36A2}" type="pres">
      <dgm:prSet presAssocID="{4649CD21-B95B-4281-9C75-1802AA03BCDD}" presName="node" presStyleLbl="node1" presStyleIdx="1" presStyleCnt="9">
        <dgm:presLayoutVars>
          <dgm:bulletEnabled val="1"/>
        </dgm:presLayoutVars>
      </dgm:prSet>
      <dgm:spPr/>
    </dgm:pt>
    <dgm:pt modelId="{20C6189B-0BA2-4C90-982F-99DCD9882C15}" type="pres">
      <dgm:prSet presAssocID="{EBFE69D1-7434-445F-8A72-B352ADA56F41}" presName="sibTrans" presStyleCnt="0"/>
      <dgm:spPr/>
    </dgm:pt>
    <dgm:pt modelId="{DD1564C8-6738-4ACD-AD5E-499840310809}" type="pres">
      <dgm:prSet presAssocID="{4D530374-68C7-466D-8D5C-431E64AE8EFD}" presName="node" presStyleLbl="node1" presStyleIdx="2" presStyleCnt="9">
        <dgm:presLayoutVars>
          <dgm:bulletEnabled val="1"/>
        </dgm:presLayoutVars>
      </dgm:prSet>
      <dgm:spPr/>
    </dgm:pt>
    <dgm:pt modelId="{B80ADD8D-B5C0-4751-B43D-A160F2DA92AF}" type="pres">
      <dgm:prSet presAssocID="{BF18A62F-8532-4721-B733-60D9D8AAA73B}" presName="sibTrans" presStyleCnt="0"/>
      <dgm:spPr/>
    </dgm:pt>
    <dgm:pt modelId="{2248706A-D862-4BF0-A4A7-348CCBB149B3}" type="pres">
      <dgm:prSet presAssocID="{AE73F0C3-7B24-4FBC-BBE0-F173F81533B5}" presName="node" presStyleLbl="node1" presStyleIdx="3" presStyleCnt="9">
        <dgm:presLayoutVars>
          <dgm:bulletEnabled val="1"/>
        </dgm:presLayoutVars>
      </dgm:prSet>
      <dgm:spPr/>
    </dgm:pt>
    <dgm:pt modelId="{6A9586AD-59A3-416C-821D-6D5A4E20BD60}" type="pres">
      <dgm:prSet presAssocID="{AAE48809-2725-494F-96E0-3CE728C5855B}" presName="sibTrans" presStyleCnt="0"/>
      <dgm:spPr/>
    </dgm:pt>
    <dgm:pt modelId="{83E3FCF3-F2B1-4E7E-916F-005AF2D8F6DA}" type="pres">
      <dgm:prSet presAssocID="{D2329D28-1D64-4EAE-80D0-FDE0CA6889AA}" presName="node" presStyleLbl="node1" presStyleIdx="4" presStyleCnt="9">
        <dgm:presLayoutVars>
          <dgm:bulletEnabled val="1"/>
        </dgm:presLayoutVars>
      </dgm:prSet>
      <dgm:spPr/>
    </dgm:pt>
    <dgm:pt modelId="{D89C21B4-3F07-4B2E-A4CC-8BADD758BDA2}" type="pres">
      <dgm:prSet presAssocID="{519903DD-E773-4D2F-98E8-D2E23D3A22D6}" presName="sibTrans" presStyleCnt="0"/>
      <dgm:spPr/>
    </dgm:pt>
    <dgm:pt modelId="{7DEAEF82-DE2E-442B-8529-F69CA98DE400}" type="pres">
      <dgm:prSet presAssocID="{B7E24D0B-C3EC-40BB-A33C-7967A28DD718}" presName="node" presStyleLbl="node1" presStyleIdx="5" presStyleCnt="9">
        <dgm:presLayoutVars>
          <dgm:bulletEnabled val="1"/>
        </dgm:presLayoutVars>
      </dgm:prSet>
      <dgm:spPr/>
    </dgm:pt>
    <dgm:pt modelId="{96D2BB9A-95B7-4774-A524-51A25A33FD7A}" type="pres">
      <dgm:prSet presAssocID="{D51E77AB-3328-431E-9DEA-5766C0E4A636}" presName="sibTrans" presStyleCnt="0"/>
      <dgm:spPr/>
    </dgm:pt>
    <dgm:pt modelId="{B97D942D-6E29-4EEA-906E-7CC4E04CC903}" type="pres">
      <dgm:prSet presAssocID="{8E163619-A4A8-4D08-BDD7-425FB0079808}" presName="node" presStyleLbl="node1" presStyleIdx="6" presStyleCnt="9">
        <dgm:presLayoutVars>
          <dgm:bulletEnabled val="1"/>
        </dgm:presLayoutVars>
      </dgm:prSet>
      <dgm:spPr/>
    </dgm:pt>
    <dgm:pt modelId="{4ABD2FB3-1944-4404-B089-14ACAED730EA}" type="pres">
      <dgm:prSet presAssocID="{2093358F-07B2-4221-AEC9-8934FBE224BF}" presName="sibTrans" presStyleCnt="0"/>
      <dgm:spPr/>
    </dgm:pt>
    <dgm:pt modelId="{E50F950F-6E9B-4765-948A-103BB48319C2}" type="pres">
      <dgm:prSet presAssocID="{E70071D6-11F4-4B82-8A3D-F2FD5E47A5DC}" presName="node" presStyleLbl="node1" presStyleIdx="7" presStyleCnt="9">
        <dgm:presLayoutVars>
          <dgm:bulletEnabled val="1"/>
        </dgm:presLayoutVars>
      </dgm:prSet>
      <dgm:spPr/>
    </dgm:pt>
    <dgm:pt modelId="{5B0F20B7-9CE4-4CB5-B230-6DC0D191FFDC}" type="pres">
      <dgm:prSet presAssocID="{4AD80A83-A937-4940-805F-71E880C721DA}" presName="sibTrans" presStyleCnt="0"/>
      <dgm:spPr/>
    </dgm:pt>
    <dgm:pt modelId="{A5509374-338C-4BF5-9F1E-D40551398606}" type="pres">
      <dgm:prSet presAssocID="{4D4BA9EA-3D36-4015-B307-8AEB5C600C03}" presName="node" presStyleLbl="node1" presStyleIdx="8" presStyleCnt="9">
        <dgm:presLayoutVars>
          <dgm:bulletEnabled val="1"/>
        </dgm:presLayoutVars>
      </dgm:prSet>
      <dgm:spPr/>
    </dgm:pt>
  </dgm:ptLst>
  <dgm:cxnLst>
    <dgm:cxn modelId="{00933A27-765A-4A15-A66A-1983C58313D9}" srcId="{A9A01989-F840-4CC8-A11E-AAF039F0E2F1}" destId="{4649CD21-B95B-4281-9C75-1802AA03BCDD}" srcOrd="1" destOrd="0" parTransId="{4EF45A2D-C779-427C-B2A9-0CB0D3CC7691}" sibTransId="{EBFE69D1-7434-445F-8A72-B352ADA56F41}"/>
    <dgm:cxn modelId="{C4190235-7AF2-4BF1-B272-D247AB2CD696}" type="presOf" srcId="{B7E24D0B-C3EC-40BB-A33C-7967A28DD718}" destId="{7DEAEF82-DE2E-442B-8529-F69CA98DE400}" srcOrd="0" destOrd="0" presId="urn:microsoft.com/office/officeart/2005/8/layout/default"/>
    <dgm:cxn modelId="{EA1F4661-4B77-43B1-88D8-CC13633DD162}" srcId="{A9A01989-F840-4CC8-A11E-AAF039F0E2F1}" destId="{4D530374-68C7-466D-8D5C-431E64AE8EFD}" srcOrd="2" destOrd="0" parTransId="{92A4263C-C992-4462-912D-067FD9C09EAD}" sibTransId="{BF18A62F-8532-4721-B733-60D9D8AAA73B}"/>
    <dgm:cxn modelId="{4D9A6463-760D-480C-80FA-7E0D0382E0E4}" srcId="{A9A01989-F840-4CC8-A11E-AAF039F0E2F1}" destId="{4D4BA9EA-3D36-4015-B307-8AEB5C600C03}" srcOrd="8" destOrd="0" parTransId="{8C6B5749-1764-4F52-BB91-5E09E76DF8D0}" sibTransId="{422856F5-E022-4A71-88A5-0C1C8D5C0E07}"/>
    <dgm:cxn modelId="{2172D944-28F3-4A58-AA43-927BD8F9E70C}" type="presOf" srcId="{4D4BA9EA-3D36-4015-B307-8AEB5C600C03}" destId="{A5509374-338C-4BF5-9F1E-D40551398606}" srcOrd="0" destOrd="0" presId="urn:microsoft.com/office/officeart/2005/8/layout/default"/>
    <dgm:cxn modelId="{9D8DFC67-20FF-4F5E-B1A0-861337D7329E}" srcId="{A9A01989-F840-4CC8-A11E-AAF039F0E2F1}" destId="{B7E24D0B-C3EC-40BB-A33C-7967A28DD718}" srcOrd="5" destOrd="0" parTransId="{842CB1A3-8028-4F87-88FB-E744284AAFA7}" sibTransId="{D51E77AB-3328-431E-9DEA-5766C0E4A636}"/>
    <dgm:cxn modelId="{2CD3014E-5CBA-476D-A094-EB803F36544C}" srcId="{A9A01989-F840-4CC8-A11E-AAF039F0E2F1}" destId="{D2329D28-1D64-4EAE-80D0-FDE0CA6889AA}" srcOrd="4" destOrd="0" parTransId="{065B59DF-B936-4692-8C4C-59B17007144E}" sibTransId="{519903DD-E773-4D2F-98E8-D2E23D3A22D6}"/>
    <dgm:cxn modelId="{CB162F70-F304-4D37-905F-96925213F79E}" type="presOf" srcId="{AE73F0C3-7B24-4FBC-BBE0-F173F81533B5}" destId="{2248706A-D862-4BF0-A4A7-348CCBB149B3}" srcOrd="0" destOrd="0" presId="urn:microsoft.com/office/officeart/2005/8/layout/default"/>
    <dgm:cxn modelId="{B2A7ED70-8667-46A8-80AA-1D6D7DE60D93}" type="presOf" srcId="{4D530374-68C7-466D-8D5C-431E64AE8EFD}" destId="{DD1564C8-6738-4ACD-AD5E-499840310809}" srcOrd="0" destOrd="0" presId="urn:microsoft.com/office/officeart/2005/8/layout/default"/>
    <dgm:cxn modelId="{4D891A51-1E56-4072-8071-82435C07CBC4}" type="presOf" srcId="{9F5DC6C4-D5BD-42CD-B600-233F5140FD8C}" destId="{31F7B0A9-F980-424B-9982-FB806334111C}" srcOrd="0" destOrd="0" presId="urn:microsoft.com/office/officeart/2005/8/layout/default"/>
    <dgm:cxn modelId="{3D68237D-E738-40B5-ABF2-000C5BB76BB9}" srcId="{A9A01989-F840-4CC8-A11E-AAF039F0E2F1}" destId="{AE73F0C3-7B24-4FBC-BBE0-F173F81533B5}" srcOrd="3" destOrd="0" parTransId="{D79F34BF-A427-4F07-B932-FC2CEDC427E7}" sibTransId="{AAE48809-2725-494F-96E0-3CE728C5855B}"/>
    <dgm:cxn modelId="{5EE86180-3CC0-486C-9D1C-BEB267180103}" type="presOf" srcId="{A9A01989-F840-4CC8-A11E-AAF039F0E2F1}" destId="{44AA5AA8-1626-4E08-A408-03E6B9BB26C6}" srcOrd="0" destOrd="0" presId="urn:microsoft.com/office/officeart/2005/8/layout/default"/>
    <dgm:cxn modelId="{9D6CAA85-4FAC-4AB5-97D1-77BB5E3DE593}" type="presOf" srcId="{8E163619-A4A8-4D08-BDD7-425FB0079808}" destId="{B97D942D-6E29-4EEA-906E-7CC4E04CC903}" srcOrd="0" destOrd="0" presId="urn:microsoft.com/office/officeart/2005/8/layout/default"/>
    <dgm:cxn modelId="{5B26FD87-6633-4F5A-81D2-CD73149B9984}" type="presOf" srcId="{D2329D28-1D64-4EAE-80D0-FDE0CA6889AA}" destId="{83E3FCF3-F2B1-4E7E-916F-005AF2D8F6DA}" srcOrd="0" destOrd="0" presId="urn:microsoft.com/office/officeart/2005/8/layout/default"/>
    <dgm:cxn modelId="{4649DC9C-295F-4AE5-A432-8EB9B534E600}" type="presOf" srcId="{E70071D6-11F4-4B82-8A3D-F2FD5E47A5DC}" destId="{E50F950F-6E9B-4765-948A-103BB48319C2}" srcOrd="0" destOrd="0" presId="urn:microsoft.com/office/officeart/2005/8/layout/default"/>
    <dgm:cxn modelId="{EFC088AA-2ACC-430D-8D8C-3EA7D9BCE308}" srcId="{A9A01989-F840-4CC8-A11E-AAF039F0E2F1}" destId="{9F5DC6C4-D5BD-42CD-B600-233F5140FD8C}" srcOrd="0" destOrd="0" parTransId="{F7BF9AEB-9930-4513-BE47-3BFB4296893C}" sibTransId="{07DB5ED7-E3A7-4266-94DC-B1C30F6D9647}"/>
    <dgm:cxn modelId="{33C7D8D3-6026-4F7F-9DA3-86ACD1C12F9B}" srcId="{A9A01989-F840-4CC8-A11E-AAF039F0E2F1}" destId="{E70071D6-11F4-4B82-8A3D-F2FD5E47A5DC}" srcOrd="7" destOrd="0" parTransId="{A4F2F20C-E6BF-41A9-939C-9133BF4A1776}" sibTransId="{4AD80A83-A937-4940-805F-71E880C721DA}"/>
    <dgm:cxn modelId="{8A3D3CDD-2CE6-47A2-8AD0-F15822DFDFD2}" type="presOf" srcId="{4649CD21-B95B-4281-9C75-1802AA03BCDD}" destId="{923329DB-5564-4065-9A67-9491D47C36A2}" srcOrd="0" destOrd="0" presId="urn:microsoft.com/office/officeart/2005/8/layout/default"/>
    <dgm:cxn modelId="{341381DE-FBF4-421B-A6D1-A226E74EFF65}" srcId="{A9A01989-F840-4CC8-A11E-AAF039F0E2F1}" destId="{8E163619-A4A8-4D08-BDD7-425FB0079808}" srcOrd="6" destOrd="0" parTransId="{C36BA881-BBFD-43B1-806C-47927BD517DF}" sibTransId="{2093358F-07B2-4221-AEC9-8934FBE224BF}"/>
    <dgm:cxn modelId="{A8FD7A13-C686-45F4-B1A5-12737651D698}" type="presParOf" srcId="{44AA5AA8-1626-4E08-A408-03E6B9BB26C6}" destId="{31F7B0A9-F980-424B-9982-FB806334111C}" srcOrd="0" destOrd="0" presId="urn:microsoft.com/office/officeart/2005/8/layout/default"/>
    <dgm:cxn modelId="{5B0F1751-E8C2-4989-96DD-8258A10C115E}" type="presParOf" srcId="{44AA5AA8-1626-4E08-A408-03E6B9BB26C6}" destId="{2EF15C75-42FC-4210-A904-AB0A8AD5D1A0}" srcOrd="1" destOrd="0" presId="urn:microsoft.com/office/officeart/2005/8/layout/default"/>
    <dgm:cxn modelId="{4C40B49B-401E-4B69-8536-DE14652DFDE0}" type="presParOf" srcId="{44AA5AA8-1626-4E08-A408-03E6B9BB26C6}" destId="{923329DB-5564-4065-9A67-9491D47C36A2}" srcOrd="2" destOrd="0" presId="urn:microsoft.com/office/officeart/2005/8/layout/default"/>
    <dgm:cxn modelId="{4D643EC2-72A9-496F-BF85-B54BEAFB1E17}" type="presParOf" srcId="{44AA5AA8-1626-4E08-A408-03E6B9BB26C6}" destId="{20C6189B-0BA2-4C90-982F-99DCD9882C15}" srcOrd="3" destOrd="0" presId="urn:microsoft.com/office/officeart/2005/8/layout/default"/>
    <dgm:cxn modelId="{DC93DEE3-ADFD-4D6B-8472-E72FAA3E1B0C}" type="presParOf" srcId="{44AA5AA8-1626-4E08-A408-03E6B9BB26C6}" destId="{DD1564C8-6738-4ACD-AD5E-499840310809}" srcOrd="4" destOrd="0" presId="urn:microsoft.com/office/officeart/2005/8/layout/default"/>
    <dgm:cxn modelId="{DC14B771-2CD6-45F6-A168-E05F1CAA3C53}" type="presParOf" srcId="{44AA5AA8-1626-4E08-A408-03E6B9BB26C6}" destId="{B80ADD8D-B5C0-4751-B43D-A160F2DA92AF}" srcOrd="5" destOrd="0" presId="urn:microsoft.com/office/officeart/2005/8/layout/default"/>
    <dgm:cxn modelId="{BCF9795C-08F6-4E8C-9CAA-9E7DDEB862ED}" type="presParOf" srcId="{44AA5AA8-1626-4E08-A408-03E6B9BB26C6}" destId="{2248706A-D862-4BF0-A4A7-348CCBB149B3}" srcOrd="6" destOrd="0" presId="urn:microsoft.com/office/officeart/2005/8/layout/default"/>
    <dgm:cxn modelId="{13CB6729-7585-47E9-B6DC-F9D3235AA00F}" type="presParOf" srcId="{44AA5AA8-1626-4E08-A408-03E6B9BB26C6}" destId="{6A9586AD-59A3-416C-821D-6D5A4E20BD60}" srcOrd="7" destOrd="0" presId="urn:microsoft.com/office/officeart/2005/8/layout/default"/>
    <dgm:cxn modelId="{2C828296-3785-4C58-A2EA-40DB3152593F}" type="presParOf" srcId="{44AA5AA8-1626-4E08-A408-03E6B9BB26C6}" destId="{83E3FCF3-F2B1-4E7E-916F-005AF2D8F6DA}" srcOrd="8" destOrd="0" presId="urn:microsoft.com/office/officeart/2005/8/layout/default"/>
    <dgm:cxn modelId="{3274D996-19B4-4B10-AB84-E1ECA51BB091}" type="presParOf" srcId="{44AA5AA8-1626-4E08-A408-03E6B9BB26C6}" destId="{D89C21B4-3F07-4B2E-A4CC-8BADD758BDA2}" srcOrd="9" destOrd="0" presId="urn:microsoft.com/office/officeart/2005/8/layout/default"/>
    <dgm:cxn modelId="{FE515021-D9C0-4022-A6FC-21FF48CF7278}" type="presParOf" srcId="{44AA5AA8-1626-4E08-A408-03E6B9BB26C6}" destId="{7DEAEF82-DE2E-442B-8529-F69CA98DE400}" srcOrd="10" destOrd="0" presId="urn:microsoft.com/office/officeart/2005/8/layout/default"/>
    <dgm:cxn modelId="{586C219C-BF07-4EED-A638-BF96756A3C1A}" type="presParOf" srcId="{44AA5AA8-1626-4E08-A408-03E6B9BB26C6}" destId="{96D2BB9A-95B7-4774-A524-51A25A33FD7A}" srcOrd="11" destOrd="0" presId="urn:microsoft.com/office/officeart/2005/8/layout/default"/>
    <dgm:cxn modelId="{445DC79D-6FAB-4F50-9568-ACA7D8DEBAFA}" type="presParOf" srcId="{44AA5AA8-1626-4E08-A408-03E6B9BB26C6}" destId="{B97D942D-6E29-4EEA-906E-7CC4E04CC903}" srcOrd="12" destOrd="0" presId="urn:microsoft.com/office/officeart/2005/8/layout/default"/>
    <dgm:cxn modelId="{E1F17C4D-3021-42B9-B238-625A267907A7}" type="presParOf" srcId="{44AA5AA8-1626-4E08-A408-03E6B9BB26C6}" destId="{4ABD2FB3-1944-4404-B089-14ACAED730EA}" srcOrd="13" destOrd="0" presId="urn:microsoft.com/office/officeart/2005/8/layout/default"/>
    <dgm:cxn modelId="{3F663E6B-2EF3-42E6-84A6-AD3E56CF7BD7}" type="presParOf" srcId="{44AA5AA8-1626-4E08-A408-03E6B9BB26C6}" destId="{E50F950F-6E9B-4765-948A-103BB48319C2}" srcOrd="14" destOrd="0" presId="urn:microsoft.com/office/officeart/2005/8/layout/default"/>
    <dgm:cxn modelId="{F4A209E2-7D81-4E97-B904-FA5B10329775}" type="presParOf" srcId="{44AA5AA8-1626-4E08-A408-03E6B9BB26C6}" destId="{5B0F20B7-9CE4-4CB5-B230-6DC0D191FFDC}" srcOrd="15" destOrd="0" presId="urn:microsoft.com/office/officeart/2005/8/layout/default"/>
    <dgm:cxn modelId="{E3D1DDC0-F3ED-47EA-B824-37644056D2B9}" type="presParOf" srcId="{44AA5AA8-1626-4E08-A408-03E6B9BB26C6}" destId="{A5509374-338C-4BF5-9F1E-D40551398606}"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BE09DC-57C5-4F60-8D67-0369991963E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84BD350-BBDD-49DF-88FD-70A6154734C8}">
      <dgm:prSet custT="1"/>
      <dgm:spPr/>
      <dgm:t>
        <a:bodyPr/>
        <a:lstStyle/>
        <a:p>
          <a:pPr>
            <a:lnSpc>
              <a:spcPct val="100000"/>
            </a:lnSpc>
          </a:pPr>
          <a:r>
            <a:rPr lang="en-GB" sz="1100" dirty="0"/>
            <a:t>December – We are holding further conferences one for parents with children with SEND and one  staff conference, aimed at middle managers and partners</a:t>
          </a:r>
          <a:r>
            <a:rPr lang="en-GB" sz="1400" dirty="0"/>
            <a:t>.</a:t>
          </a:r>
          <a:endParaRPr lang="en-US" sz="1400" dirty="0"/>
        </a:p>
      </dgm:t>
    </dgm:pt>
    <dgm:pt modelId="{068C74C3-B788-4DAD-A2ED-6F9E9704F6D8}" type="parTrans" cxnId="{CF3482C8-4D49-4562-AF98-B3AC8FF3D503}">
      <dgm:prSet/>
      <dgm:spPr/>
      <dgm:t>
        <a:bodyPr/>
        <a:lstStyle/>
        <a:p>
          <a:endParaRPr lang="en-US"/>
        </a:p>
      </dgm:t>
    </dgm:pt>
    <dgm:pt modelId="{E0B38843-CB28-4DFC-9B4A-19C965364282}" type="sibTrans" cxnId="{CF3482C8-4D49-4562-AF98-B3AC8FF3D503}">
      <dgm:prSet/>
      <dgm:spPr/>
      <dgm:t>
        <a:bodyPr/>
        <a:lstStyle/>
        <a:p>
          <a:endParaRPr lang="en-US"/>
        </a:p>
      </dgm:t>
    </dgm:pt>
    <dgm:pt modelId="{407C555D-F6CD-48C8-9271-4F2EB471D859}">
      <dgm:prSet/>
      <dgm:spPr/>
      <dgm:t>
        <a:bodyPr/>
        <a:lstStyle/>
        <a:p>
          <a:pPr>
            <a:lnSpc>
              <a:spcPct val="100000"/>
            </a:lnSpc>
          </a:pPr>
          <a:r>
            <a:rPr lang="en-GB"/>
            <a:t>January 2026 - We will be hosting more staff seminars, homing in on all our processes</a:t>
          </a:r>
          <a:endParaRPr lang="en-US"/>
        </a:p>
      </dgm:t>
    </dgm:pt>
    <dgm:pt modelId="{3584C572-079B-4A00-BAC1-E928223822DD}" type="parTrans" cxnId="{5F2FD7A6-C57A-4F0C-972B-ABA87A5FA421}">
      <dgm:prSet/>
      <dgm:spPr/>
      <dgm:t>
        <a:bodyPr/>
        <a:lstStyle/>
        <a:p>
          <a:endParaRPr lang="en-US"/>
        </a:p>
      </dgm:t>
    </dgm:pt>
    <dgm:pt modelId="{4A159DEE-5028-4C5C-A905-DFE6BC9AD986}" type="sibTrans" cxnId="{5F2FD7A6-C57A-4F0C-972B-ABA87A5FA421}">
      <dgm:prSet/>
      <dgm:spPr/>
      <dgm:t>
        <a:bodyPr/>
        <a:lstStyle/>
        <a:p>
          <a:endParaRPr lang="en-US"/>
        </a:p>
      </dgm:t>
    </dgm:pt>
    <dgm:pt modelId="{2F4300DF-14DF-4ADD-AA4E-6B167CBA676F}">
      <dgm:prSet phldr="0"/>
      <dgm:spPr/>
      <dgm:t>
        <a:bodyPr/>
        <a:lstStyle/>
        <a:p>
          <a:pPr>
            <a:lnSpc>
              <a:spcPct val="100000"/>
            </a:lnSpc>
          </a:pPr>
          <a:r>
            <a:rPr lang="en-US" dirty="0">
              <a:latin typeface="Century Gothic" panose="020B0502020202020204"/>
            </a:rPr>
            <a:t>Our listening/drop in sessions will continue throughout the year and into 2026 for affected staff. </a:t>
          </a:r>
        </a:p>
      </dgm:t>
    </dgm:pt>
    <dgm:pt modelId="{0CA971F5-FCAE-4279-8C4E-1E3A0A7216E8}" type="parTrans" cxnId="{6AC1D3B0-84A5-4F41-A07C-0FA9CDF759AC}">
      <dgm:prSet/>
      <dgm:spPr/>
    </dgm:pt>
    <dgm:pt modelId="{9E08F04D-3439-40A4-A60E-19B4571CC37F}" type="sibTrans" cxnId="{6AC1D3B0-84A5-4F41-A07C-0FA9CDF759AC}">
      <dgm:prSet/>
      <dgm:spPr/>
    </dgm:pt>
    <dgm:pt modelId="{BF0B8DC2-3679-45FD-A86B-D4B810ED87D9}">
      <dgm:prSet phldr="0"/>
      <dgm:spPr/>
      <dgm:t>
        <a:bodyPr/>
        <a:lstStyle/>
        <a:p>
          <a:pPr rtl="0">
            <a:lnSpc>
              <a:spcPct val="100000"/>
            </a:lnSpc>
          </a:pPr>
          <a:r>
            <a:rPr lang="en-US" sz="1200" dirty="0">
              <a:latin typeface="Aptos"/>
            </a:rPr>
            <a:t>In January &amp; February we will have Family Help team building days</a:t>
          </a:r>
          <a:endParaRPr lang="en-US" dirty="0">
            <a:latin typeface="Century Gothic" panose="020B0502020202020204"/>
          </a:endParaRPr>
        </a:p>
      </dgm:t>
    </dgm:pt>
    <dgm:pt modelId="{55312CBD-D927-4F58-B872-AC15219720E1}" type="parTrans" cxnId="{6873018F-683D-4236-995E-883644EB985B}">
      <dgm:prSet/>
      <dgm:spPr/>
    </dgm:pt>
    <dgm:pt modelId="{067E5656-9A06-4C72-AB3A-5901F5C2E697}" type="sibTrans" cxnId="{6873018F-683D-4236-995E-883644EB985B}">
      <dgm:prSet/>
      <dgm:spPr/>
    </dgm:pt>
    <dgm:pt modelId="{A2121F3D-F449-4591-9612-2ECEE1920001}" type="pres">
      <dgm:prSet presAssocID="{FDBE09DC-57C5-4F60-8D67-0369991963EB}" presName="root" presStyleCnt="0">
        <dgm:presLayoutVars>
          <dgm:dir/>
          <dgm:resizeHandles val="exact"/>
        </dgm:presLayoutVars>
      </dgm:prSet>
      <dgm:spPr/>
    </dgm:pt>
    <dgm:pt modelId="{EA79782D-8F06-4BA4-91D4-E6BE4E24755B}" type="pres">
      <dgm:prSet presAssocID="{C84BD350-BBDD-49DF-88FD-70A6154734C8}" presName="compNode" presStyleCnt="0"/>
      <dgm:spPr/>
    </dgm:pt>
    <dgm:pt modelId="{64EFF356-CE73-4CB3-8D4F-A047534F2205}" type="pres">
      <dgm:prSet presAssocID="{C84BD350-BBDD-49DF-88FD-70A6154734C8}" presName="bgRect" presStyleLbl="bgShp" presStyleIdx="0" presStyleCnt="4"/>
      <dgm:spPr/>
    </dgm:pt>
    <dgm:pt modelId="{C9A9835A-D6CD-4BD6-B18D-168B649DE91B}" type="pres">
      <dgm:prSet presAssocID="{C84BD350-BBDD-49DF-88FD-70A6154734C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of People"/>
        </a:ext>
      </dgm:extLst>
    </dgm:pt>
    <dgm:pt modelId="{80E58C3A-59C8-404E-A3A5-CEC2D3DED3D8}" type="pres">
      <dgm:prSet presAssocID="{C84BD350-BBDD-49DF-88FD-70A6154734C8}" presName="spaceRect" presStyleCnt="0"/>
      <dgm:spPr/>
    </dgm:pt>
    <dgm:pt modelId="{77213E5A-7440-4880-8EEB-42EE72F0F328}" type="pres">
      <dgm:prSet presAssocID="{C84BD350-BBDD-49DF-88FD-70A6154734C8}" presName="parTx" presStyleLbl="revTx" presStyleIdx="0" presStyleCnt="4">
        <dgm:presLayoutVars>
          <dgm:chMax val="0"/>
          <dgm:chPref val="0"/>
        </dgm:presLayoutVars>
      </dgm:prSet>
      <dgm:spPr/>
    </dgm:pt>
    <dgm:pt modelId="{DB425A90-C81A-4C45-A0E3-10319D7D6EFE}" type="pres">
      <dgm:prSet presAssocID="{E0B38843-CB28-4DFC-9B4A-19C965364282}" presName="sibTrans" presStyleCnt="0"/>
      <dgm:spPr/>
    </dgm:pt>
    <dgm:pt modelId="{D730CE3B-0D4A-4E2F-97E2-443A2B53FA90}" type="pres">
      <dgm:prSet presAssocID="{407C555D-F6CD-48C8-9271-4F2EB471D859}" presName="compNode" presStyleCnt="0"/>
      <dgm:spPr/>
    </dgm:pt>
    <dgm:pt modelId="{FEE35773-AD84-4C92-AC81-2D40447465FC}" type="pres">
      <dgm:prSet presAssocID="{407C555D-F6CD-48C8-9271-4F2EB471D859}" presName="bgRect" presStyleLbl="bgShp" presStyleIdx="1" presStyleCnt="4"/>
      <dgm:spPr/>
    </dgm:pt>
    <dgm:pt modelId="{3E75DCEC-9FDE-44EA-BBEF-F6B0CE0C9427}" type="pres">
      <dgm:prSet presAssocID="{407C555D-F6CD-48C8-9271-4F2EB471D8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A6B16EF4-4EF5-4F4A-B109-7B9370F75947}" type="pres">
      <dgm:prSet presAssocID="{407C555D-F6CD-48C8-9271-4F2EB471D859}" presName="spaceRect" presStyleCnt="0"/>
      <dgm:spPr/>
    </dgm:pt>
    <dgm:pt modelId="{1CC033F3-0E78-4040-A0C4-B40C90109CD9}" type="pres">
      <dgm:prSet presAssocID="{407C555D-F6CD-48C8-9271-4F2EB471D859}" presName="parTx" presStyleLbl="revTx" presStyleIdx="1" presStyleCnt="4">
        <dgm:presLayoutVars>
          <dgm:chMax val="0"/>
          <dgm:chPref val="0"/>
        </dgm:presLayoutVars>
      </dgm:prSet>
      <dgm:spPr/>
    </dgm:pt>
    <dgm:pt modelId="{34D9CE44-11DB-4BE6-8B83-BD6798D1B113}" type="pres">
      <dgm:prSet presAssocID="{4A159DEE-5028-4C5C-A905-DFE6BC9AD986}" presName="sibTrans" presStyleCnt="0"/>
      <dgm:spPr/>
    </dgm:pt>
    <dgm:pt modelId="{95CED2D2-84D9-45A5-BAF9-2E2212FFEA36}" type="pres">
      <dgm:prSet presAssocID="{2F4300DF-14DF-4ADD-AA4E-6B167CBA676F}" presName="compNode" presStyleCnt="0"/>
      <dgm:spPr/>
    </dgm:pt>
    <dgm:pt modelId="{A8C5C9A6-393B-4521-A8E1-8FD755CE23F4}" type="pres">
      <dgm:prSet presAssocID="{2F4300DF-14DF-4ADD-AA4E-6B167CBA676F}" presName="bgRect" presStyleLbl="bgShp" presStyleIdx="2" presStyleCnt="4"/>
      <dgm:spPr/>
    </dgm:pt>
    <dgm:pt modelId="{C97F7EF7-3DFE-4E4C-AD47-BC21F882C8E0}" type="pres">
      <dgm:prSet presAssocID="{2F4300DF-14DF-4ADD-AA4E-6B167CBA676F}" presName="iconRect" presStyleLbl="node1" presStyleIdx="2" presStyleCnt="4"/>
      <dgm:spPr/>
    </dgm:pt>
    <dgm:pt modelId="{159B1D6C-AF88-4EA5-87E5-69601A9B077F}" type="pres">
      <dgm:prSet presAssocID="{2F4300DF-14DF-4ADD-AA4E-6B167CBA676F}" presName="spaceRect" presStyleCnt="0"/>
      <dgm:spPr/>
    </dgm:pt>
    <dgm:pt modelId="{8B2D83AE-2C29-4EF9-B450-973B4EE11B37}" type="pres">
      <dgm:prSet presAssocID="{2F4300DF-14DF-4ADD-AA4E-6B167CBA676F}" presName="parTx" presStyleLbl="revTx" presStyleIdx="2" presStyleCnt="4">
        <dgm:presLayoutVars>
          <dgm:chMax val="0"/>
          <dgm:chPref val="0"/>
        </dgm:presLayoutVars>
      </dgm:prSet>
      <dgm:spPr/>
    </dgm:pt>
    <dgm:pt modelId="{E6CD075A-6B5D-4D5A-8F58-FA8FA53A8827}" type="pres">
      <dgm:prSet presAssocID="{9E08F04D-3439-40A4-A60E-19B4571CC37F}" presName="sibTrans" presStyleCnt="0"/>
      <dgm:spPr/>
    </dgm:pt>
    <dgm:pt modelId="{342D7F09-7E8A-487E-A3AC-CF8E9712FBB7}" type="pres">
      <dgm:prSet presAssocID="{BF0B8DC2-3679-45FD-A86B-D4B810ED87D9}" presName="compNode" presStyleCnt="0"/>
      <dgm:spPr/>
    </dgm:pt>
    <dgm:pt modelId="{2003AA47-2700-4DF1-97EB-23E0F71FB18A}" type="pres">
      <dgm:prSet presAssocID="{BF0B8DC2-3679-45FD-A86B-D4B810ED87D9}" presName="bgRect" presStyleLbl="bgShp" presStyleIdx="3" presStyleCnt="4"/>
      <dgm:spPr/>
    </dgm:pt>
    <dgm:pt modelId="{F8638BCC-A088-4C1E-9DBF-93D9965FF076}" type="pres">
      <dgm:prSet presAssocID="{BF0B8DC2-3679-45FD-A86B-D4B810ED87D9}" presName="iconRect" presStyleLbl="node1" presStyleIdx="3" presStyleCnt="4"/>
      <dgm:spPr/>
    </dgm:pt>
    <dgm:pt modelId="{821BB67A-2BC1-48C8-B8C1-63F2A3205C63}" type="pres">
      <dgm:prSet presAssocID="{BF0B8DC2-3679-45FD-A86B-D4B810ED87D9}" presName="spaceRect" presStyleCnt="0"/>
      <dgm:spPr/>
    </dgm:pt>
    <dgm:pt modelId="{919F48C1-C0B5-4269-B748-100891E923CB}" type="pres">
      <dgm:prSet presAssocID="{BF0B8DC2-3679-45FD-A86B-D4B810ED87D9}" presName="parTx" presStyleLbl="revTx" presStyleIdx="3" presStyleCnt="4">
        <dgm:presLayoutVars>
          <dgm:chMax val="0"/>
          <dgm:chPref val="0"/>
        </dgm:presLayoutVars>
      </dgm:prSet>
      <dgm:spPr/>
    </dgm:pt>
  </dgm:ptLst>
  <dgm:cxnLst>
    <dgm:cxn modelId="{10944F37-D231-4FA0-B64C-B673A6597CC4}" type="presOf" srcId="{C84BD350-BBDD-49DF-88FD-70A6154734C8}" destId="{77213E5A-7440-4880-8EEB-42EE72F0F328}" srcOrd="0" destOrd="0" presId="urn:microsoft.com/office/officeart/2018/2/layout/IconVerticalSolidList"/>
    <dgm:cxn modelId="{F219984E-6EA1-4E58-810B-926E9838B68D}" type="presOf" srcId="{407C555D-F6CD-48C8-9271-4F2EB471D859}" destId="{1CC033F3-0E78-4040-A0C4-B40C90109CD9}" srcOrd="0" destOrd="0" presId="urn:microsoft.com/office/officeart/2018/2/layout/IconVerticalSolidList"/>
    <dgm:cxn modelId="{337C3B7F-BFB6-486B-BFFA-6E5FBBAF0B7A}" type="presOf" srcId="{BF0B8DC2-3679-45FD-A86B-D4B810ED87D9}" destId="{919F48C1-C0B5-4269-B748-100891E923CB}" srcOrd="0" destOrd="0" presId="urn:microsoft.com/office/officeart/2018/2/layout/IconVerticalSolidList"/>
    <dgm:cxn modelId="{6873018F-683D-4236-995E-883644EB985B}" srcId="{FDBE09DC-57C5-4F60-8D67-0369991963EB}" destId="{BF0B8DC2-3679-45FD-A86B-D4B810ED87D9}" srcOrd="3" destOrd="0" parTransId="{55312CBD-D927-4F58-B872-AC15219720E1}" sibTransId="{067E5656-9A06-4C72-AB3A-5901F5C2E697}"/>
    <dgm:cxn modelId="{5F2FD7A6-C57A-4F0C-972B-ABA87A5FA421}" srcId="{FDBE09DC-57C5-4F60-8D67-0369991963EB}" destId="{407C555D-F6CD-48C8-9271-4F2EB471D859}" srcOrd="1" destOrd="0" parTransId="{3584C572-079B-4A00-BAC1-E928223822DD}" sibTransId="{4A159DEE-5028-4C5C-A905-DFE6BC9AD986}"/>
    <dgm:cxn modelId="{6AC1D3B0-84A5-4F41-A07C-0FA9CDF759AC}" srcId="{FDBE09DC-57C5-4F60-8D67-0369991963EB}" destId="{2F4300DF-14DF-4ADD-AA4E-6B167CBA676F}" srcOrd="2" destOrd="0" parTransId="{0CA971F5-FCAE-4279-8C4E-1E3A0A7216E8}" sibTransId="{9E08F04D-3439-40A4-A60E-19B4571CC37F}"/>
    <dgm:cxn modelId="{CF3482C8-4D49-4562-AF98-B3AC8FF3D503}" srcId="{FDBE09DC-57C5-4F60-8D67-0369991963EB}" destId="{C84BD350-BBDD-49DF-88FD-70A6154734C8}" srcOrd="0" destOrd="0" parTransId="{068C74C3-B788-4DAD-A2ED-6F9E9704F6D8}" sibTransId="{E0B38843-CB28-4DFC-9B4A-19C965364282}"/>
    <dgm:cxn modelId="{8863C2D0-C54C-4E65-BCC5-96AE89EACD7E}" type="presOf" srcId="{FDBE09DC-57C5-4F60-8D67-0369991963EB}" destId="{A2121F3D-F449-4591-9612-2ECEE1920001}" srcOrd="0" destOrd="0" presId="urn:microsoft.com/office/officeart/2018/2/layout/IconVerticalSolidList"/>
    <dgm:cxn modelId="{D43269DD-9F8F-42F9-8FA7-AC363AD6756B}" type="presOf" srcId="{2F4300DF-14DF-4ADD-AA4E-6B167CBA676F}" destId="{8B2D83AE-2C29-4EF9-B450-973B4EE11B37}" srcOrd="0" destOrd="0" presId="urn:microsoft.com/office/officeart/2018/2/layout/IconVerticalSolidList"/>
    <dgm:cxn modelId="{F8DCCD49-AB4C-4ACF-BECC-9F0953540E44}" type="presParOf" srcId="{A2121F3D-F449-4591-9612-2ECEE1920001}" destId="{EA79782D-8F06-4BA4-91D4-E6BE4E24755B}" srcOrd="0" destOrd="0" presId="urn:microsoft.com/office/officeart/2018/2/layout/IconVerticalSolidList"/>
    <dgm:cxn modelId="{85FB3296-261E-499F-AD44-B49DE8F34212}" type="presParOf" srcId="{EA79782D-8F06-4BA4-91D4-E6BE4E24755B}" destId="{64EFF356-CE73-4CB3-8D4F-A047534F2205}" srcOrd="0" destOrd="0" presId="urn:microsoft.com/office/officeart/2018/2/layout/IconVerticalSolidList"/>
    <dgm:cxn modelId="{31022FCA-7E1E-45B2-A847-EFAE16A7BB8D}" type="presParOf" srcId="{EA79782D-8F06-4BA4-91D4-E6BE4E24755B}" destId="{C9A9835A-D6CD-4BD6-B18D-168B649DE91B}" srcOrd="1" destOrd="0" presId="urn:microsoft.com/office/officeart/2018/2/layout/IconVerticalSolidList"/>
    <dgm:cxn modelId="{751B8059-DF90-40F6-9961-B657C0AB4D5C}" type="presParOf" srcId="{EA79782D-8F06-4BA4-91D4-E6BE4E24755B}" destId="{80E58C3A-59C8-404E-A3A5-CEC2D3DED3D8}" srcOrd="2" destOrd="0" presId="urn:microsoft.com/office/officeart/2018/2/layout/IconVerticalSolidList"/>
    <dgm:cxn modelId="{FCA0B349-1807-4C44-B8B6-2A8BFFDC8E18}" type="presParOf" srcId="{EA79782D-8F06-4BA4-91D4-E6BE4E24755B}" destId="{77213E5A-7440-4880-8EEB-42EE72F0F328}" srcOrd="3" destOrd="0" presId="urn:microsoft.com/office/officeart/2018/2/layout/IconVerticalSolidList"/>
    <dgm:cxn modelId="{0F03DB25-AD5F-4C0D-A97C-8FE75C291834}" type="presParOf" srcId="{A2121F3D-F449-4591-9612-2ECEE1920001}" destId="{DB425A90-C81A-4C45-A0E3-10319D7D6EFE}" srcOrd="1" destOrd="0" presId="urn:microsoft.com/office/officeart/2018/2/layout/IconVerticalSolidList"/>
    <dgm:cxn modelId="{93C08502-5F3C-4E4E-A99D-312DA191CCA1}" type="presParOf" srcId="{A2121F3D-F449-4591-9612-2ECEE1920001}" destId="{D730CE3B-0D4A-4E2F-97E2-443A2B53FA90}" srcOrd="2" destOrd="0" presId="urn:microsoft.com/office/officeart/2018/2/layout/IconVerticalSolidList"/>
    <dgm:cxn modelId="{75C27C0F-14C0-44F9-AFCC-03981BBA04A4}" type="presParOf" srcId="{D730CE3B-0D4A-4E2F-97E2-443A2B53FA90}" destId="{FEE35773-AD84-4C92-AC81-2D40447465FC}" srcOrd="0" destOrd="0" presId="urn:microsoft.com/office/officeart/2018/2/layout/IconVerticalSolidList"/>
    <dgm:cxn modelId="{0DEF520F-6712-4070-BA36-AFCF989179FA}" type="presParOf" srcId="{D730CE3B-0D4A-4E2F-97E2-443A2B53FA90}" destId="{3E75DCEC-9FDE-44EA-BBEF-F6B0CE0C9427}" srcOrd="1" destOrd="0" presId="urn:microsoft.com/office/officeart/2018/2/layout/IconVerticalSolidList"/>
    <dgm:cxn modelId="{7B73B8C7-48AF-41F7-BFEF-118EC091EFF5}" type="presParOf" srcId="{D730CE3B-0D4A-4E2F-97E2-443A2B53FA90}" destId="{A6B16EF4-4EF5-4F4A-B109-7B9370F75947}" srcOrd="2" destOrd="0" presId="urn:microsoft.com/office/officeart/2018/2/layout/IconVerticalSolidList"/>
    <dgm:cxn modelId="{FC8720AC-050D-423A-83F5-803A223DE8F6}" type="presParOf" srcId="{D730CE3B-0D4A-4E2F-97E2-443A2B53FA90}" destId="{1CC033F3-0E78-4040-A0C4-B40C90109CD9}" srcOrd="3" destOrd="0" presId="urn:microsoft.com/office/officeart/2018/2/layout/IconVerticalSolidList"/>
    <dgm:cxn modelId="{924D5395-F591-4C9E-BBD3-39F36686FA44}" type="presParOf" srcId="{A2121F3D-F449-4591-9612-2ECEE1920001}" destId="{34D9CE44-11DB-4BE6-8B83-BD6798D1B113}" srcOrd="3" destOrd="0" presId="urn:microsoft.com/office/officeart/2018/2/layout/IconVerticalSolidList"/>
    <dgm:cxn modelId="{C766C635-4089-44FD-ABA5-30DE99470881}" type="presParOf" srcId="{A2121F3D-F449-4591-9612-2ECEE1920001}" destId="{95CED2D2-84D9-45A5-BAF9-2E2212FFEA36}" srcOrd="4" destOrd="0" presId="urn:microsoft.com/office/officeart/2018/2/layout/IconVerticalSolidList"/>
    <dgm:cxn modelId="{06A0E6AF-2291-4066-9B88-B8BC107956F7}" type="presParOf" srcId="{95CED2D2-84D9-45A5-BAF9-2E2212FFEA36}" destId="{A8C5C9A6-393B-4521-A8E1-8FD755CE23F4}" srcOrd="0" destOrd="0" presId="urn:microsoft.com/office/officeart/2018/2/layout/IconVerticalSolidList"/>
    <dgm:cxn modelId="{7065C6AD-39CD-4879-A917-D6E656BF675F}" type="presParOf" srcId="{95CED2D2-84D9-45A5-BAF9-2E2212FFEA36}" destId="{C97F7EF7-3DFE-4E4C-AD47-BC21F882C8E0}" srcOrd="1" destOrd="0" presId="urn:microsoft.com/office/officeart/2018/2/layout/IconVerticalSolidList"/>
    <dgm:cxn modelId="{3A2B6DBD-29DC-42D2-8FFB-6A9DDCD8E826}" type="presParOf" srcId="{95CED2D2-84D9-45A5-BAF9-2E2212FFEA36}" destId="{159B1D6C-AF88-4EA5-87E5-69601A9B077F}" srcOrd="2" destOrd="0" presId="urn:microsoft.com/office/officeart/2018/2/layout/IconVerticalSolidList"/>
    <dgm:cxn modelId="{E8C96CDD-D4C6-4A8C-B9A8-99456ECDD5A7}" type="presParOf" srcId="{95CED2D2-84D9-45A5-BAF9-2E2212FFEA36}" destId="{8B2D83AE-2C29-4EF9-B450-973B4EE11B37}" srcOrd="3" destOrd="0" presId="urn:microsoft.com/office/officeart/2018/2/layout/IconVerticalSolidList"/>
    <dgm:cxn modelId="{44BCAEB9-90CB-4A8E-BB1B-97984C725A90}" type="presParOf" srcId="{A2121F3D-F449-4591-9612-2ECEE1920001}" destId="{E6CD075A-6B5D-4D5A-8F58-FA8FA53A8827}" srcOrd="5" destOrd="0" presId="urn:microsoft.com/office/officeart/2018/2/layout/IconVerticalSolidList"/>
    <dgm:cxn modelId="{09CE478E-8258-4F18-B133-418D5C86C843}" type="presParOf" srcId="{A2121F3D-F449-4591-9612-2ECEE1920001}" destId="{342D7F09-7E8A-487E-A3AC-CF8E9712FBB7}" srcOrd="6" destOrd="0" presId="urn:microsoft.com/office/officeart/2018/2/layout/IconVerticalSolidList"/>
    <dgm:cxn modelId="{66009D9E-0484-43BB-BA75-534A830D5B92}" type="presParOf" srcId="{342D7F09-7E8A-487E-A3AC-CF8E9712FBB7}" destId="{2003AA47-2700-4DF1-97EB-23E0F71FB18A}" srcOrd="0" destOrd="0" presId="urn:microsoft.com/office/officeart/2018/2/layout/IconVerticalSolidList"/>
    <dgm:cxn modelId="{CD501D9B-F452-41D0-8625-BEE09C0E30F8}" type="presParOf" srcId="{342D7F09-7E8A-487E-A3AC-CF8E9712FBB7}" destId="{F8638BCC-A088-4C1E-9DBF-93D9965FF076}" srcOrd="1" destOrd="0" presId="urn:microsoft.com/office/officeart/2018/2/layout/IconVerticalSolidList"/>
    <dgm:cxn modelId="{3C0E298A-4127-49C1-BAF9-33152D84346E}" type="presParOf" srcId="{342D7F09-7E8A-487E-A3AC-CF8E9712FBB7}" destId="{821BB67A-2BC1-48C8-B8C1-63F2A3205C63}" srcOrd="2" destOrd="0" presId="urn:microsoft.com/office/officeart/2018/2/layout/IconVerticalSolidList"/>
    <dgm:cxn modelId="{5E462138-698B-4FCE-9429-6F62452CEE1F}" type="presParOf" srcId="{342D7F09-7E8A-487E-A3AC-CF8E9712FBB7}" destId="{919F48C1-C0B5-4269-B748-100891E923C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961E5D-D48D-40A2-A3E5-43D2D7504BFF}">
      <dsp:nvSpPr>
        <dsp:cNvPr id="0" name=""/>
        <dsp:cNvSpPr/>
      </dsp:nvSpPr>
      <dsp:spPr>
        <a:xfrm>
          <a:off x="-23365" y="-71836"/>
          <a:ext cx="4850026" cy="719880"/>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Working with families in a strength-based way</a:t>
          </a:r>
          <a:r>
            <a:rPr lang="en-GB" sz="800" kern="1200" dirty="0"/>
            <a:t>.</a:t>
          </a:r>
          <a:endParaRPr lang="en-US" sz="800" kern="1200" dirty="0"/>
        </a:p>
      </dsp:txBody>
      <dsp:txXfrm>
        <a:off x="-2280" y="-50751"/>
        <a:ext cx="3988992" cy="677710"/>
      </dsp:txXfrm>
    </dsp:sp>
    <dsp:sp modelId="{35C40A82-8ED0-463F-9BA1-A1DFF3798778}">
      <dsp:nvSpPr>
        <dsp:cNvPr id="0" name=""/>
        <dsp:cNvSpPr/>
      </dsp:nvSpPr>
      <dsp:spPr>
        <a:xfrm>
          <a:off x="172844" y="700385"/>
          <a:ext cx="4850026" cy="719880"/>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Wrapping support around the whole-family at the earliest opportunity – using the expertise of multi-disciplinary practitioners; </a:t>
          </a:r>
          <a:endParaRPr lang="en-US" sz="1200" kern="1200" dirty="0"/>
        </a:p>
      </dsp:txBody>
      <dsp:txXfrm>
        <a:off x="193929" y="721470"/>
        <a:ext cx="3977757" cy="677710"/>
      </dsp:txXfrm>
    </dsp:sp>
    <dsp:sp modelId="{48BF65EB-2580-425C-91A2-63C032BECBE7}">
      <dsp:nvSpPr>
        <dsp:cNvPr id="0" name=""/>
        <dsp:cNvSpPr/>
      </dsp:nvSpPr>
      <dsp:spPr>
        <a:xfrm>
          <a:off x="403294" y="1517390"/>
          <a:ext cx="4850026" cy="719880"/>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Ensuring consistency of relationship between children, families and their lead practitioner; </a:t>
          </a:r>
          <a:endParaRPr lang="en-US" sz="1200" kern="1200" dirty="0"/>
        </a:p>
      </dsp:txBody>
      <dsp:txXfrm>
        <a:off x="424379" y="1538475"/>
        <a:ext cx="3977757" cy="677710"/>
      </dsp:txXfrm>
    </dsp:sp>
    <dsp:sp modelId="{6CE9D0AC-BE86-497E-A101-992BBC2951CA}">
      <dsp:nvSpPr>
        <dsp:cNvPr id="0" name=""/>
        <dsp:cNvSpPr/>
      </dsp:nvSpPr>
      <dsp:spPr>
        <a:xfrm>
          <a:off x="710521" y="2470615"/>
          <a:ext cx="4850026" cy="458873"/>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Adopting one plan that will stay with families but adapt as their needs change. </a:t>
          </a:r>
          <a:endParaRPr lang="en-US" sz="1200" kern="1200" dirty="0"/>
        </a:p>
      </dsp:txBody>
      <dsp:txXfrm>
        <a:off x="723961" y="2484055"/>
        <a:ext cx="3993047" cy="431993"/>
      </dsp:txXfrm>
    </dsp:sp>
    <dsp:sp modelId="{62CA9862-39CE-499D-8F31-745240913268}">
      <dsp:nvSpPr>
        <dsp:cNvPr id="0" name=""/>
        <dsp:cNvSpPr/>
      </dsp:nvSpPr>
      <dsp:spPr>
        <a:xfrm>
          <a:off x="1083829" y="3063944"/>
          <a:ext cx="5234100" cy="1007227"/>
        </a:xfrm>
        <a:prstGeom prst="roundRect">
          <a:avLst>
            <a:gd name="adj" fmla="val 10000"/>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t>Helping families to mobilise support and resources within their family and friends, neighbours or child’s community network, enabled by Family Group Decision Making, to help families to  stay together and children to stay safe and thrive. </a:t>
          </a:r>
          <a:endParaRPr lang="en-US" sz="1200" kern="1200" dirty="0"/>
        </a:p>
      </dsp:txBody>
      <dsp:txXfrm>
        <a:off x="1113330" y="3093445"/>
        <a:ext cx="4279263" cy="948225"/>
      </dsp:txXfrm>
    </dsp:sp>
    <dsp:sp modelId="{ED9C6E72-2133-4492-9CF1-058CE8BEE0DC}">
      <dsp:nvSpPr>
        <dsp:cNvPr id="0" name=""/>
        <dsp:cNvSpPr/>
      </dsp:nvSpPr>
      <dsp:spPr>
        <a:xfrm>
          <a:off x="4286086" y="454075"/>
          <a:ext cx="467922" cy="467922"/>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391368" y="454075"/>
        <a:ext cx="257358" cy="352111"/>
      </dsp:txXfrm>
    </dsp:sp>
    <dsp:sp modelId="{E6116677-73DA-4CBC-B373-41D128E75478}">
      <dsp:nvSpPr>
        <dsp:cNvPr id="0" name=""/>
        <dsp:cNvSpPr/>
      </dsp:nvSpPr>
      <dsp:spPr>
        <a:xfrm>
          <a:off x="4648263" y="1273939"/>
          <a:ext cx="467922" cy="467922"/>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753545" y="1273939"/>
        <a:ext cx="257358" cy="352111"/>
      </dsp:txXfrm>
    </dsp:sp>
    <dsp:sp modelId="{70023F14-60CB-4CF4-9CD9-7904FECAF7C0}">
      <dsp:nvSpPr>
        <dsp:cNvPr id="0" name=""/>
        <dsp:cNvSpPr/>
      </dsp:nvSpPr>
      <dsp:spPr>
        <a:xfrm>
          <a:off x="5010440" y="2081805"/>
          <a:ext cx="467922" cy="467922"/>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115722" y="2081805"/>
        <a:ext cx="257358" cy="352111"/>
      </dsp:txXfrm>
    </dsp:sp>
    <dsp:sp modelId="{EBAB1984-E8EF-4D22-835B-4E5343134D85}">
      <dsp:nvSpPr>
        <dsp:cNvPr id="0" name=""/>
        <dsp:cNvSpPr/>
      </dsp:nvSpPr>
      <dsp:spPr>
        <a:xfrm>
          <a:off x="5372618" y="2909667"/>
          <a:ext cx="467922" cy="467922"/>
        </a:xfrm>
        <a:prstGeom prst="downArrow">
          <a:avLst>
            <a:gd name="adj1" fmla="val 55000"/>
            <a:gd name="adj2" fmla="val 45000"/>
          </a:avLst>
        </a:prstGeom>
        <a:solidFill>
          <a:schemeClr val="accent2">
            <a:alpha val="90000"/>
            <a:tint val="40000"/>
            <a:hueOff val="0"/>
            <a:satOff val="0"/>
            <a:lumOff val="0"/>
            <a:alphaOff val="0"/>
          </a:schemeClr>
        </a:solidFill>
        <a:ln w="9525" cap="rnd"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477900" y="2909667"/>
        <a:ext cx="257358" cy="352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C3A76-D46E-4E65-9132-68902B548154}">
      <dsp:nvSpPr>
        <dsp:cNvPr id="0" name=""/>
        <dsp:cNvSpPr/>
      </dsp:nvSpPr>
      <dsp:spPr>
        <a:xfrm>
          <a:off x="0" y="0"/>
          <a:ext cx="6912768" cy="829818"/>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Providing child protection advice and consultancy across the whole system responsible for child protection decision making from point of strategy through to ending of a child protection plan. Supporting family help teams through the child protection process whilst the family help practitioner remains the case holding practitioner working directly with the family.</a:t>
          </a:r>
          <a:endParaRPr lang="en-US" sz="1000" kern="1200" dirty="0"/>
        </a:p>
      </dsp:txBody>
      <dsp:txXfrm>
        <a:off x="24305" y="24305"/>
        <a:ext cx="5947209" cy="781208"/>
      </dsp:txXfrm>
    </dsp:sp>
    <dsp:sp modelId="{2A817C15-13A7-4457-86F8-8E1BAA84F842}">
      <dsp:nvSpPr>
        <dsp:cNvPr id="0" name=""/>
        <dsp:cNvSpPr/>
      </dsp:nvSpPr>
      <dsp:spPr>
        <a:xfrm>
          <a:off x="578944" y="980694"/>
          <a:ext cx="6912768" cy="829818"/>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Developing multi-agency child protection teams with agreed co-located partners including police, education, health</a:t>
          </a:r>
          <a:r>
            <a:rPr lang="en-GB" sz="1000" kern="1200"/>
            <a:t>, housing </a:t>
          </a:r>
          <a:r>
            <a:rPr lang="en-GB" sz="1000" kern="1200" dirty="0"/>
            <a:t>etc.</a:t>
          </a:r>
          <a:endParaRPr lang="en-US" sz="1000" kern="1200" dirty="0"/>
        </a:p>
      </dsp:txBody>
      <dsp:txXfrm>
        <a:off x="603249" y="1004999"/>
        <a:ext cx="5745831" cy="781208"/>
      </dsp:txXfrm>
    </dsp:sp>
    <dsp:sp modelId="{5C5310F2-198B-4D25-99F0-7E04A6B65A6F}">
      <dsp:nvSpPr>
        <dsp:cNvPr id="0" name=""/>
        <dsp:cNvSpPr/>
      </dsp:nvSpPr>
      <dsp:spPr>
        <a:xfrm>
          <a:off x="1149247" y="1961388"/>
          <a:ext cx="6912768" cy="829818"/>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t>Developing technical expert child protection lead practitioners (experienced social workers) holding responsibility for child protection </a:t>
          </a:r>
          <a:r>
            <a:rPr lang="en-GB" sz="1000" b="1" kern="1200" dirty="0"/>
            <a:t>decision making </a:t>
          </a:r>
          <a:r>
            <a:rPr lang="en-GB" sz="1000" kern="1200" dirty="0"/>
            <a:t>from strategy meetings, child protection investigations through to child protection planning. </a:t>
          </a:r>
          <a:endParaRPr lang="en-US" sz="1000" kern="1200" dirty="0"/>
        </a:p>
      </dsp:txBody>
      <dsp:txXfrm>
        <a:off x="1173552" y="1985693"/>
        <a:ext cx="5754472" cy="781208"/>
      </dsp:txXfrm>
    </dsp:sp>
    <dsp:sp modelId="{7520D625-8258-4BD9-867B-CE03B192C706}">
      <dsp:nvSpPr>
        <dsp:cNvPr id="0" name=""/>
        <dsp:cNvSpPr/>
      </dsp:nvSpPr>
      <dsp:spPr>
        <a:xfrm>
          <a:off x="1728191" y="2942082"/>
          <a:ext cx="6912768" cy="829818"/>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t>Multi-agency child protection team to be led by senior social worker. </a:t>
          </a:r>
          <a:endParaRPr lang="en-US" sz="1000" kern="1200"/>
        </a:p>
      </dsp:txBody>
      <dsp:txXfrm>
        <a:off x="1752496" y="2966387"/>
        <a:ext cx="5745831" cy="781208"/>
      </dsp:txXfrm>
    </dsp:sp>
    <dsp:sp modelId="{981230BD-5121-4389-B3CB-5E001D3FCA10}">
      <dsp:nvSpPr>
        <dsp:cNvPr id="0" name=""/>
        <dsp:cNvSpPr/>
      </dsp:nvSpPr>
      <dsp:spPr>
        <a:xfrm>
          <a:off x="6373386" y="635565"/>
          <a:ext cx="539381" cy="539381"/>
        </a:xfrm>
        <a:prstGeom prst="downArrow">
          <a:avLst>
            <a:gd name="adj1" fmla="val 55000"/>
            <a:gd name="adj2" fmla="val 45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494747" y="635565"/>
        <a:ext cx="296659" cy="405884"/>
      </dsp:txXfrm>
    </dsp:sp>
    <dsp:sp modelId="{D2ED8C29-C73A-4702-B3B6-41089B317040}">
      <dsp:nvSpPr>
        <dsp:cNvPr id="0" name=""/>
        <dsp:cNvSpPr/>
      </dsp:nvSpPr>
      <dsp:spPr>
        <a:xfrm>
          <a:off x="6952330" y="1616259"/>
          <a:ext cx="539381" cy="539381"/>
        </a:xfrm>
        <a:prstGeom prst="downArrow">
          <a:avLst>
            <a:gd name="adj1" fmla="val 55000"/>
            <a:gd name="adj2" fmla="val 45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073691" y="1616259"/>
        <a:ext cx="296659" cy="405884"/>
      </dsp:txXfrm>
    </dsp:sp>
    <dsp:sp modelId="{A433B915-BEFE-4A13-A378-176811863D61}">
      <dsp:nvSpPr>
        <dsp:cNvPr id="0" name=""/>
        <dsp:cNvSpPr/>
      </dsp:nvSpPr>
      <dsp:spPr>
        <a:xfrm>
          <a:off x="7522633" y="2596953"/>
          <a:ext cx="539381" cy="539381"/>
        </a:xfrm>
        <a:prstGeom prst="downArrow">
          <a:avLst>
            <a:gd name="adj1" fmla="val 55000"/>
            <a:gd name="adj2" fmla="val 45000"/>
          </a:avLst>
        </a:prstGeom>
        <a:solidFill>
          <a:schemeClr val="accent2">
            <a:alpha val="90000"/>
            <a:tint val="40000"/>
            <a:hueOff val="0"/>
            <a:satOff val="0"/>
            <a:lumOff val="0"/>
            <a:alphaOff val="0"/>
          </a:schemeClr>
        </a:solidFill>
        <a:ln w="19050" cap="rnd"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43994" y="2596953"/>
        <a:ext cx="296659" cy="4058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7B0A9-F980-424B-9982-FB806334111C}">
      <dsp:nvSpPr>
        <dsp:cNvPr id="0" name=""/>
        <dsp:cNvSpPr/>
      </dsp:nvSpPr>
      <dsp:spPr>
        <a:xfrm>
          <a:off x="351963" y="2383"/>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Tasked by the Government to reform and rebalance children’s social care by March 2026</a:t>
          </a:r>
          <a:endParaRPr lang="en-US" sz="1100" kern="1200"/>
        </a:p>
      </dsp:txBody>
      <dsp:txXfrm>
        <a:off x="351963" y="2383"/>
        <a:ext cx="1762916" cy="1057749"/>
      </dsp:txXfrm>
    </dsp:sp>
    <dsp:sp modelId="{923329DB-5564-4065-9A67-9491D47C36A2}">
      <dsp:nvSpPr>
        <dsp:cNvPr id="0" name=""/>
        <dsp:cNvSpPr/>
      </dsp:nvSpPr>
      <dsp:spPr>
        <a:xfrm>
          <a:off x="2291171" y="2383"/>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Set up boards, pillar groups, and enlisted our Change Champions</a:t>
          </a:r>
          <a:endParaRPr lang="en-US" sz="1100" kern="1200"/>
        </a:p>
      </dsp:txBody>
      <dsp:txXfrm>
        <a:off x="2291171" y="2383"/>
        <a:ext cx="1762916" cy="1057749"/>
      </dsp:txXfrm>
    </dsp:sp>
    <dsp:sp modelId="{DD1564C8-6738-4ACD-AD5E-499840310809}">
      <dsp:nvSpPr>
        <dsp:cNvPr id="0" name=""/>
        <dsp:cNvSpPr/>
      </dsp:nvSpPr>
      <dsp:spPr>
        <a:xfrm>
          <a:off x="4230379" y="2383"/>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Developed draft Family Help Service structure </a:t>
          </a:r>
          <a:r>
            <a:rPr lang="en-GB" sz="1100" kern="1200">
              <a:latin typeface="Century Gothic" panose="020B0502020202020204"/>
            </a:rPr>
            <a:t>model</a:t>
          </a:r>
          <a:endParaRPr lang="en-US" sz="1100" kern="1200"/>
        </a:p>
      </dsp:txBody>
      <dsp:txXfrm>
        <a:off x="4230379" y="2383"/>
        <a:ext cx="1762916" cy="1057749"/>
      </dsp:txXfrm>
    </dsp:sp>
    <dsp:sp modelId="{2248706A-D862-4BF0-A4A7-348CCBB149B3}">
      <dsp:nvSpPr>
        <dsp:cNvPr id="0" name=""/>
        <dsp:cNvSpPr/>
      </dsp:nvSpPr>
      <dsp:spPr>
        <a:xfrm>
          <a:off x="351963" y="1236424"/>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Started extensive engagement with the community</a:t>
          </a:r>
          <a:endParaRPr lang="en-US" sz="1100" kern="1200"/>
        </a:p>
      </dsp:txBody>
      <dsp:txXfrm>
        <a:off x="351963" y="1236424"/>
        <a:ext cx="1762916" cy="1057749"/>
      </dsp:txXfrm>
    </dsp:sp>
    <dsp:sp modelId="{83E3FCF3-F2B1-4E7E-916F-005AF2D8F6DA}">
      <dsp:nvSpPr>
        <dsp:cNvPr id="0" name=""/>
        <dsp:cNvSpPr/>
      </dsp:nvSpPr>
      <dsp:spPr>
        <a:xfrm>
          <a:off x="2291171" y="1236424"/>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latin typeface="Century Gothic" panose="020B0502020202020204"/>
            </a:rPr>
            <a:t>Renamed and relaunched the family group conference service now called Family Decision Making Service</a:t>
          </a:r>
          <a:endParaRPr lang="en-US" sz="1100" kern="1200">
            <a:latin typeface="Century Gothic" panose="020B0502020202020204"/>
          </a:endParaRPr>
        </a:p>
      </dsp:txBody>
      <dsp:txXfrm>
        <a:off x="2291171" y="1236424"/>
        <a:ext cx="1762916" cy="1057749"/>
      </dsp:txXfrm>
    </dsp:sp>
    <dsp:sp modelId="{7DEAEF82-DE2E-442B-8529-F69CA98DE400}">
      <dsp:nvSpPr>
        <dsp:cNvPr id="0" name=""/>
        <dsp:cNvSpPr/>
      </dsp:nvSpPr>
      <dsp:spPr>
        <a:xfrm>
          <a:off x="4230379" y="1236424"/>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latin typeface="Century Gothic" panose="020B0502020202020204"/>
            </a:rPr>
            <a:t>Carried</a:t>
          </a:r>
          <a:r>
            <a:rPr lang="en-GB" sz="1100" kern="1200"/>
            <a:t> out a skills audit and launched an updated staff training and upskilling programme</a:t>
          </a:r>
        </a:p>
      </dsp:txBody>
      <dsp:txXfrm>
        <a:off x="4230379" y="1236424"/>
        <a:ext cx="1762916" cy="1057749"/>
      </dsp:txXfrm>
    </dsp:sp>
    <dsp:sp modelId="{B97D942D-6E29-4EEA-906E-7CC4E04CC903}">
      <dsp:nvSpPr>
        <dsp:cNvPr id="0" name=""/>
        <dsp:cNvSpPr/>
      </dsp:nvSpPr>
      <dsp:spPr>
        <a:xfrm>
          <a:off x="351963" y="2470466"/>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Draft Family Help Protocol developed</a:t>
          </a:r>
          <a:endParaRPr lang="en-US" sz="1100" kern="1200"/>
        </a:p>
      </dsp:txBody>
      <dsp:txXfrm>
        <a:off x="351963" y="2470466"/>
        <a:ext cx="1762916" cy="1057749"/>
      </dsp:txXfrm>
    </dsp:sp>
    <dsp:sp modelId="{E50F950F-6E9B-4765-948A-103BB48319C2}">
      <dsp:nvSpPr>
        <dsp:cNvPr id="0" name=""/>
        <dsp:cNvSpPr/>
      </dsp:nvSpPr>
      <dsp:spPr>
        <a:xfrm>
          <a:off x="2291171" y="2470466"/>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n-GB" sz="1100" kern="1200">
              <a:latin typeface="Century Gothic" panose="020B0502020202020204"/>
            </a:rPr>
            <a:t>Draft Family Help Assessment and plan format developed</a:t>
          </a:r>
          <a:endParaRPr lang="en-US" sz="1100" kern="1200"/>
        </a:p>
      </dsp:txBody>
      <dsp:txXfrm>
        <a:off x="2291171" y="2470466"/>
        <a:ext cx="1762916" cy="1057749"/>
      </dsp:txXfrm>
    </dsp:sp>
    <dsp:sp modelId="{A5509374-338C-4BF5-9F1E-D40551398606}">
      <dsp:nvSpPr>
        <dsp:cNvPr id="0" name=""/>
        <dsp:cNvSpPr/>
      </dsp:nvSpPr>
      <dsp:spPr>
        <a:xfrm>
          <a:off x="4230379" y="2470466"/>
          <a:ext cx="1762916" cy="105774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Drafted a proposed MACPT structure</a:t>
          </a:r>
          <a:endParaRPr lang="en-US" sz="1100" kern="1200"/>
        </a:p>
      </dsp:txBody>
      <dsp:txXfrm>
        <a:off x="4230379" y="2470466"/>
        <a:ext cx="1762916" cy="1057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FF356-CE73-4CB3-8D4F-A047534F2205}">
      <dsp:nvSpPr>
        <dsp:cNvPr id="0" name=""/>
        <dsp:cNvSpPr/>
      </dsp:nvSpPr>
      <dsp:spPr>
        <a:xfrm>
          <a:off x="0" y="2177"/>
          <a:ext cx="4793456" cy="110364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A9835A-D6CD-4BD6-B18D-168B649DE91B}">
      <dsp:nvSpPr>
        <dsp:cNvPr id="0" name=""/>
        <dsp:cNvSpPr/>
      </dsp:nvSpPr>
      <dsp:spPr>
        <a:xfrm>
          <a:off x="333853" y="250498"/>
          <a:ext cx="607006" cy="60700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7213E5A-7440-4880-8EEB-42EE72F0F328}">
      <dsp:nvSpPr>
        <dsp:cNvPr id="0" name=""/>
        <dsp:cNvSpPr/>
      </dsp:nvSpPr>
      <dsp:spPr>
        <a:xfrm>
          <a:off x="1274714" y="2177"/>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488950">
            <a:lnSpc>
              <a:spcPct val="100000"/>
            </a:lnSpc>
            <a:spcBef>
              <a:spcPct val="0"/>
            </a:spcBef>
            <a:spcAft>
              <a:spcPct val="35000"/>
            </a:spcAft>
            <a:buNone/>
          </a:pPr>
          <a:r>
            <a:rPr lang="en-GB" sz="1100" kern="1200" dirty="0"/>
            <a:t>December – We are holding further conferences one for parents with children with SEND and one  staff conference, aimed at middle managers and partners</a:t>
          </a:r>
          <a:r>
            <a:rPr lang="en-GB" sz="1400" kern="1200" dirty="0"/>
            <a:t>.</a:t>
          </a:r>
          <a:endParaRPr lang="en-US" sz="1400" kern="1200" dirty="0"/>
        </a:p>
      </dsp:txBody>
      <dsp:txXfrm>
        <a:off x="1274714" y="2177"/>
        <a:ext cx="3518741" cy="1103648"/>
      </dsp:txXfrm>
    </dsp:sp>
    <dsp:sp modelId="{FEE35773-AD84-4C92-AC81-2D40447465FC}">
      <dsp:nvSpPr>
        <dsp:cNvPr id="0" name=""/>
        <dsp:cNvSpPr/>
      </dsp:nvSpPr>
      <dsp:spPr>
        <a:xfrm>
          <a:off x="0" y="1381738"/>
          <a:ext cx="4793456" cy="110364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75DCEC-9FDE-44EA-BBEF-F6B0CE0C9427}">
      <dsp:nvSpPr>
        <dsp:cNvPr id="0" name=""/>
        <dsp:cNvSpPr/>
      </dsp:nvSpPr>
      <dsp:spPr>
        <a:xfrm>
          <a:off x="333853" y="1630059"/>
          <a:ext cx="607006" cy="60700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C033F3-0E78-4040-A0C4-B40C90109CD9}">
      <dsp:nvSpPr>
        <dsp:cNvPr id="0" name=""/>
        <dsp:cNvSpPr/>
      </dsp:nvSpPr>
      <dsp:spPr>
        <a:xfrm>
          <a:off x="1274714" y="1381738"/>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11200">
            <a:lnSpc>
              <a:spcPct val="100000"/>
            </a:lnSpc>
            <a:spcBef>
              <a:spcPct val="0"/>
            </a:spcBef>
            <a:spcAft>
              <a:spcPct val="35000"/>
            </a:spcAft>
            <a:buNone/>
          </a:pPr>
          <a:r>
            <a:rPr lang="en-GB" sz="1600" kern="1200"/>
            <a:t>January 2026 - We will be hosting more staff seminars, homing in on all our processes</a:t>
          </a:r>
          <a:endParaRPr lang="en-US" sz="1600" kern="1200"/>
        </a:p>
      </dsp:txBody>
      <dsp:txXfrm>
        <a:off x="1274714" y="1381738"/>
        <a:ext cx="3518741" cy="1103648"/>
      </dsp:txXfrm>
    </dsp:sp>
    <dsp:sp modelId="{A8C5C9A6-393B-4521-A8E1-8FD755CE23F4}">
      <dsp:nvSpPr>
        <dsp:cNvPr id="0" name=""/>
        <dsp:cNvSpPr/>
      </dsp:nvSpPr>
      <dsp:spPr>
        <a:xfrm>
          <a:off x="0" y="2761299"/>
          <a:ext cx="4793456" cy="110364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7F7EF7-3DFE-4E4C-AD47-BC21F882C8E0}">
      <dsp:nvSpPr>
        <dsp:cNvPr id="0" name=""/>
        <dsp:cNvSpPr/>
      </dsp:nvSpPr>
      <dsp:spPr>
        <a:xfrm>
          <a:off x="333853" y="3009620"/>
          <a:ext cx="607006" cy="607006"/>
        </a:xfrm>
        <a:prstGeom prst="rect">
          <a:avLst/>
        </a:prstGeom>
        <a:solidFill>
          <a:schemeClr val="bg1">
            <a:hueOff val="0"/>
            <a:satOff val="0"/>
            <a:lumOff val="0"/>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2D83AE-2C29-4EF9-B450-973B4EE11B37}">
      <dsp:nvSpPr>
        <dsp:cNvPr id="0" name=""/>
        <dsp:cNvSpPr/>
      </dsp:nvSpPr>
      <dsp:spPr>
        <a:xfrm>
          <a:off x="1274714" y="2761299"/>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11200">
            <a:lnSpc>
              <a:spcPct val="100000"/>
            </a:lnSpc>
            <a:spcBef>
              <a:spcPct val="0"/>
            </a:spcBef>
            <a:spcAft>
              <a:spcPct val="35000"/>
            </a:spcAft>
            <a:buNone/>
          </a:pPr>
          <a:r>
            <a:rPr lang="en-US" sz="1600" kern="1200" dirty="0">
              <a:latin typeface="Century Gothic" panose="020B0502020202020204"/>
            </a:rPr>
            <a:t>Our listening/drop in sessions will continue throughout the year and into 2026 for affected staff. </a:t>
          </a:r>
        </a:p>
      </dsp:txBody>
      <dsp:txXfrm>
        <a:off x="1274714" y="2761299"/>
        <a:ext cx="3518741" cy="1103648"/>
      </dsp:txXfrm>
    </dsp:sp>
    <dsp:sp modelId="{2003AA47-2700-4DF1-97EB-23E0F71FB18A}">
      <dsp:nvSpPr>
        <dsp:cNvPr id="0" name=""/>
        <dsp:cNvSpPr/>
      </dsp:nvSpPr>
      <dsp:spPr>
        <a:xfrm>
          <a:off x="0" y="4140860"/>
          <a:ext cx="4793456" cy="110364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38BCC-A088-4C1E-9DBF-93D9965FF076}">
      <dsp:nvSpPr>
        <dsp:cNvPr id="0" name=""/>
        <dsp:cNvSpPr/>
      </dsp:nvSpPr>
      <dsp:spPr>
        <a:xfrm>
          <a:off x="333853" y="4389181"/>
          <a:ext cx="607006" cy="607006"/>
        </a:xfrm>
        <a:prstGeom prst="rect">
          <a:avLst/>
        </a:prstGeom>
        <a:solidFill>
          <a:schemeClr val="bg1">
            <a:hueOff val="0"/>
            <a:satOff val="0"/>
            <a:lumOff val="0"/>
            <a:alphaOff val="0"/>
          </a:schemeClr>
        </a:solid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9F48C1-C0B5-4269-B748-100891E923CB}">
      <dsp:nvSpPr>
        <dsp:cNvPr id="0" name=""/>
        <dsp:cNvSpPr/>
      </dsp:nvSpPr>
      <dsp:spPr>
        <a:xfrm>
          <a:off x="1274714" y="4140860"/>
          <a:ext cx="3518741" cy="1103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03" tIns="116803" rIns="116803" bIns="116803" numCol="1" spcCol="1270" anchor="ctr" anchorCtr="0">
          <a:noAutofit/>
        </a:bodyPr>
        <a:lstStyle/>
        <a:p>
          <a:pPr marL="0" lvl="0" indent="0" algn="l" defTabSz="711200" rtl="0">
            <a:lnSpc>
              <a:spcPct val="100000"/>
            </a:lnSpc>
            <a:spcBef>
              <a:spcPct val="0"/>
            </a:spcBef>
            <a:spcAft>
              <a:spcPct val="35000"/>
            </a:spcAft>
            <a:buNone/>
          </a:pPr>
          <a:r>
            <a:rPr lang="en-US" sz="1600" kern="1200" dirty="0">
              <a:latin typeface="Aptos"/>
            </a:rPr>
            <a:t>In January &amp; February we will have Family Help team building days</a:t>
          </a:r>
          <a:endParaRPr lang="en-US" sz="1600" kern="1200" dirty="0">
            <a:latin typeface="Century Gothic" panose="020B0502020202020204"/>
          </a:endParaRPr>
        </a:p>
      </dsp:txBody>
      <dsp:txXfrm>
        <a:off x="1274714" y="4140860"/>
        <a:ext cx="3518741" cy="110364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385B6BA-74C3-4E64-B0FB-3DC3DB0F2F16}" type="datetimeFigureOut">
              <a:rPr lang="en-GB" smtClean="0"/>
              <a:t>18/11/2025</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F36CAF-CCAE-4AF9-A2AC-EB1FEE28B8BA}" type="slidenum">
              <a:rPr lang="en-GB" smtClean="0"/>
              <a:t>‹#›</a:t>
            </a:fld>
            <a:endParaRPr lang="en-GB"/>
          </a:p>
        </p:txBody>
      </p:sp>
    </p:spTree>
    <p:extLst>
      <p:ext uri="{BB962C8B-B14F-4D97-AF65-F5344CB8AC3E}">
        <p14:creationId xmlns:p14="http://schemas.microsoft.com/office/powerpoint/2010/main" val="15887944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BCB94-A30F-4C07-8FD5-5D3608F048A3}" type="datetimeFigureOut">
              <a:rPr lang="en-GB" smtClean="0"/>
              <a:t>18/11/2025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25E8E8-1528-48FB-B845-BEC6BE7B33E1}" type="slidenum">
              <a:rPr lang="en-GB" smtClean="0"/>
              <a:t>‹#›</a:t>
            </a:fld>
            <a:endParaRPr lang="en-GB"/>
          </a:p>
        </p:txBody>
      </p:sp>
    </p:spTree>
    <p:extLst>
      <p:ext uri="{BB962C8B-B14F-4D97-AF65-F5344CB8AC3E}">
        <p14:creationId xmlns:p14="http://schemas.microsoft.com/office/powerpoint/2010/main" val="127251837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25E8E8-1528-48FB-B845-BEC6BE7B33E1}" type="slidenum">
              <a:rPr lang="en-GB" smtClean="0"/>
              <a:t>4</a:t>
            </a:fld>
            <a:endParaRPr lang="en-GB"/>
          </a:p>
        </p:txBody>
      </p:sp>
    </p:spTree>
    <p:extLst>
      <p:ext uri="{BB962C8B-B14F-4D97-AF65-F5344CB8AC3E}">
        <p14:creationId xmlns:p14="http://schemas.microsoft.com/office/powerpoint/2010/main" val="638228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4195-3075-85D9-F5E0-FB7C4C5723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414A7D-086D-E300-7E49-AF950B6D3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1C3AAC-01AF-F3F3-50F5-623C6132393D}"/>
              </a:ext>
            </a:extLst>
          </p:cNvPr>
          <p:cNvSpPr>
            <a:spLocks noGrp="1"/>
          </p:cNvSpPr>
          <p:nvPr>
            <p:ph type="body" idx="1"/>
          </p:nvPr>
        </p:nvSpPr>
        <p:spPr/>
        <p:txBody>
          <a:bodyPr/>
          <a:lstStyle/>
          <a:p>
            <a:endParaRPr lang="en-US" dirty="0">
              <a:ea typeface="Calibri"/>
              <a:cs typeface="Calibri"/>
            </a:endParaRPr>
          </a:p>
        </p:txBody>
      </p:sp>
      <p:sp>
        <p:nvSpPr>
          <p:cNvPr id="4" name="Slide Number Placeholder 3">
            <a:extLst>
              <a:ext uri="{FF2B5EF4-FFF2-40B4-BE49-F238E27FC236}">
                <a16:creationId xmlns:a16="http://schemas.microsoft.com/office/drawing/2014/main" id="{90E894C1-CA97-80EE-F2AD-EAF059B513F5}"/>
              </a:ext>
            </a:extLst>
          </p:cNvPr>
          <p:cNvSpPr>
            <a:spLocks noGrp="1"/>
          </p:cNvSpPr>
          <p:nvPr>
            <p:ph type="sldNum" sz="quarter" idx="5"/>
          </p:nvPr>
        </p:nvSpPr>
        <p:spPr/>
        <p:txBody>
          <a:bodyPr/>
          <a:lstStyle/>
          <a:p>
            <a:fld id="{4725E8E8-1528-48FB-B845-BEC6BE7B33E1}" type="slidenum">
              <a:rPr lang="en-GB" smtClean="0"/>
              <a:t>9</a:t>
            </a:fld>
            <a:endParaRPr lang="en-GB"/>
          </a:p>
        </p:txBody>
      </p:sp>
    </p:spTree>
    <p:extLst>
      <p:ext uri="{BB962C8B-B14F-4D97-AF65-F5344CB8AC3E}">
        <p14:creationId xmlns:p14="http://schemas.microsoft.com/office/powerpoint/2010/main" val="1506367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GB"/>
              <a:t>Click to edit Master title style</a:t>
            </a:r>
            <a:endParaRPr lang="en-US"/>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bwMode="gray">
          <a:xfrm rot="5400000">
            <a:off x="7497419" y="1824010"/>
            <a:ext cx="990599" cy="240258"/>
          </a:xfrm>
        </p:spPr>
        <p:txBody>
          <a:bodyPr/>
          <a:lstStyle>
            <a:lvl1pPr algn="l">
              <a:defRPr sz="900" b="0" i="0">
                <a:solidFill>
                  <a:schemeClr val="bg1"/>
                </a:solidFill>
              </a:defRPr>
            </a:lvl1pPr>
          </a:lstStyle>
          <a:p>
            <a:fld id="{48A87A34-81AB-432B-8DAE-1953F412C126}" type="datetimeFigureOut">
              <a:rPr lang="en-US" smtClean="0"/>
              <a:t>11/18/2025</a:t>
            </a:fld>
            <a:endParaRPr lang="en-US"/>
          </a:p>
        </p:txBody>
      </p:sp>
      <p:sp>
        <p:nvSpPr>
          <p:cNvPr id="5" name="Footer Placeholder 4"/>
          <p:cNvSpPr>
            <a:spLocks noGrp="1"/>
          </p:cNvSpPr>
          <p:nvPr>
            <p:ph type="ftr" sz="quarter" idx="11"/>
          </p:nvPr>
        </p:nvSpPr>
        <p:spPr bwMode="gray">
          <a:xfrm rot="5400000">
            <a:off x="6246568" y="3264407"/>
            <a:ext cx="3859795" cy="228659"/>
          </a:xfrm>
        </p:spPr>
        <p:txBody>
          <a:bodyPr/>
          <a:lstStyle>
            <a:lvl1pPr>
              <a:defRPr sz="900" b="0" i="0">
                <a:solidFill>
                  <a:schemeClr val="bg1"/>
                </a:solidFill>
              </a:defRPr>
            </a:lvl1pPr>
          </a:lstStyle>
          <a:p>
            <a:endParaRPr lang="en-US"/>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76249707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7830747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GB"/>
              <a:t>Click to edit Master title style</a:t>
            </a:r>
            <a:endParaRPr lang="en-US"/>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8827982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GB"/>
              <a:t>Click to edit Master title style</a:t>
            </a:r>
            <a:endParaRPr lang="en-US"/>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12565991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GB"/>
              <a:t>Click to edit Master title style</a:t>
            </a:r>
            <a:endParaRPr lang="en-US"/>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6623944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GB"/>
              <a:t>Click to edit Master title style</a:t>
            </a:r>
            <a:endParaRPr lang="en-US"/>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977497159"/>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GB"/>
              <a:t>Click to edit Master title style</a:t>
            </a:r>
            <a:endParaRPr lang="en-US"/>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8A87A34-81AB-432B-8DAE-1953F412C126}" type="datetimeFigureOut">
              <a:rPr lang="en-US" smtClean="0"/>
              <a:pPr/>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253733148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97727045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GB"/>
              <a:t>Click to edit Master title style</a:t>
            </a:r>
            <a:endParaRPr lang="en-US"/>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762205284"/>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2501450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4133291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A87A34-81AB-432B-8DAE-1953F412C126}"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359068769"/>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02990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95536" y="2336900"/>
            <a:ext cx="4464496" cy="1362075"/>
          </a:xfrm>
        </p:spPr>
        <p:txBody>
          <a:bodyPr/>
          <a:lstStyle>
            <a:lvl1pPr algn="l">
              <a:defRPr sz="3000" b="1" cap="all">
                <a:solidFill>
                  <a:srgbClr val="FF0000"/>
                </a:solidFill>
              </a:defRPr>
            </a:lvl1pPr>
          </a:lstStyle>
          <a:p>
            <a:r>
              <a:rPr lang="en-GB"/>
              <a:t>Click to edit Master title style</a:t>
            </a:r>
            <a:endParaRPr lang="en-US"/>
          </a:p>
        </p:txBody>
      </p:sp>
      <p:sp>
        <p:nvSpPr>
          <p:cNvPr id="3" name="Text Placeholder 2"/>
          <p:cNvSpPr>
            <a:spLocks noGrp="1"/>
          </p:cNvSpPr>
          <p:nvPr>
            <p:ph type="body" idx="1"/>
          </p:nvPr>
        </p:nvSpPr>
        <p:spPr>
          <a:xfrm>
            <a:off x="395536" y="836712"/>
            <a:ext cx="4464496" cy="1500187"/>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56129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descr="A pink dragon with a shadow&#10;&#10;Description automatically generated with medium confidence">
            <a:extLst>
              <a:ext uri="{FF2B5EF4-FFF2-40B4-BE49-F238E27FC236}">
                <a16:creationId xmlns:a16="http://schemas.microsoft.com/office/drawing/2014/main" id="{F40D03E8-DAFB-D5E3-183E-185F6FCC0F4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95537" y="2336901"/>
            <a:ext cx="4464496" cy="1362075"/>
          </a:xfrm>
        </p:spPr>
        <p:txBody>
          <a:bodyPr/>
          <a:lstStyle>
            <a:lvl1pPr algn="l">
              <a:defRPr sz="3000" b="1" cap="all">
                <a:solidFill>
                  <a:srgbClr val="FF0000"/>
                </a:solidFill>
              </a:defRPr>
            </a:lvl1pPr>
          </a:lstStyle>
          <a:p>
            <a:r>
              <a:rPr lang="en-GB"/>
              <a:t>Click to edit Master title style</a:t>
            </a:r>
            <a:endParaRPr lang="en-US"/>
          </a:p>
        </p:txBody>
      </p:sp>
      <p:sp>
        <p:nvSpPr>
          <p:cNvPr id="3" name="Text Placeholder 2"/>
          <p:cNvSpPr>
            <a:spLocks noGrp="1"/>
          </p:cNvSpPr>
          <p:nvPr>
            <p:ph type="body" idx="1"/>
          </p:nvPr>
        </p:nvSpPr>
        <p:spPr>
          <a:xfrm>
            <a:off x="395537" y="836713"/>
            <a:ext cx="4464496" cy="1500187"/>
          </a:xfrm>
        </p:spPr>
        <p:txBody>
          <a:bodyPr anchor="b"/>
          <a:lstStyle>
            <a:lvl1pPr marL="0" indent="0">
              <a:buNone/>
              <a:defRPr sz="1500">
                <a:solidFill>
                  <a:srgbClr val="FF0000"/>
                </a:solidFill>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GB"/>
              <a:t>Click to edit Master text styles</a:t>
            </a:r>
          </a:p>
        </p:txBody>
      </p:sp>
    </p:spTree>
    <p:extLst>
      <p:ext uri="{BB962C8B-B14F-4D97-AF65-F5344CB8AC3E}">
        <p14:creationId xmlns:p14="http://schemas.microsoft.com/office/powerpoint/2010/main" val="482139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251521" y="1524000"/>
            <a:ext cx="417646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62736" y="1524000"/>
            <a:ext cx="4229744" cy="5029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18782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968617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4"/>
            <a:ext cx="4040188"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664480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87291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156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3403147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idx="1"/>
          </p:nvPr>
        </p:nvSpPr>
        <p:spPr>
          <a:xfrm>
            <a:off x="4283968" y="0"/>
            <a:ext cx="4860032"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2336900"/>
            <a:ext cx="3672408" cy="1362075"/>
          </a:xfrm>
        </p:spPr>
        <p:txBody>
          <a:bodyPr/>
          <a:lstStyle>
            <a:lvl1pPr algn="l">
              <a:defRPr sz="3000" b="1" cap="all">
                <a:solidFill>
                  <a:srgbClr val="FF0000"/>
                </a:solidFill>
              </a:defRPr>
            </a:lvl1pPr>
          </a:lstStyle>
          <a:p>
            <a:r>
              <a:rPr lang="en-GB"/>
              <a:t>Click to edit Master title style</a:t>
            </a:r>
            <a:endParaRPr lang="en-US"/>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836712"/>
            <a:ext cx="3672408" cy="1500187"/>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a:t>Click to edit Master title style</a:t>
            </a:r>
            <a:br>
              <a:rPr lang="en-US"/>
            </a:br>
            <a:r>
              <a:rPr lang="en-US"/>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11/18/2025</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430318178"/>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idx="1"/>
          </p:nvPr>
        </p:nvSpPr>
        <p:spPr>
          <a:xfrm>
            <a:off x="4283968" y="0"/>
            <a:ext cx="4860032" cy="6858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2336900"/>
            <a:ext cx="3672408" cy="1362075"/>
          </a:xfrm>
        </p:spPr>
        <p:txBody>
          <a:bodyPr/>
          <a:lstStyle>
            <a:lvl1pPr algn="l">
              <a:defRPr sz="3000" b="1" cap="all">
                <a:solidFill>
                  <a:srgbClr val="FF0000"/>
                </a:solidFill>
              </a:defRPr>
            </a:lvl1pPr>
          </a:lstStyle>
          <a:p>
            <a:r>
              <a:rPr lang="en-GB"/>
              <a:t>Click to edit Master title style</a:t>
            </a:r>
            <a:endParaRPr lang="en-US"/>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836712"/>
            <a:ext cx="3672408" cy="1500187"/>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1"/>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Tree>
    <p:extLst>
      <p:ext uri="{BB962C8B-B14F-4D97-AF65-F5344CB8AC3E}">
        <p14:creationId xmlns:p14="http://schemas.microsoft.com/office/powerpoint/2010/main" val="2101228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 name="Picture 9" descr="A pink dragon with a shadow&#10;&#10;Description automatically generated with medium confidence">
            <a:extLst>
              <a:ext uri="{FF2B5EF4-FFF2-40B4-BE49-F238E27FC236}">
                <a16:creationId xmlns:a16="http://schemas.microsoft.com/office/drawing/2014/main" id="{54C5AA3C-A063-22DE-411A-D14BE12BA09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Picture Placeholder 2"/>
          <p:cNvSpPr>
            <a:spLocks noGrp="1"/>
          </p:cNvSpPr>
          <p:nvPr>
            <p:ph type="pic" idx="1"/>
          </p:nvPr>
        </p:nvSpPr>
        <p:spPr>
          <a:xfrm>
            <a:off x="4283968" y="0"/>
            <a:ext cx="4860032" cy="68580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GB" noProof="0"/>
              <a:t>Click icon to add picture</a:t>
            </a:r>
            <a:endParaRPr lang="en-US" noProof="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2336901"/>
            <a:ext cx="3672408" cy="1362075"/>
          </a:xfrm>
        </p:spPr>
        <p:txBody>
          <a:bodyPr/>
          <a:lstStyle>
            <a:lvl1pPr algn="l">
              <a:defRPr sz="3000" b="1" cap="all">
                <a:solidFill>
                  <a:srgbClr val="FF0000"/>
                </a:solidFill>
              </a:defRPr>
            </a:lvl1pPr>
          </a:lstStyle>
          <a:p>
            <a:r>
              <a:rPr lang="en-GB"/>
              <a:t>Click to edit Master title style</a:t>
            </a:r>
            <a:endParaRPr lang="en-US"/>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836713"/>
            <a:ext cx="3672408" cy="1500187"/>
          </a:xfrm>
        </p:spPr>
        <p:txBody>
          <a:bodyPr anchor="b"/>
          <a:lstStyle>
            <a:lvl1pPr marL="0" indent="0">
              <a:buNone/>
              <a:defRPr sz="1500">
                <a:solidFill>
                  <a:srgbClr val="FF0000"/>
                </a:solidFill>
              </a:defRPr>
            </a:lvl1pPr>
            <a:lvl2pPr marL="342892" indent="0">
              <a:buNone/>
              <a:defRPr sz="1350"/>
            </a:lvl2pPr>
            <a:lvl3pPr marL="685783" indent="0">
              <a:buNone/>
              <a:defRPr sz="1200"/>
            </a:lvl3pPr>
            <a:lvl4pPr marL="1028675" indent="0">
              <a:buNone/>
              <a:defRPr sz="1050"/>
            </a:lvl4pPr>
            <a:lvl5pPr marL="1371566" indent="0">
              <a:buNone/>
              <a:defRPr sz="1050"/>
            </a:lvl5pPr>
            <a:lvl6pPr marL="1714457" indent="0">
              <a:buNone/>
              <a:defRPr sz="1050"/>
            </a:lvl6pPr>
            <a:lvl7pPr marL="2057348" indent="0">
              <a:buNone/>
              <a:defRPr sz="1050"/>
            </a:lvl7pPr>
            <a:lvl8pPr marL="2400240" indent="0">
              <a:buNone/>
              <a:defRPr sz="1050"/>
            </a:lvl8pPr>
            <a:lvl9pPr marL="2743132" indent="0">
              <a:buNone/>
              <a:defRPr sz="1050"/>
            </a:lvl9pPr>
          </a:lstStyle>
          <a:p>
            <a:pPr lvl="0"/>
            <a:r>
              <a:rPr lang="en-GB"/>
              <a:t>Click to edit Master text styles</a:t>
            </a:r>
          </a:p>
        </p:txBody>
      </p:sp>
    </p:spTree>
    <p:extLst>
      <p:ext uri="{BB962C8B-B14F-4D97-AF65-F5344CB8AC3E}">
        <p14:creationId xmlns:p14="http://schemas.microsoft.com/office/powerpoint/2010/main" val="3415732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4012680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304800"/>
            <a:ext cx="2038350" cy="541020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304800"/>
            <a:ext cx="596265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17520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1496915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8A87A34-81AB-432B-8DAE-1953F412C126}" type="datetimeFigureOut">
              <a:rPr lang="en-US" smtClean="0"/>
              <a:t>11/18/2025</a:t>
            </a:fld>
            <a:endParaRPr lang="en-US"/>
          </a:p>
        </p:txBody>
      </p:sp>
      <p:sp>
        <p:nvSpPr>
          <p:cNvPr id="8" name="Footer Placeholder 7"/>
          <p:cNvSpPr>
            <a:spLocks noGrp="1"/>
          </p:cNvSpPr>
          <p:nvPr>
            <p:ph type="ftr" sz="quarter" idx="11"/>
          </p:nvPr>
        </p:nvSpPr>
        <p:spPr/>
        <p:txBody>
          <a:bodyPr/>
          <a:lstStyle/>
          <a:p>
            <a:endParaRPr lang="en-US"/>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0723021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8A87A34-81AB-432B-8DAE-1953F412C126}" type="datetimeFigureOut">
              <a:rPr lang="en-US" smtClean="0"/>
              <a:t>11/18/2025</a:t>
            </a:fld>
            <a:endParaRPr lang="en-US"/>
          </a:p>
        </p:txBody>
      </p:sp>
      <p:sp>
        <p:nvSpPr>
          <p:cNvPr id="4" name="Footer Placeholder 3"/>
          <p:cNvSpPr>
            <a:spLocks noGrp="1"/>
          </p:cNvSpPr>
          <p:nvPr>
            <p:ph type="ftr" sz="quarter" idx="11"/>
          </p:nvPr>
        </p:nvSpPr>
        <p:spPr/>
        <p:txBody>
          <a:bodyPr/>
          <a:lstStyle/>
          <a:p>
            <a:endParaRPr lang="en-US"/>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23056435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11/18/2025</a:t>
            </a:fld>
            <a:endParaRPr lang="en-US"/>
          </a:p>
        </p:txBody>
      </p:sp>
      <p:sp>
        <p:nvSpPr>
          <p:cNvPr id="3" name="Footer Placeholder 2"/>
          <p:cNvSpPr>
            <a:spLocks noGrp="1"/>
          </p:cNvSpPr>
          <p:nvPr>
            <p:ph type="ftr" sz="quarter" idx="11"/>
          </p:nvPr>
        </p:nvSpPr>
        <p:spPr/>
        <p:txBody>
          <a:bodyPr/>
          <a:lstStyle/>
          <a:p>
            <a:endParaRPr lang="en-US"/>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735921465"/>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GB"/>
              <a:t>Click to edit Master title style</a:t>
            </a:r>
            <a:endParaRPr lang="en-US"/>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13093645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GB"/>
              <a:t>Click to edit Master title style</a:t>
            </a:r>
            <a:endParaRPr lang="en-US"/>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11/18/2025</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1024029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txBody>
            <a:bodyPr/>
            <a:lstStyle/>
            <a:p>
              <a:endParaRPr lang="en-GB"/>
            </a:p>
          </p:txBody>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GB"/>
              <a:t>Click to edit Master title style</a:t>
            </a:r>
            <a:endParaRPr lang="en-US"/>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7560111" y="6377097"/>
            <a:ext cx="990599" cy="228659"/>
          </a:xfrm>
          <a:prstGeom prst="rect">
            <a:avLst/>
          </a:prstGeom>
        </p:spPr>
        <p:txBody>
          <a:bodyPr vert="horz" lIns="91440" tIns="45720" rIns="91440" bIns="45720" rtlCol="0" anchor="t" anchorCtr="0"/>
          <a:lstStyle>
            <a:lvl1pPr algn="r">
              <a:defRPr sz="900" b="1" i="0">
                <a:solidFill>
                  <a:schemeClr val="accent1"/>
                </a:solidFill>
              </a:defRPr>
            </a:lvl1pPr>
          </a:lstStyle>
          <a:p>
            <a:fld id="{48A87A34-81AB-432B-8DAE-1953F412C126}" type="datetimeFigureOut">
              <a:rPr lang="en-US" smtClean="0"/>
              <a:pPr/>
              <a:t>11/18/2025</a:t>
            </a:fld>
            <a:endParaRPr lang="en-US"/>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900" b="1" i="0">
                <a:solidFill>
                  <a:schemeClr val="accent1"/>
                </a:solidFill>
              </a:defRPr>
            </a:lvl1pPr>
          </a:lstStyle>
          <a:p>
            <a:endParaRPr lang="en-US"/>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95917468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nk dragon with a white background&#10;&#10;Description automatically generated">
            <a:extLst>
              <a:ext uri="{FF2B5EF4-FFF2-40B4-BE49-F238E27FC236}">
                <a16:creationId xmlns:a16="http://schemas.microsoft.com/office/drawing/2014/main" id="{B09FBC18-138F-B164-B606-31D8FDC053AE}"/>
              </a:ext>
            </a:extLst>
          </p:cNvPr>
          <p:cNvPicPr>
            <a:picLocks noChangeAspect="1"/>
          </p:cNvPicPr>
          <p:nvPr userDrawn="1"/>
        </p:nvPicPr>
        <p:blipFill>
          <a:blip r:embed="rId19"/>
          <a:stretch>
            <a:fillRect/>
          </a:stretch>
        </p:blipFill>
        <p:spPr>
          <a:xfrm>
            <a:off x="0" y="0"/>
            <a:ext cx="9144000" cy="68580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304800"/>
            <a:ext cx="864096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524000"/>
            <a:ext cx="864096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extLst>
      <p:ext uri="{BB962C8B-B14F-4D97-AF65-F5344CB8AC3E}">
        <p14:creationId xmlns:p14="http://schemas.microsoft.com/office/powerpoint/2010/main" val="4113381726"/>
      </p:ext>
    </p:extLst>
  </p:cSld>
  <p:clrMap bg1="lt1" tx1="dk1" bg2="lt2" tx2="dk2" accent1="accent1" accent2="accent2" accent3="accent3" accent4="accent4" accent5="accent5" accent6="accent6" hlink="hlink" folHlink="folHlink"/>
  <p:sldLayoutIdLst>
    <p:sldLayoutId id="2147483703" r:id="rId1"/>
    <p:sldLayoutId id="2147483735" r:id="rId2"/>
    <p:sldLayoutId id="2147483736" r:id="rId3"/>
    <p:sldLayoutId id="2147483712" r:id="rId4"/>
    <p:sldLayoutId id="2147483737" r:id="rId5"/>
    <p:sldLayoutId id="2147483738" r:id="rId6"/>
    <p:sldLayoutId id="2147483706" r:id="rId7"/>
    <p:sldLayoutId id="2147483739" r:id="rId8"/>
    <p:sldLayoutId id="2147483740" r:id="rId9"/>
    <p:sldLayoutId id="2147483741" r:id="rId10"/>
    <p:sldLayoutId id="2147483709" r:id="rId11"/>
    <p:sldLayoutId id="2147483846" r:id="rId12"/>
    <p:sldLayoutId id="2147483713" r:id="rId13"/>
    <p:sldLayoutId id="2147483742" r:id="rId14"/>
    <p:sldLayoutId id="2147483743" r:id="rId15"/>
    <p:sldLayoutId id="2147483744" r:id="rId16"/>
    <p:sldLayoutId id="2147483745" r:id="rId17"/>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892" algn="l" rtl="0" eaLnBrk="1" fontAlgn="base" hangingPunct="1">
        <a:spcBef>
          <a:spcPct val="0"/>
        </a:spcBef>
        <a:spcAft>
          <a:spcPct val="0"/>
        </a:spcAft>
        <a:defRPr sz="2400" b="1">
          <a:solidFill>
            <a:srgbClr val="CD0921"/>
          </a:solidFill>
          <a:latin typeface="Arial" charset="0"/>
          <a:ea typeface="ＭＳ Ｐゴシック" charset="0"/>
        </a:defRPr>
      </a:lvl6pPr>
      <a:lvl7pPr marL="685783" algn="l" rtl="0" eaLnBrk="1" fontAlgn="base" hangingPunct="1">
        <a:spcBef>
          <a:spcPct val="0"/>
        </a:spcBef>
        <a:spcAft>
          <a:spcPct val="0"/>
        </a:spcAft>
        <a:defRPr sz="2400" b="1">
          <a:solidFill>
            <a:srgbClr val="CD0921"/>
          </a:solidFill>
          <a:latin typeface="Arial" charset="0"/>
          <a:ea typeface="ＭＳ Ｐゴシック" charset="0"/>
        </a:defRPr>
      </a:lvl7pPr>
      <a:lvl8pPr marL="1028675" algn="l" rtl="0" eaLnBrk="1" fontAlgn="base" hangingPunct="1">
        <a:spcBef>
          <a:spcPct val="0"/>
        </a:spcBef>
        <a:spcAft>
          <a:spcPct val="0"/>
        </a:spcAft>
        <a:defRPr sz="2400" b="1">
          <a:solidFill>
            <a:srgbClr val="CD0921"/>
          </a:solidFill>
          <a:latin typeface="Arial" charset="0"/>
          <a:ea typeface="ＭＳ Ｐゴシック" charset="0"/>
        </a:defRPr>
      </a:lvl8pPr>
      <a:lvl9pPr marL="1371566"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68" indent="-257168"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199" indent="-214308"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28" indent="-171446"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20" indent="-171446"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12" indent="-171446"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03" indent="-171446" algn="l" rtl="0" eaLnBrk="1" fontAlgn="base" hangingPunct="1">
        <a:spcBef>
          <a:spcPct val="20000"/>
        </a:spcBef>
        <a:spcAft>
          <a:spcPct val="0"/>
        </a:spcAft>
        <a:buChar char="»"/>
        <a:defRPr>
          <a:solidFill>
            <a:schemeClr val="tx1"/>
          </a:solidFill>
          <a:latin typeface="+mn-lt"/>
          <a:ea typeface="+mn-ea"/>
        </a:defRPr>
      </a:lvl6pPr>
      <a:lvl7pPr marL="2228795" indent="-171446" algn="l" rtl="0" eaLnBrk="1" fontAlgn="base" hangingPunct="1">
        <a:spcBef>
          <a:spcPct val="20000"/>
        </a:spcBef>
        <a:spcAft>
          <a:spcPct val="0"/>
        </a:spcAft>
        <a:buChar char="»"/>
        <a:defRPr>
          <a:solidFill>
            <a:schemeClr val="tx1"/>
          </a:solidFill>
          <a:latin typeface="+mn-lt"/>
          <a:ea typeface="+mn-ea"/>
        </a:defRPr>
      </a:lvl7pPr>
      <a:lvl8pPr marL="2571686" indent="-171446" algn="l" rtl="0" eaLnBrk="1" fontAlgn="base" hangingPunct="1">
        <a:spcBef>
          <a:spcPct val="20000"/>
        </a:spcBef>
        <a:spcAft>
          <a:spcPct val="0"/>
        </a:spcAft>
        <a:buChar char="»"/>
        <a:defRPr>
          <a:solidFill>
            <a:schemeClr val="tx1"/>
          </a:solidFill>
          <a:latin typeface="+mn-lt"/>
          <a:ea typeface="+mn-ea"/>
        </a:defRPr>
      </a:lvl8pPr>
      <a:lvl9pPr marL="2914577" indent="-171446"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domainpictures.net/en/view-image.php?image=88234&amp;picture=you-are-here-graffiti"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oto.wuestenigel.com/jahreszahl-2023-vor-einer-elektronischen-leiterplatte-als-hintergrund/"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flag with white lines&#10;&#10;Description automatically generated">
            <a:extLst>
              <a:ext uri="{FF2B5EF4-FFF2-40B4-BE49-F238E27FC236}">
                <a16:creationId xmlns:a16="http://schemas.microsoft.com/office/drawing/2014/main" id="{F6EEDAA6-B494-D99C-9154-8BCDB02672DD}"/>
              </a:ext>
            </a:extLst>
          </p:cNvPr>
          <p:cNvPicPr>
            <a:picLocks noChangeAspect="1"/>
          </p:cNvPicPr>
          <p:nvPr/>
        </p:nvPicPr>
        <p:blipFill>
          <a:blip r:embed="rId2"/>
          <a:stretch>
            <a:fillRect/>
          </a:stretch>
        </p:blipFill>
        <p:spPr>
          <a:xfrm>
            <a:off x="-72517" y="0"/>
            <a:ext cx="9289033" cy="68580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522763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242219" y="1765168"/>
            <a:ext cx="8442523" cy="1795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pPr>
            <a:r>
              <a:rPr lang="en-US" sz="4000" b="1" dirty="0">
                <a:solidFill>
                  <a:schemeClr val="bg1"/>
                </a:solidFill>
                <a:latin typeface="Century Gothic" panose="020B0502020202020204" pitchFamily="34" charset="0"/>
                <a:ea typeface="ＭＳ Ｐゴシック"/>
                <a:cs typeface="Arial"/>
              </a:rPr>
              <a:t>Children’s Social Care Reform</a:t>
            </a:r>
          </a:p>
          <a:p>
            <a:pPr algn="ctr">
              <a:spcBef>
                <a:spcPct val="0"/>
              </a:spcBef>
              <a:buNone/>
            </a:pPr>
            <a:r>
              <a:rPr lang="en-US" sz="4000" b="1" dirty="0">
                <a:solidFill>
                  <a:schemeClr val="bg1"/>
                </a:solidFill>
                <a:latin typeface="Century Gothic" panose="020B0502020202020204" pitchFamily="34" charset="0"/>
                <a:ea typeface="ＭＳ Ｐゴシック"/>
                <a:cs typeface="Arial"/>
              </a:rPr>
              <a:t>Update for Early Help Board November 2025</a:t>
            </a:r>
          </a:p>
          <a:p>
            <a:pPr algn="ctr">
              <a:spcBef>
                <a:spcPct val="0"/>
              </a:spcBef>
              <a:buNone/>
            </a:pPr>
            <a:endParaRPr lang="en-US" sz="4000" b="1" dirty="0">
              <a:solidFill>
                <a:schemeClr val="bg1"/>
              </a:solidFill>
              <a:latin typeface="Century Gothic" panose="020B0502020202020204" pitchFamily="34" charset="0"/>
              <a:ea typeface="ＭＳ Ｐゴシック"/>
              <a:cs typeface="Arial"/>
            </a:endParaRPr>
          </a:p>
          <a:p>
            <a:pPr algn="ctr">
              <a:spcBef>
                <a:spcPct val="0"/>
              </a:spcBef>
              <a:buNone/>
            </a:pPr>
            <a:r>
              <a:rPr lang="en-US" sz="2800" b="1" dirty="0">
                <a:solidFill>
                  <a:schemeClr val="bg1"/>
                </a:solidFill>
                <a:latin typeface="Century Gothic" panose="020B0502020202020204" pitchFamily="34" charset="0"/>
                <a:ea typeface="ＭＳ Ｐゴシック"/>
                <a:cs typeface="Arial"/>
              </a:rPr>
              <a:t>Anne Stoker</a:t>
            </a:r>
          </a:p>
          <a:p>
            <a:pPr algn="ctr">
              <a:spcBef>
                <a:spcPct val="0"/>
              </a:spcBef>
              <a:buNone/>
            </a:pPr>
            <a:r>
              <a:rPr lang="en-US" sz="2800" b="1" dirty="0">
                <a:solidFill>
                  <a:schemeClr val="bg1"/>
                </a:solidFill>
                <a:latin typeface="Century Gothic" panose="020B0502020202020204" pitchFamily="34" charset="0"/>
                <a:ea typeface="ＭＳ Ｐゴシック"/>
                <a:cs typeface="Arial"/>
              </a:rPr>
              <a:t>Director of Children’s Services Transformation</a:t>
            </a:r>
            <a:endParaRPr lang="en-US" sz="2800" dirty="0">
              <a:solidFill>
                <a:schemeClr val="bg1"/>
              </a:solidFill>
              <a:latin typeface="Century Gothic" panose="020B0502020202020204" pitchFamily="34" charset="0"/>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004917" y="3861048"/>
            <a:ext cx="480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None/>
            </a:pPr>
            <a:endParaRPr lang="en-US" altLang="en-US" sz="2400">
              <a:solidFill>
                <a:schemeClr val="bg1"/>
              </a:solidFill>
              <a:latin typeface="Arial"/>
              <a:ea typeface="ＭＳ Ｐゴシック"/>
              <a:cs typeface="Arial"/>
            </a:endParaRP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549592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err="1">
                <a:solidFill>
                  <a:srgbClr val="D52B1E"/>
                </a:solidFill>
              </a:rPr>
              <a:t>www.enfield.gov.uk</a:t>
            </a:r>
            <a:endParaRPr lang="en-US" altLang="en-US" sz="1425" b="1">
              <a:solidFill>
                <a:srgbClr val="D52B1E"/>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CBE0A-70AD-3FE4-446E-F538A54F443F}"/>
              </a:ext>
            </a:extLst>
          </p:cNvPr>
          <p:cNvSpPr>
            <a:spLocks noGrp="1"/>
          </p:cNvSpPr>
          <p:nvPr>
            <p:ph type="title"/>
          </p:nvPr>
        </p:nvSpPr>
        <p:spPr>
          <a:xfrm>
            <a:off x="866215" y="973669"/>
            <a:ext cx="6619244" cy="706964"/>
          </a:xfrm>
        </p:spPr>
        <p:txBody>
          <a:bodyPr>
            <a:normAutofit/>
          </a:bodyPr>
          <a:lstStyle/>
          <a:p>
            <a:r>
              <a:rPr lang="en-GB"/>
              <a:t>Where we are now…</a:t>
            </a:r>
          </a:p>
        </p:txBody>
      </p:sp>
      <p:sp>
        <p:nvSpPr>
          <p:cNvPr id="28" name="Content Placeholder 2">
            <a:extLst>
              <a:ext uri="{FF2B5EF4-FFF2-40B4-BE49-F238E27FC236}">
                <a16:creationId xmlns:a16="http://schemas.microsoft.com/office/drawing/2014/main" id="{A58AFC52-D11E-E5B1-1BDE-5B3A6397ACE0}"/>
              </a:ext>
            </a:extLst>
          </p:cNvPr>
          <p:cNvSpPr>
            <a:spLocks noGrp="1"/>
          </p:cNvSpPr>
          <p:nvPr>
            <p:ph idx="1"/>
          </p:nvPr>
        </p:nvSpPr>
        <p:spPr>
          <a:xfrm>
            <a:off x="866215" y="2268220"/>
            <a:ext cx="4797985" cy="4086860"/>
          </a:xfrm>
        </p:spPr>
        <p:txBody>
          <a:bodyPr vert="horz" lIns="91440" tIns="45720" rIns="91440" bIns="45720" rtlCol="0" anchor="ctr">
            <a:normAutofit fontScale="92500" lnSpcReduction="10000"/>
          </a:bodyPr>
          <a:lstStyle/>
          <a:p>
            <a:pPr>
              <a:lnSpc>
                <a:spcPct val="90000"/>
              </a:lnSpc>
            </a:pPr>
            <a:r>
              <a:rPr lang="en-GB" sz="1700" b="1" dirty="0"/>
              <a:t>Staff SharePoint Resource Hub has been launched</a:t>
            </a:r>
          </a:p>
          <a:p>
            <a:pPr>
              <a:lnSpc>
                <a:spcPct val="90000"/>
              </a:lnSpc>
            </a:pPr>
            <a:r>
              <a:rPr lang="en-GB" sz="1700" b="1" dirty="0"/>
              <a:t>Proposals to include a Homelessness Prevention Family Help Team is in development</a:t>
            </a:r>
          </a:p>
          <a:p>
            <a:pPr>
              <a:lnSpc>
                <a:spcPct val="90000"/>
              </a:lnSpc>
            </a:pPr>
            <a:r>
              <a:rPr lang="en-GB" sz="1700" b="1" dirty="0"/>
              <a:t>Work with Digital Services and Liquid Logic is underway to make the necessary changes to the case management system</a:t>
            </a:r>
          </a:p>
          <a:p>
            <a:pPr>
              <a:lnSpc>
                <a:spcPct val="90000"/>
              </a:lnSpc>
            </a:pPr>
            <a:r>
              <a:rPr lang="en-GB" sz="1700" b="1" dirty="0"/>
              <a:t>Work with our partners for a co-located MACPT is well underway</a:t>
            </a:r>
          </a:p>
          <a:p>
            <a:pPr>
              <a:lnSpc>
                <a:spcPct val="90000"/>
              </a:lnSpc>
            </a:pPr>
            <a:r>
              <a:rPr lang="en-GB" sz="1700" b="1" dirty="0"/>
              <a:t>Staff away days have taken place to test out Family Help Protocol and decision making re thresholds and allocation of cases</a:t>
            </a:r>
          </a:p>
          <a:p>
            <a:pPr>
              <a:lnSpc>
                <a:spcPct val="90000"/>
              </a:lnSpc>
            </a:pPr>
            <a:r>
              <a:rPr lang="en-GB" sz="1700" b="1" dirty="0"/>
              <a:t>Multi-agency child protection team (MACPT )working protocol drafted with partners</a:t>
            </a:r>
          </a:p>
        </p:txBody>
      </p:sp>
      <p:pic>
        <p:nvPicPr>
          <p:cNvPr id="4" name="Picture 3" descr="A black and white logo">
            <a:extLst>
              <a:ext uri="{FF2B5EF4-FFF2-40B4-BE49-F238E27FC236}">
                <a16:creationId xmlns:a16="http://schemas.microsoft.com/office/drawing/2014/main" id="{6EB93EF2-244F-1446-5322-2337210844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5428" y="3154514"/>
            <a:ext cx="2310036" cy="231003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435254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40D0-43FD-09D1-7731-49505E976D83}"/>
              </a:ext>
            </a:extLst>
          </p:cNvPr>
          <p:cNvSpPr>
            <a:spLocks noGrp="1"/>
          </p:cNvSpPr>
          <p:nvPr>
            <p:ph type="title"/>
          </p:nvPr>
        </p:nvSpPr>
        <p:spPr>
          <a:xfrm>
            <a:off x="866215" y="973669"/>
            <a:ext cx="6619244" cy="706964"/>
          </a:xfrm>
        </p:spPr>
        <p:txBody>
          <a:bodyPr>
            <a:normAutofit/>
          </a:bodyPr>
          <a:lstStyle/>
          <a:p>
            <a:pPr>
              <a:lnSpc>
                <a:spcPct val="90000"/>
              </a:lnSpc>
            </a:pPr>
            <a:r>
              <a:rPr lang="en-GB" sz="2500"/>
              <a:t>What’s in store for the next four months?</a:t>
            </a:r>
          </a:p>
        </p:txBody>
      </p:sp>
      <p:sp>
        <p:nvSpPr>
          <p:cNvPr id="21" name="Content Placeholder 2">
            <a:extLst>
              <a:ext uri="{FF2B5EF4-FFF2-40B4-BE49-F238E27FC236}">
                <a16:creationId xmlns:a16="http://schemas.microsoft.com/office/drawing/2014/main" id="{A562F0A4-ED51-245B-F981-9931A847A781}"/>
              </a:ext>
            </a:extLst>
          </p:cNvPr>
          <p:cNvSpPr>
            <a:spLocks noGrp="1"/>
          </p:cNvSpPr>
          <p:nvPr>
            <p:ph idx="1"/>
          </p:nvPr>
        </p:nvSpPr>
        <p:spPr>
          <a:xfrm>
            <a:off x="866215" y="2319020"/>
            <a:ext cx="4980865" cy="3975100"/>
          </a:xfrm>
        </p:spPr>
        <p:txBody>
          <a:bodyPr vert="horz" lIns="91440" tIns="45720" rIns="91440" bIns="45720" rtlCol="0" anchor="ctr">
            <a:normAutofit/>
          </a:bodyPr>
          <a:lstStyle/>
          <a:p>
            <a:pPr>
              <a:lnSpc>
                <a:spcPct val="90000"/>
              </a:lnSpc>
            </a:pPr>
            <a:r>
              <a:rPr lang="en-GB" sz="1200" b="1"/>
              <a:t>Finalise and launch Family Help protocol, family assessment and plan</a:t>
            </a:r>
          </a:p>
          <a:p>
            <a:pPr>
              <a:lnSpc>
                <a:spcPct val="90000"/>
              </a:lnSpc>
            </a:pPr>
            <a:r>
              <a:rPr lang="en-GB" sz="1200" b="1"/>
              <a:t>MACPT draft working protocol to go out for consultation</a:t>
            </a:r>
          </a:p>
          <a:p>
            <a:pPr>
              <a:lnSpc>
                <a:spcPct val="90000"/>
              </a:lnSpc>
            </a:pPr>
            <a:r>
              <a:rPr lang="en-GB" sz="1200" b="1"/>
              <a:t>Launch the formal restructure consultation, sharing the Family Help draft structure and transition plan with staff</a:t>
            </a:r>
          </a:p>
          <a:p>
            <a:pPr>
              <a:lnSpc>
                <a:spcPct val="90000"/>
              </a:lnSpc>
            </a:pPr>
            <a:r>
              <a:rPr lang="en-GB" sz="1200" b="1"/>
              <a:t>Transitioning into Family Help Teams and recruitment to vacant posts</a:t>
            </a:r>
          </a:p>
          <a:p>
            <a:pPr>
              <a:lnSpc>
                <a:spcPct val="90000"/>
              </a:lnSpc>
            </a:pPr>
            <a:r>
              <a:rPr lang="en-GB" sz="1200" b="1"/>
              <a:t>Ongoing case management system changes</a:t>
            </a:r>
          </a:p>
          <a:p>
            <a:pPr>
              <a:lnSpc>
                <a:spcPct val="90000"/>
              </a:lnSpc>
            </a:pPr>
            <a:r>
              <a:rPr lang="en-GB" sz="1200" b="1"/>
              <a:t>MACPT training programme to start</a:t>
            </a:r>
          </a:p>
          <a:p>
            <a:pPr>
              <a:lnSpc>
                <a:spcPct val="90000"/>
              </a:lnSpc>
            </a:pPr>
            <a:r>
              <a:rPr lang="en-GB" sz="1200" b="1"/>
              <a:t>MASA Executive group to approve the Family Help protocol and MACPT working protocol </a:t>
            </a:r>
          </a:p>
          <a:p>
            <a:pPr>
              <a:lnSpc>
                <a:spcPct val="90000"/>
              </a:lnSpc>
            </a:pPr>
            <a:r>
              <a:rPr lang="en-GB" sz="1200" b="1"/>
              <a:t>More conferences and seminars to apply the new ways of working in practice</a:t>
            </a:r>
          </a:p>
          <a:p>
            <a:pPr>
              <a:lnSpc>
                <a:spcPct val="90000"/>
              </a:lnSpc>
            </a:pPr>
            <a:r>
              <a:rPr lang="en-GB" sz="1200" b="1"/>
              <a:t>More listening/drop-in sessions</a:t>
            </a:r>
          </a:p>
          <a:p>
            <a:pPr>
              <a:lnSpc>
                <a:spcPct val="90000"/>
              </a:lnSpc>
            </a:pPr>
            <a:r>
              <a:rPr lang="en-GB" sz="1200" b="1"/>
              <a:t>Family Help Teams go live</a:t>
            </a:r>
          </a:p>
        </p:txBody>
      </p:sp>
      <p:pic>
        <p:nvPicPr>
          <p:cNvPr id="6" name="Picture 5" descr="A hand holding a magnifying glass over a number of years&#10;&#10;AI-generated content may be incorrect.">
            <a:extLst>
              <a:ext uri="{FF2B5EF4-FFF2-40B4-BE49-F238E27FC236}">
                <a16:creationId xmlns:a16="http://schemas.microsoft.com/office/drawing/2014/main" id="{30885D83-85EB-3CC8-EF14-D0EE77919D4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15428" y="3492357"/>
            <a:ext cx="2310036" cy="163435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858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682CCCE-534D-4FC6-BF2B-9BEA2F2BB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1" name="Oval 10">
            <a:extLst>
              <a:ext uri="{FF2B5EF4-FFF2-40B4-BE49-F238E27FC236}">
                <a16:creationId xmlns:a16="http://schemas.microsoft.com/office/drawing/2014/main" id="{BC664B74-EEBB-416C-9D86-AE1FECC02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314325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Oval 12">
            <a:extLst>
              <a:ext uri="{FF2B5EF4-FFF2-40B4-BE49-F238E27FC236}">
                <a16:creationId xmlns:a16="http://schemas.microsoft.com/office/drawing/2014/main" id="{52000483-C30E-42A1-8569-E1DE1F55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177165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Freeform 5">
            <a:extLst>
              <a:ext uri="{FF2B5EF4-FFF2-40B4-BE49-F238E27FC236}">
                <a16:creationId xmlns:a16="http://schemas.microsoft.com/office/drawing/2014/main" id="{A5ACD7E0-6D9A-4803-8B9B-D4602DC48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17" name="Rectangle 16">
            <a:extLst>
              <a:ext uri="{FF2B5EF4-FFF2-40B4-BE49-F238E27FC236}">
                <a16:creationId xmlns:a16="http://schemas.microsoft.com/office/drawing/2014/main" id="{C238E92D-87E7-4B27-AD36-0E133005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285059" y="402165"/>
            <a:ext cx="45414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Freeform 5">
            <a:extLst>
              <a:ext uri="{FF2B5EF4-FFF2-40B4-BE49-F238E27FC236}">
                <a16:creationId xmlns:a16="http://schemas.microsoft.com/office/drawing/2014/main" id="{6D0B958C-B82E-4F4B-945B-6B038D655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915324" y="2958541"/>
            <a:ext cx="6053670" cy="940919"/>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GB"/>
          </a:p>
        </p:txBody>
      </p:sp>
      <p:sp>
        <p:nvSpPr>
          <p:cNvPr id="21" name="Freeform 5">
            <a:extLst>
              <a:ext uri="{FF2B5EF4-FFF2-40B4-BE49-F238E27FC236}">
                <a16:creationId xmlns:a16="http://schemas.microsoft.com/office/drawing/2014/main" id="{E18F3B2A-BB9B-4FB6-B8A5-2A8E5DB93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2" name="Title 1">
            <a:extLst>
              <a:ext uri="{FF2B5EF4-FFF2-40B4-BE49-F238E27FC236}">
                <a16:creationId xmlns:a16="http://schemas.microsoft.com/office/drawing/2014/main" id="{82CFA771-95F2-8295-8860-04F40F1004F2}"/>
              </a:ext>
            </a:extLst>
          </p:cNvPr>
          <p:cNvSpPr>
            <a:spLocks noGrp="1"/>
          </p:cNvSpPr>
          <p:nvPr>
            <p:ph type="title"/>
          </p:nvPr>
        </p:nvSpPr>
        <p:spPr>
          <a:xfrm>
            <a:off x="866216" y="973667"/>
            <a:ext cx="2206657" cy="4833745"/>
          </a:xfrm>
        </p:spPr>
        <p:txBody>
          <a:bodyPr>
            <a:normAutofit/>
          </a:bodyPr>
          <a:lstStyle/>
          <a:p>
            <a:r>
              <a:rPr lang="en-GB">
                <a:solidFill>
                  <a:srgbClr val="EBEBEB"/>
                </a:solidFill>
              </a:rPr>
              <a:t>What's in store? </a:t>
            </a:r>
          </a:p>
        </p:txBody>
      </p:sp>
      <p:sp>
        <p:nvSpPr>
          <p:cNvPr id="23" name="Rectangle 22">
            <a:extLst>
              <a:ext uri="{FF2B5EF4-FFF2-40B4-BE49-F238E27FC236}">
                <a16:creationId xmlns:a16="http://schemas.microsoft.com/office/drawing/2014/main" id="{C4164AEF-861B-41D1-9ED5-B81051DA7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B5C39E21-37ED-A9AA-2C8D-F0ABC5E3305E}"/>
              </a:ext>
            </a:extLst>
          </p:cNvPr>
          <p:cNvGraphicFramePr>
            <a:graphicFrameLocks noGrp="1"/>
          </p:cNvGraphicFramePr>
          <p:nvPr>
            <p:ph idx="1"/>
            <p:extLst>
              <p:ext uri="{D42A27DB-BD31-4B8C-83A1-F6EECF244321}">
                <p14:modId xmlns:p14="http://schemas.microsoft.com/office/powerpoint/2010/main" val="1003274336"/>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688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3D4078-A17F-477E-B5E2-DEC03043F95B}"/>
              </a:ext>
            </a:extLst>
          </p:cNvPr>
          <p:cNvPicPr>
            <a:picLocks noGrp="1" noChangeAspect="1"/>
          </p:cNvPicPr>
          <p:nvPr>
            <p:ph idx="1"/>
          </p:nvPr>
        </p:nvPicPr>
        <p:blipFill>
          <a:blip r:embed="rId2"/>
          <a:stretch>
            <a:fillRect/>
          </a:stretch>
        </p:blipFill>
        <p:spPr>
          <a:xfrm>
            <a:off x="899593" y="889263"/>
            <a:ext cx="6696744" cy="4463380"/>
          </a:xfrm>
          <a:prstGeom prst="rect">
            <a:avLst/>
          </a:prstGeom>
        </p:spPr>
      </p:pic>
      <p:sp>
        <p:nvSpPr>
          <p:cNvPr id="4" name="Title 3">
            <a:extLst>
              <a:ext uri="{FF2B5EF4-FFF2-40B4-BE49-F238E27FC236}">
                <a16:creationId xmlns:a16="http://schemas.microsoft.com/office/drawing/2014/main" id="{D4B88D5F-863E-4E83-8AE9-6A7FD3AB1853}"/>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1356575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B5462-1635-F869-1510-E0911ECFC492}"/>
              </a:ext>
            </a:extLst>
          </p:cNvPr>
          <p:cNvSpPr>
            <a:spLocks noGrp="1"/>
          </p:cNvSpPr>
          <p:nvPr>
            <p:ph type="title"/>
          </p:nvPr>
        </p:nvSpPr>
        <p:spPr/>
        <p:txBody>
          <a:bodyPr/>
          <a:lstStyle/>
          <a:p>
            <a:r>
              <a:rPr lang="en-GB" dirty="0"/>
              <a:t>National Challenges Facing Children’s Services</a:t>
            </a:r>
            <a:endParaRPr lang="en-US" dirty="0"/>
          </a:p>
        </p:txBody>
      </p:sp>
      <p:sp>
        <p:nvSpPr>
          <p:cNvPr id="3" name="Content Placeholder 2">
            <a:extLst>
              <a:ext uri="{FF2B5EF4-FFF2-40B4-BE49-F238E27FC236}">
                <a16:creationId xmlns:a16="http://schemas.microsoft.com/office/drawing/2014/main" id="{2C1883F6-51FA-E876-8907-F8939553E543}"/>
              </a:ext>
            </a:extLst>
          </p:cNvPr>
          <p:cNvSpPr>
            <a:spLocks noGrp="1"/>
          </p:cNvSpPr>
          <p:nvPr>
            <p:ph idx="1"/>
          </p:nvPr>
        </p:nvSpPr>
        <p:spPr/>
        <p:txBody>
          <a:bodyPr/>
          <a:lstStyle/>
          <a:p>
            <a:pPr marL="0" indent="0">
              <a:buNone/>
            </a:pPr>
            <a:r>
              <a:rPr lang="en-GB" b="1" dirty="0"/>
              <a:t>Caseloads</a:t>
            </a:r>
            <a:r>
              <a:rPr lang="en-GB" dirty="0"/>
              <a:t>. More children coming into the social care system and more children in care.</a:t>
            </a:r>
          </a:p>
          <a:p>
            <a:pPr marL="0" indent="0">
              <a:buNone/>
            </a:pPr>
            <a:r>
              <a:rPr lang="en-GB" b="1" dirty="0"/>
              <a:t>Rising costs to deliver children’s services. </a:t>
            </a:r>
            <a:r>
              <a:rPr lang="en-GB" dirty="0"/>
              <a:t>This is underpinned by accelerating cost of residential places.</a:t>
            </a:r>
          </a:p>
          <a:p>
            <a:pPr marL="0" indent="0">
              <a:buNone/>
            </a:pPr>
            <a:r>
              <a:rPr lang="en-GB" b="1" dirty="0"/>
              <a:t>Reduced spending on prevention and early help. </a:t>
            </a:r>
            <a:r>
              <a:rPr lang="en-GB" dirty="0"/>
              <a:t>Overall spend in Children’s Social Care is increasing, but a much higher proportion is going on statutory obligations.</a:t>
            </a:r>
          </a:p>
          <a:p>
            <a:pPr marL="0" indent="0">
              <a:buNone/>
            </a:pPr>
            <a:r>
              <a:rPr lang="en-GB" b="1" dirty="0"/>
              <a:t>Workforce. </a:t>
            </a:r>
            <a:r>
              <a:rPr lang="en-GB" dirty="0"/>
              <a:t>High vacancy and attrition rates. There is also a high use of agency staff.</a:t>
            </a:r>
            <a:endParaRPr lang="en-US" dirty="0"/>
          </a:p>
        </p:txBody>
      </p:sp>
    </p:spTree>
    <p:extLst>
      <p:ext uri="{BB962C8B-B14F-4D97-AF65-F5344CB8AC3E}">
        <p14:creationId xmlns:p14="http://schemas.microsoft.com/office/powerpoint/2010/main" val="1509064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40FFD-BAAB-CEE4-F080-A851A87BBBB2}"/>
              </a:ext>
            </a:extLst>
          </p:cNvPr>
          <p:cNvSpPr>
            <a:spLocks noGrp="1"/>
          </p:cNvSpPr>
          <p:nvPr>
            <p:ph type="title"/>
          </p:nvPr>
        </p:nvSpPr>
        <p:spPr/>
        <p:txBody>
          <a:bodyPr/>
          <a:lstStyle/>
          <a:p>
            <a:r>
              <a:rPr lang="en-GB" dirty="0"/>
              <a:t>The Case for Change</a:t>
            </a:r>
            <a:endParaRPr lang="en-US" dirty="0"/>
          </a:p>
        </p:txBody>
      </p:sp>
      <p:sp>
        <p:nvSpPr>
          <p:cNvPr id="3" name="Content Placeholder 2">
            <a:extLst>
              <a:ext uri="{FF2B5EF4-FFF2-40B4-BE49-F238E27FC236}">
                <a16:creationId xmlns:a16="http://schemas.microsoft.com/office/drawing/2014/main" id="{2A2054E7-EAA5-8D51-3051-D968ADA91BCB}"/>
              </a:ext>
            </a:extLst>
          </p:cNvPr>
          <p:cNvSpPr>
            <a:spLocks noGrp="1"/>
          </p:cNvSpPr>
          <p:nvPr>
            <p:ph idx="1"/>
          </p:nvPr>
        </p:nvSpPr>
        <p:spPr>
          <a:xfrm>
            <a:off x="406968" y="2192756"/>
            <a:ext cx="8640960" cy="4128034"/>
          </a:xfrm>
        </p:spPr>
        <p:txBody>
          <a:bodyPr>
            <a:normAutofit fontScale="92500"/>
          </a:bodyPr>
          <a:lstStyle/>
          <a:p>
            <a:pPr marL="0" indent="0">
              <a:buNone/>
            </a:pPr>
            <a:r>
              <a:rPr lang="en-GB" sz="2000" dirty="0"/>
              <a:t>The number of children in care ( as at the end of March) has increased by 22% since 2014 - from 68,790 to 83,930.</a:t>
            </a:r>
          </a:p>
          <a:p>
            <a:pPr marL="0" indent="0">
              <a:buNone/>
            </a:pPr>
            <a:endParaRPr lang="en-GB" sz="2000" dirty="0"/>
          </a:p>
          <a:p>
            <a:pPr marL="0" indent="0">
              <a:buNone/>
            </a:pPr>
            <a:r>
              <a:rPr lang="en-GB" sz="2000" dirty="0"/>
              <a:t>The number of Section 47’s has almost doubled from 127,190 to 224, 520 in 10 years.</a:t>
            </a:r>
          </a:p>
          <a:p>
            <a:pPr marL="0" indent="0">
              <a:buNone/>
            </a:pPr>
            <a:endParaRPr lang="en-GB" sz="2000" dirty="0"/>
          </a:p>
          <a:p>
            <a:pPr marL="0" indent="0">
              <a:buNone/>
            </a:pPr>
            <a:r>
              <a:rPr lang="en-GB" sz="2000" dirty="0"/>
              <a:t>Nearly two million children needed the support of a social worker before the end of their school years – the equivalent of five in every classroom. </a:t>
            </a:r>
          </a:p>
          <a:p>
            <a:pPr marL="0" indent="0">
              <a:buNone/>
            </a:pPr>
            <a:endParaRPr lang="en-GB" sz="2000" dirty="0"/>
          </a:p>
          <a:p>
            <a:pPr marL="0" indent="0">
              <a:buNone/>
            </a:pPr>
            <a:r>
              <a:rPr lang="en-GB" sz="2000" dirty="0"/>
              <a:t>Total spend on children’s services has increased but is increasingly dominated by statutory services and not early help and support</a:t>
            </a:r>
            <a:r>
              <a:rPr lang="en-GB" dirty="0"/>
              <a:t>.</a:t>
            </a:r>
            <a:endParaRPr lang="en-US" dirty="0"/>
          </a:p>
        </p:txBody>
      </p:sp>
    </p:spTree>
    <p:extLst>
      <p:ext uri="{BB962C8B-B14F-4D97-AF65-F5344CB8AC3E}">
        <p14:creationId xmlns:p14="http://schemas.microsoft.com/office/powerpoint/2010/main" val="29160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6CA81-B5C9-67CB-67B6-28FBB51D86FD}"/>
              </a:ext>
            </a:extLst>
          </p:cNvPr>
          <p:cNvSpPr>
            <a:spLocks noGrp="1"/>
          </p:cNvSpPr>
          <p:nvPr>
            <p:ph type="title"/>
          </p:nvPr>
        </p:nvSpPr>
        <p:spPr>
          <a:xfrm>
            <a:off x="866441" y="927099"/>
            <a:ext cx="6345260" cy="709865"/>
          </a:xfrm>
        </p:spPr>
        <p:txBody>
          <a:bodyPr/>
          <a:lstStyle/>
          <a:p>
            <a:r>
              <a:rPr lang="en-GB" dirty="0"/>
              <a:t>Vision</a:t>
            </a:r>
            <a:endParaRPr lang="en-US" dirty="0"/>
          </a:p>
        </p:txBody>
      </p:sp>
      <p:sp>
        <p:nvSpPr>
          <p:cNvPr id="3" name="Content Placeholder 2">
            <a:extLst>
              <a:ext uri="{FF2B5EF4-FFF2-40B4-BE49-F238E27FC236}">
                <a16:creationId xmlns:a16="http://schemas.microsoft.com/office/drawing/2014/main" id="{3079E7E8-6E71-DF1D-AFE8-CE320A6562DF}"/>
              </a:ext>
            </a:extLst>
          </p:cNvPr>
          <p:cNvSpPr>
            <a:spLocks noGrp="1"/>
          </p:cNvSpPr>
          <p:nvPr>
            <p:ph idx="1"/>
          </p:nvPr>
        </p:nvSpPr>
        <p:spPr>
          <a:xfrm>
            <a:off x="976169" y="2147533"/>
            <a:ext cx="7191662" cy="3530599"/>
          </a:xfrm>
        </p:spPr>
        <p:txBody>
          <a:bodyPr>
            <a:normAutofit/>
          </a:bodyPr>
          <a:lstStyle/>
          <a:p>
            <a:pPr marL="0" indent="0">
              <a:buNone/>
            </a:pPr>
            <a:r>
              <a:rPr lang="en-GB" sz="1600" dirty="0"/>
              <a:t>The vision is to deliver a fully integrated end to end system of family help and child protection that protects all children from significant harm, inside and outside of the home. </a:t>
            </a:r>
          </a:p>
          <a:p>
            <a:r>
              <a:rPr lang="en-GB" sz="1600" dirty="0"/>
              <a:t>Establishing Family Help Teams</a:t>
            </a:r>
          </a:p>
          <a:p>
            <a:r>
              <a:rPr lang="en-GB" sz="1600" dirty="0"/>
              <a:t>Improving information sharing between agencies through an information sharing duty and single unique identifier</a:t>
            </a:r>
          </a:p>
          <a:p>
            <a:r>
              <a:rPr lang="en-GB" sz="1600" dirty="0"/>
              <a:t>Legislation to embed family group decision making, advocacy  and establish multi-agency child protection teams (MACPT) in every local area</a:t>
            </a:r>
          </a:p>
          <a:p>
            <a:r>
              <a:rPr lang="en-GB" sz="1600" dirty="0"/>
              <a:t>Strengthening the role of education in local multi-agency safeguarding arrangements</a:t>
            </a:r>
          </a:p>
          <a:p>
            <a:pPr marL="0" indent="0">
              <a:buNone/>
            </a:pPr>
            <a:endParaRPr lang="en-GB" dirty="0"/>
          </a:p>
          <a:p>
            <a:pPr marL="0" indent="0">
              <a:buNone/>
            </a:pPr>
            <a:endParaRPr lang="en-GB" dirty="0"/>
          </a:p>
          <a:p>
            <a:pPr marL="0" indent="0">
              <a:buNone/>
            </a:pPr>
            <a:endParaRPr lang="en-US" dirty="0"/>
          </a:p>
        </p:txBody>
      </p:sp>
      <p:graphicFrame>
        <p:nvGraphicFramePr>
          <p:cNvPr id="5" name="Table 4">
            <a:extLst>
              <a:ext uri="{FF2B5EF4-FFF2-40B4-BE49-F238E27FC236}">
                <a16:creationId xmlns:a16="http://schemas.microsoft.com/office/drawing/2014/main" id="{3ED011E7-8621-FEAD-C953-A35366A28E3A}"/>
              </a:ext>
            </a:extLst>
          </p:cNvPr>
          <p:cNvGraphicFramePr>
            <a:graphicFrameLocks noGrp="1"/>
          </p:cNvGraphicFramePr>
          <p:nvPr>
            <p:extLst>
              <p:ext uri="{D42A27DB-BD31-4B8C-83A1-F6EECF244321}">
                <p14:modId xmlns:p14="http://schemas.microsoft.com/office/powerpoint/2010/main" val="3608118954"/>
              </p:ext>
            </p:extLst>
          </p:nvPr>
        </p:nvGraphicFramePr>
        <p:xfrm>
          <a:off x="976169" y="5401511"/>
          <a:ext cx="7191662" cy="1058779"/>
        </p:xfrm>
        <a:graphic>
          <a:graphicData uri="http://schemas.openxmlformats.org/drawingml/2006/table">
            <a:tbl>
              <a:tblPr firstRow="1" firstCol="1" bandRow="1"/>
              <a:tblGrid>
                <a:gridCol w="1465036">
                  <a:extLst>
                    <a:ext uri="{9D8B030D-6E8A-4147-A177-3AD203B41FA5}">
                      <a16:colId xmlns:a16="http://schemas.microsoft.com/office/drawing/2014/main" val="1838294734"/>
                    </a:ext>
                  </a:extLst>
                </a:gridCol>
                <a:gridCol w="1744766">
                  <a:extLst>
                    <a:ext uri="{9D8B030D-6E8A-4147-A177-3AD203B41FA5}">
                      <a16:colId xmlns:a16="http://schemas.microsoft.com/office/drawing/2014/main" val="3450957577"/>
                    </a:ext>
                  </a:extLst>
                </a:gridCol>
                <a:gridCol w="1604902">
                  <a:extLst>
                    <a:ext uri="{9D8B030D-6E8A-4147-A177-3AD203B41FA5}">
                      <a16:colId xmlns:a16="http://schemas.microsoft.com/office/drawing/2014/main" val="2103308721"/>
                    </a:ext>
                  </a:extLst>
                </a:gridCol>
                <a:gridCol w="1397657">
                  <a:extLst>
                    <a:ext uri="{9D8B030D-6E8A-4147-A177-3AD203B41FA5}">
                      <a16:colId xmlns:a16="http://schemas.microsoft.com/office/drawing/2014/main" val="2755661064"/>
                    </a:ext>
                  </a:extLst>
                </a:gridCol>
                <a:gridCol w="979301">
                  <a:extLst>
                    <a:ext uri="{9D8B030D-6E8A-4147-A177-3AD203B41FA5}">
                      <a16:colId xmlns:a16="http://schemas.microsoft.com/office/drawing/2014/main" val="256177035"/>
                    </a:ext>
                  </a:extLst>
                </a:gridCol>
              </a:tblGrid>
              <a:tr h="287307">
                <a:tc rowSpan="2">
                  <a:txBody>
                    <a:bodyPr/>
                    <a:lstStyle/>
                    <a:p>
                      <a:pPr>
                        <a:lnSpc>
                          <a:spcPct val="107000"/>
                        </a:lnSpc>
                        <a:spcAft>
                          <a:spcPts val="800"/>
                        </a:spcAft>
                      </a:pPr>
                      <a:r>
                        <a:rPr lang="en-US" sz="1100" b="1" dirty="0">
                          <a:effectLst/>
                          <a:latin typeface="+mn-lt"/>
                          <a:ea typeface="Calibri" panose="020F0502020204030204" pitchFamily="34" charset="0"/>
                          <a:cs typeface="Times New Roman" panose="02020603050405020304" pitchFamily="18" charset="0"/>
                        </a:rPr>
                        <a:t> </a:t>
                      </a:r>
                    </a:p>
                    <a:p>
                      <a:pPr algn="ctr">
                        <a:lnSpc>
                          <a:spcPct val="107000"/>
                        </a:lnSpc>
                        <a:spcAft>
                          <a:spcPts val="800"/>
                        </a:spcAft>
                      </a:pPr>
                      <a:r>
                        <a:rPr lang="en-US" sz="1100" b="1" dirty="0">
                          <a:effectLst/>
                          <a:latin typeface="+mn-lt"/>
                          <a:ea typeface="Calibri" panose="020F0502020204030204" pitchFamily="34" charset="0"/>
                          <a:cs typeface="Times New Roman" panose="02020603050405020304" pitchFamily="18" charset="0"/>
                        </a:rPr>
                        <a:t>Universal Early Help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en-US" sz="1100" b="1" dirty="0">
                          <a:effectLst/>
                          <a:latin typeface="+mn-lt"/>
                          <a:ea typeface="Calibri" panose="020F0502020204030204" pitchFamily="34" charset="0"/>
                          <a:cs typeface="Times New Roman" panose="02020603050405020304" pitchFamily="18" charset="0"/>
                        </a:rPr>
                        <a:t>Vision for an integrated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nSpc>
                          <a:spcPct val="107000"/>
                        </a:lnSpc>
                        <a:spcAft>
                          <a:spcPts val="800"/>
                        </a:spcAft>
                      </a:pPr>
                      <a:r>
                        <a:rPr lang="en-US" sz="1100" b="1" dirty="0">
                          <a:effectLst/>
                          <a:latin typeface="+mn-lt"/>
                          <a:ea typeface="Calibri" panose="020F0502020204030204" pitchFamily="34" charset="0"/>
                          <a:cs typeface="Times New Roman" panose="02020603050405020304" pitchFamily="18" charset="0"/>
                        </a:rPr>
                        <a:t> </a:t>
                      </a:r>
                    </a:p>
                    <a:p>
                      <a:pPr algn="ctr">
                        <a:lnSpc>
                          <a:spcPct val="107000"/>
                        </a:lnSpc>
                        <a:spcAft>
                          <a:spcPts val="800"/>
                        </a:spcAft>
                      </a:pPr>
                      <a:r>
                        <a:rPr lang="en-US" sz="1100" b="1" dirty="0">
                          <a:effectLst/>
                          <a:latin typeface="+mn-lt"/>
                          <a:ea typeface="Calibri" panose="020F0502020204030204" pitchFamily="34" charset="0"/>
                          <a:cs typeface="Times New Roman" panose="02020603050405020304" pitchFamily="18" charset="0"/>
                        </a:rPr>
                        <a:t>Children in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7166171"/>
                  </a:ext>
                </a:extLst>
              </a:tr>
              <a:tr h="771472">
                <a:tc vMerge="1">
                  <a:txBody>
                    <a:bodyPr/>
                    <a:lstStyle/>
                    <a:p>
                      <a:endParaRPr lang="en-US"/>
                    </a:p>
                  </a:txBody>
                  <a:tcPr/>
                </a:tc>
                <a:tc>
                  <a:txBody>
                    <a:bodyPr/>
                    <a:lstStyle/>
                    <a:p>
                      <a:pPr>
                        <a:lnSpc>
                          <a:spcPct val="107000"/>
                        </a:lnSpc>
                        <a:spcAft>
                          <a:spcPts val="800"/>
                        </a:spcAft>
                      </a:pPr>
                      <a:r>
                        <a:rPr lang="en-US" sz="1100" b="1">
                          <a:solidFill>
                            <a:srgbClr val="000000"/>
                          </a:solidFill>
                          <a:effectLst/>
                          <a:latin typeface="+mn-lt"/>
                          <a:ea typeface="Calibri" panose="020F0502020204030204" pitchFamily="34" charset="0"/>
                          <a:cs typeface="Times New Roman" panose="02020603050405020304" pitchFamily="18" charset="0"/>
                        </a:rPr>
                        <a:t>Targeted Early Help</a:t>
                      </a:r>
                      <a:endParaRPr lang="en-US" sz="1100" b="1">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800"/>
                        </a:spcAft>
                      </a:pPr>
                      <a:r>
                        <a:rPr lang="en-US" sz="1100" b="1" dirty="0">
                          <a:solidFill>
                            <a:srgbClr val="000000"/>
                          </a:solidFill>
                          <a:effectLst/>
                          <a:latin typeface="+mn-lt"/>
                          <a:ea typeface="Calibri" panose="020F0502020204030204" pitchFamily="34" charset="0"/>
                          <a:cs typeface="Times New Roman" panose="02020603050405020304" pitchFamily="18" charset="0"/>
                        </a:rPr>
                        <a:t>Child in Need</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nSpc>
                          <a:spcPct val="107000"/>
                        </a:lnSpc>
                        <a:spcAft>
                          <a:spcPts val="800"/>
                        </a:spcAft>
                      </a:pPr>
                      <a:r>
                        <a:rPr lang="en-US" sz="1100" b="1" dirty="0">
                          <a:solidFill>
                            <a:srgbClr val="000000"/>
                          </a:solidFill>
                          <a:effectLst/>
                          <a:latin typeface="+mn-lt"/>
                          <a:ea typeface="Calibri" panose="020F0502020204030204" pitchFamily="34" charset="0"/>
                          <a:cs typeface="Times New Roman" panose="02020603050405020304" pitchFamily="18" charset="0"/>
                        </a:rPr>
                        <a:t>Child Protection</a:t>
                      </a:r>
                      <a:endParaRPr lang="en-US" sz="1100" b="1"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vMerge="1">
                  <a:txBody>
                    <a:bodyPr/>
                    <a:lstStyle/>
                    <a:p>
                      <a:endParaRPr lang="en-US"/>
                    </a:p>
                  </a:txBody>
                  <a:tcPr/>
                </a:tc>
                <a:extLst>
                  <a:ext uri="{0D108BD9-81ED-4DB2-BD59-A6C34878D82A}">
                    <a16:rowId xmlns:a16="http://schemas.microsoft.com/office/drawing/2014/main" val="3928593867"/>
                  </a:ext>
                </a:extLst>
              </a:tr>
            </a:tbl>
          </a:graphicData>
        </a:graphic>
      </p:graphicFrame>
    </p:spTree>
    <p:extLst>
      <p:ext uri="{BB962C8B-B14F-4D97-AF65-F5344CB8AC3E}">
        <p14:creationId xmlns:p14="http://schemas.microsoft.com/office/powerpoint/2010/main" val="122457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80A54-89F7-728F-AB19-19CEE15346D5}"/>
              </a:ext>
            </a:extLst>
          </p:cNvPr>
          <p:cNvSpPr>
            <a:spLocks noGrp="1"/>
          </p:cNvSpPr>
          <p:nvPr>
            <p:ph type="title"/>
          </p:nvPr>
        </p:nvSpPr>
        <p:spPr/>
        <p:txBody>
          <a:bodyPr/>
          <a:lstStyle/>
          <a:p>
            <a:r>
              <a:rPr lang="en-GB" dirty="0"/>
              <a:t>Timeline for structural staff changes</a:t>
            </a:r>
            <a:endParaRPr lang="en-US" dirty="0"/>
          </a:p>
        </p:txBody>
      </p:sp>
      <p:sp>
        <p:nvSpPr>
          <p:cNvPr id="3" name="Content Placeholder 2">
            <a:extLst>
              <a:ext uri="{FF2B5EF4-FFF2-40B4-BE49-F238E27FC236}">
                <a16:creationId xmlns:a16="http://schemas.microsoft.com/office/drawing/2014/main" id="{B83DDFF4-B905-109A-1A1E-4C3740CA16C3}"/>
              </a:ext>
            </a:extLst>
          </p:cNvPr>
          <p:cNvSpPr>
            <a:spLocks noGrp="1"/>
          </p:cNvSpPr>
          <p:nvPr>
            <p:ph idx="1"/>
          </p:nvPr>
        </p:nvSpPr>
        <p:spPr/>
        <p:txBody>
          <a:bodyPr/>
          <a:lstStyle/>
          <a:p>
            <a:pPr marL="0" indent="0">
              <a:buNone/>
            </a:pPr>
            <a:endParaRPr lang="en-GB" dirty="0"/>
          </a:p>
          <a:p>
            <a:pPr marL="0" indent="0">
              <a:buNone/>
            </a:pPr>
            <a:r>
              <a:rPr lang="en-GB" dirty="0"/>
              <a:t>Phase 1 – Family Help Teams transitioning to new arrangement from January 2026 becoming operational by March 2026</a:t>
            </a:r>
          </a:p>
          <a:p>
            <a:pPr marL="0" indent="0">
              <a:buNone/>
            </a:pPr>
            <a:endParaRPr lang="en-GB" dirty="0"/>
          </a:p>
          <a:p>
            <a:pPr marL="0" indent="0">
              <a:buNone/>
            </a:pPr>
            <a:r>
              <a:rPr lang="en-GB" dirty="0"/>
              <a:t>Phase 2 – Multi-agency child protection team (MACPT) to be operational between April and June 2026</a:t>
            </a:r>
          </a:p>
          <a:p>
            <a:pPr marL="0" indent="0">
              <a:buNone/>
            </a:pPr>
            <a:endParaRPr lang="en-GB" dirty="0"/>
          </a:p>
        </p:txBody>
      </p:sp>
    </p:spTree>
    <p:extLst>
      <p:ext uri="{BB962C8B-B14F-4D97-AF65-F5344CB8AC3E}">
        <p14:creationId xmlns:p14="http://schemas.microsoft.com/office/powerpoint/2010/main" val="319801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24C76-F04E-741A-77AE-360A8704BAF3}"/>
              </a:ext>
            </a:extLst>
          </p:cNvPr>
          <p:cNvSpPr>
            <a:spLocks noGrp="1"/>
          </p:cNvSpPr>
          <p:nvPr>
            <p:ph type="title"/>
          </p:nvPr>
        </p:nvSpPr>
        <p:spPr>
          <a:xfrm>
            <a:off x="809304" y="823479"/>
            <a:ext cx="8640960" cy="857250"/>
          </a:xfrm>
        </p:spPr>
        <p:txBody>
          <a:bodyPr/>
          <a:lstStyle/>
          <a:p>
            <a:pPr defTabSz="914400" fontAlgn="base">
              <a:lnSpc>
                <a:spcPct val="107000"/>
              </a:lnSpc>
              <a:spcBef>
                <a:spcPts val="0"/>
              </a:spcBef>
              <a:spcAft>
                <a:spcPts val="800"/>
              </a:spcAft>
              <a:buClr>
                <a:srgbClr val="E40520"/>
              </a:buClr>
              <a:defRPr/>
            </a:pPr>
            <a:br>
              <a:rPr lang="en-GB" sz="1600" kern="0" dirty="0">
                <a:solidFill>
                  <a:srgbClr val="FF0000"/>
                </a:solidFill>
                <a:latin typeface="Arial" panose="020B0604020202020204" pitchFamily="34" charset="0"/>
                <a:ea typeface="Aptos" panose="020B0004020202020204" pitchFamily="34" charset="0"/>
                <a:cs typeface="Times New Roman" panose="02020603050405020304" pitchFamily="18" charset="0"/>
              </a:rPr>
            </a:br>
            <a:r>
              <a:rPr lang="en-GB" kern="0" dirty="0">
                <a:latin typeface="Arial" panose="020B0604020202020204" pitchFamily="34" charset="0"/>
                <a:ea typeface="Aptos" panose="020B0004020202020204" pitchFamily="34" charset="0"/>
                <a:cs typeface="Times New Roman" panose="02020603050405020304" pitchFamily="18" charset="0"/>
              </a:rPr>
              <a:t>Underpinning Principles of Family Help:</a:t>
            </a:r>
            <a:endParaRPr lang="en-US" dirty="0"/>
          </a:p>
        </p:txBody>
      </p:sp>
      <p:sp>
        <p:nvSpPr>
          <p:cNvPr id="3" name="Content Placeholder 2">
            <a:extLst>
              <a:ext uri="{FF2B5EF4-FFF2-40B4-BE49-F238E27FC236}">
                <a16:creationId xmlns:a16="http://schemas.microsoft.com/office/drawing/2014/main" id="{4168FA8C-764F-C7E1-2C23-2B329B5CA8DB}"/>
              </a:ext>
            </a:extLst>
          </p:cNvPr>
          <p:cNvSpPr>
            <a:spLocks noGrp="1"/>
          </p:cNvSpPr>
          <p:nvPr>
            <p:ph idx="1"/>
          </p:nvPr>
        </p:nvSpPr>
        <p:spPr>
          <a:xfrm>
            <a:off x="22920" y="1252104"/>
            <a:ext cx="8640960" cy="3924300"/>
          </a:xfrm>
        </p:spPr>
        <p:txBody>
          <a:bodyPr/>
          <a:lstStyle/>
          <a:p>
            <a:pPr marL="0" indent="0">
              <a:buNone/>
            </a:pPr>
            <a:r>
              <a:rPr lang="en-US" dirty="0"/>
              <a:t>    </a:t>
            </a:r>
          </a:p>
        </p:txBody>
      </p:sp>
      <p:graphicFrame>
        <p:nvGraphicFramePr>
          <p:cNvPr id="5" name="Content Placeholder 2">
            <a:extLst>
              <a:ext uri="{FF2B5EF4-FFF2-40B4-BE49-F238E27FC236}">
                <a16:creationId xmlns:a16="http://schemas.microsoft.com/office/drawing/2014/main" id="{71C657B4-2FB5-ACC8-0948-0650A240FF1A}"/>
              </a:ext>
            </a:extLst>
          </p:cNvPr>
          <p:cNvGraphicFramePr>
            <a:graphicFrameLocks/>
          </p:cNvGraphicFramePr>
          <p:nvPr>
            <p:extLst>
              <p:ext uri="{D42A27DB-BD31-4B8C-83A1-F6EECF244321}">
                <p14:modId xmlns:p14="http://schemas.microsoft.com/office/powerpoint/2010/main" val="2112722550"/>
              </p:ext>
            </p:extLst>
          </p:nvPr>
        </p:nvGraphicFramePr>
        <p:xfrm>
          <a:off x="1325880" y="2492905"/>
          <a:ext cx="6298736" cy="3999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633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03DFB-68DA-E4E4-22AE-908F709958F5}"/>
              </a:ext>
            </a:extLst>
          </p:cNvPr>
          <p:cNvSpPr>
            <a:spLocks noGrp="1"/>
          </p:cNvSpPr>
          <p:nvPr>
            <p:ph type="title"/>
          </p:nvPr>
        </p:nvSpPr>
        <p:spPr>
          <a:xfrm>
            <a:off x="598992" y="875538"/>
            <a:ext cx="8640960" cy="857250"/>
          </a:xfrm>
        </p:spPr>
        <p:txBody>
          <a:bodyPr wrap="square" anchor="t">
            <a:normAutofit/>
          </a:bodyPr>
          <a:lstStyle/>
          <a:p>
            <a:r>
              <a:rPr lang="en-GB" dirty="0"/>
              <a:t>Multi-Agency Child Protection Team</a:t>
            </a:r>
            <a:endParaRPr lang="en-US" dirty="0"/>
          </a:p>
        </p:txBody>
      </p:sp>
      <p:graphicFrame>
        <p:nvGraphicFramePr>
          <p:cNvPr id="5" name="Content Placeholder 2">
            <a:extLst>
              <a:ext uri="{FF2B5EF4-FFF2-40B4-BE49-F238E27FC236}">
                <a16:creationId xmlns:a16="http://schemas.microsoft.com/office/drawing/2014/main" id="{6E0540E2-311D-5F99-E6DE-63CAD4DBD1BB}"/>
              </a:ext>
            </a:extLst>
          </p:cNvPr>
          <p:cNvGraphicFramePr>
            <a:graphicFrameLocks noGrp="1"/>
          </p:cNvGraphicFramePr>
          <p:nvPr>
            <p:ph idx="1"/>
            <p:extLst>
              <p:ext uri="{D42A27DB-BD31-4B8C-83A1-F6EECF244321}">
                <p14:modId xmlns:p14="http://schemas.microsoft.com/office/powerpoint/2010/main" val="132196791"/>
              </p:ext>
            </p:extLst>
          </p:nvPr>
        </p:nvGraphicFramePr>
        <p:xfrm>
          <a:off x="324672" y="2210562"/>
          <a:ext cx="8640960" cy="37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657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B7BCC-C87D-D2E5-06C6-0EBF52EA7232}"/>
              </a:ext>
            </a:extLst>
          </p:cNvPr>
          <p:cNvSpPr>
            <a:spLocks noGrp="1"/>
          </p:cNvSpPr>
          <p:nvPr>
            <p:ph type="title"/>
          </p:nvPr>
        </p:nvSpPr>
        <p:spPr/>
        <p:txBody>
          <a:bodyPr/>
          <a:lstStyle/>
          <a:p>
            <a:r>
              <a:rPr lang="en-GB"/>
              <a:t>Social Care Reform Overview</a:t>
            </a:r>
            <a:br>
              <a:rPr lang="en-GB"/>
            </a:br>
            <a:r>
              <a:rPr lang="en-GB"/>
              <a:t>Where we were…</a:t>
            </a:r>
          </a:p>
        </p:txBody>
      </p:sp>
      <p:graphicFrame>
        <p:nvGraphicFramePr>
          <p:cNvPr id="7" name="Content Placeholder 2">
            <a:extLst>
              <a:ext uri="{FF2B5EF4-FFF2-40B4-BE49-F238E27FC236}">
                <a16:creationId xmlns:a16="http://schemas.microsoft.com/office/drawing/2014/main" id="{179F32E4-DD8C-E304-5D51-AA5CA6C862B6}"/>
              </a:ext>
            </a:extLst>
          </p:cNvPr>
          <p:cNvGraphicFramePr>
            <a:graphicFrameLocks noGrp="1"/>
          </p:cNvGraphicFramePr>
          <p:nvPr>
            <p:ph idx="1"/>
            <p:extLst>
              <p:ext uri="{D42A27DB-BD31-4B8C-83A1-F6EECF244321}">
                <p14:modId xmlns:p14="http://schemas.microsoft.com/office/powerpoint/2010/main" val="2340832114"/>
              </p:ext>
            </p:extLst>
          </p:nvPr>
        </p:nvGraphicFramePr>
        <p:xfrm>
          <a:off x="866441" y="2489201"/>
          <a:ext cx="6345260" cy="353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6083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573B7-2B4F-FDCB-617B-C062E8C1F9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995C0E-5224-39F7-9790-052CCEE2F7EB}"/>
              </a:ext>
            </a:extLst>
          </p:cNvPr>
          <p:cNvSpPr>
            <a:spLocks noGrp="1"/>
          </p:cNvSpPr>
          <p:nvPr>
            <p:ph type="title"/>
          </p:nvPr>
        </p:nvSpPr>
        <p:spPr/>
        <p:txBody>
          <a:bodyPr/>
          <a:lstStyle/>
          <a:p>
            <a:r>
              <a:rPr lang="en-GB" dirty="0"/>
              <a:t>Pillars underpinning work of Strategic Reform Board</a:t>
            </a:r>
          </a:p>
        </p:txBody>
      </p:sp>
      <p:sp>
        <p:nvSpPr>
          <p:cNvPr id="3" name="Content Placeholder 2">
            <a:extLst>
              <a:ext uri="{FF2B5EF4-FFF2-40B4-BE49-F238E27FC236}">
                <a16:creationId xmlns:a16="http://schemas.microsoft.com/office/drawing/2014/main" id="{F0B385D5-3665-9AF4-75CA-BD25B8EACEC4}"/>
              </a:ext>
            </a:extLst>
          </p:cNvPr>
          <p:cNvSpPr>
            <a:spLocks noGrp="1"/>
          </p:cNvSpPr>
          <p:nvPr>
            <p:ph idx="1"/>
          </p:nvPr>
        </p:nvSpPr>
        <p:spPr/>
        <p:txBody>
          <a:bodyPr vert="horz" lIns="91440" tIns="45720" rIns="91440" bIns="45720" rtlCol="0" anchor="t">
            <a:normAutofit/>
          </a:bodyPr>
          <a:lstStyle/>
          <a:p>
            <a:r>
              <a:rPr lang="en-GB" dirty="0"/>
              <a:t>Workforce Development &amp; HR Matters</a:t>
            </a:r>
          </a:p>
          <a:p>
            <a:r>
              <a:rPr lang="en-GB" dirty="0"/>
              <a:t>Data, Evaluation &amp; Case Management System Changes</a:t>
            </a:r>
          </a:p>
          <a:p>
            <a:r>
              <a:rPr lang="en-GB" dirty="0"/>
              <a:t>Co-production, Communications, Networks and Advocacy and Co working, Family Decision Making and new service </a:t>
            </a:r>
          </a:p>
          <a:p>
            <a:r>
              <a:rPr lang="en-GB" dirty="0"/>
              <a:t>Integrated Family Help</a:t>
            </a:r>
          </a:p>
          <a:p>
            <a:r>
              <a:rPr lang="en-GB" dirty="0"/>
              <a:t>Multi-Agency Child Protection Team (MACPT)</a:t>
            </a:r>
          </a:p>
        </p:txBody>
      </p:sp>
    </p:spTree>
    <p:extLst>
      <p:ext uri="{BB962C8B-B14F-4D97-AF65-F5344CB8AC3E}">
        <p14:creationId xmlns:p14="http://schemas.microsoft.com/office/powerpoint/2010/main" val="3627119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pptx  -  Read-Only  -  Compatibility Mode" id="{6A71DF39-8AE1-4E0E-9E96-6099B9120CE7}" vid="{E8AB65A5-E85E-4879-A1A8-8A919CF356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3AA43DD8740E4EBA62B1AAFE1F716A" ma:contentTypeVersion="11" ma:contentTypeDescription="Create a new document." ma:contentTypeScope="" ma:versionID="85ae544547b366b1cd79328384c1ee4a">
  <xsd:schema xmlns:xsd="http://www.w3.org/2001/XMLSchema" xmlns:xs="http://www.w3.org/2001/XMLSchema" xmlns:p="http://schemas.microsoft.com/office/2006/metadata/properties" xmlns:ns2="4d2d376b-3952-4454-9d22-3cffa347ea3b" xmlns:ns3="1ede6068-c1c6-4cd5-bbb3-6fa93944bcf3" targetNamespace="http://schemas.microsoft.com/office/2006/metadata/properties" ma:root="true" ma:fieldsID="e792bd1f9eb864a20fc68e7c0769c9ac" ns2:_="" ns3:_="">
    <xsd:import namespace="4d2d376b-3952-4454-9d22-3cffa347ea3b"/>
    <xsd:import namespace="1ede6068-c1c6-4cd5-bbb3-6fa93944bc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2d376b-3952-4454-9d22-3cffa347e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de6068-c1c6-4cd5-bbb3-6fa93944bcf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0eee1de-be83-44d8-b3a8-7914d58dcf1f}" ma:internalName="TaxCatchAll" ma:showField="CatchAllData" ma:web="1ede6068-c1c6-4cd5-bbb3-6fa93944bc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ede6068-c1c6-4cd5-bbb3-6fa93944bcf3" xsi:nil="true"/>
    <lcf76f155ced4ddcb4097134ff3c332f xmlns="4d2d376b-3952-4454-9d22-3cffa347ea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742062-B912-435D-861E-170B2DF31E42}">
  <ds:schemaRefs>
    <ds:schemaRef ds:uri="1ede6068-c1c6-4cd5-bbb3-6fa93944bcf3"/>
    <ds:schemaRef ds:uri="4d2d376b-3952-4454-9d22-3cffa347ea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60BE235-8006-40C7-AA84-C1C79F3A9534}">
  <ds:schemaRefs>
    <ds:schemaRef ds:uri="http://schemas.microsoft.com/sharepoint/v3/contenttype/forms"/>
  </ds:schemaRefs>
</ds:datastoreItem>
</file>

<file path=customXml/itemProps3.xml><?xml version="1.0" encoding="utf-8"?>
<ds:datastoreItem xmlns:ds="http://schemas.openxmlformats.org/officeDocument/2006/customXml" ds:itemID="{F6B8B542-38F3-4A75-B724-6EADA9E2575A}">
  <ds:schemaRefs>
    <ds:schemaRef ds:uri="http://www.w3.org/XML/1998/namespace"/>
    <ds:schemaRef ds:uri="http://purl.org/dc/terms/"/>
    <ds:schemaRef ds:uri="4d2d376b-3952-4454-9d22-3cffa347ea3b"/>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ede6068-c1c6-4cd5-bbb3-6fa93944bcf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 Boardroom</Template>
  <TotalTime>58</TotalTime>
  <Words>983</Words>
  <Application>Microsoft Office PowerPoint</Application>
  <PresentationFormat>On-screen Show (4:3)</PresentationFormat>
  <Paragraphs>92</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Arial</vt:lpstr>
      <vt:lpstr>Calibri</vt:lpstr>
      <vt:lpstr>Century Gothic</vt:lpstr>
      <vt:lpstr>Times</vt:lpstr>
      <vt:lpstr>Wingdings 3</vt:lpstr>
      <vt:lpstr>Ion Boardroom</vt:lpstr>
      <vt:lpstr>Enfield Template</vt:lpstr>
      <vt:lpstr>PowerPoint Presentation</vt:lpstr>
      <vt:lpstr>National Challenges Facing Children’s Services</vt:lpstr>
      <vt:lpstr>The Case for Change</vt:lpstr>
      <vt:lpstr>Vision</vt:lpstr>
      <vt:lpstr>Timeline for structural staff changes</vt:lpstr>
      <vt:lpstr> Underpinning Principles of Family Help:</vt:lpstr>
      <vt:lpstr>Multi-Agency Child Protection Team</vt:lpstr>
      <vt:lpstr>Social Care Reform Overview Where we were…</vt:lpstr>
      <vt:lpstr>Pillars underpinning work of Strategic Reform Board</vt:lpstr>
      <vt:lpstr>Where we are now…</vt:lpstr>
      <vt:lpstr>What’s in store for the next four months?</vt:lpstr>
      <vt:lpstr>What's in store? 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Overseas recruitment Project  November 21 – March 2022</dc:title>
  <dc:creator>Vicky Gardner</dc:creator>
  <cp:lastModifiedBy>Anne Stoker</cp:lastModifiedBy>
  <cp:revision>3</cp:revision>
  <cp:lastPrinted>2011-01-25T15:11:23Z</cp:lastPrinted>
  <dcterms:created xsi:type="dcterms:W3CDTF">2024-03-11T10:19:30Z</dcterms:created>
  <dcterms:modified xsi:type="dcterms:W3CDTF">2025-11-18T16:26:01Z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M_SecurityClassification">
    <vt:lpwstr>UNCLASSIFIED</vt:lpwstr>
  </property>
  <property fmtid="{D5CDD505-2E9C-101B-9397-08002B2CF9AE}" pid="3" name="PM_Qualifier">
    <vt:lpwstr/>
  </property>
  <property fmtid="{D5CDD505-2E9C-101B-9397-08002B2CF9AE}" pid="4" name="PM_DisplayValueSecClassificationWithQualifier">
    <vt:lpwstr>UNCLASSIFIED</vt:lpwstr>
  </property>
  <property fmtid="{D5CDD505-2E9C-101B-9397-08002B2CF9AE}" pid="5" name="PM_InsertionValue">
    <vt:lpwstr>Classification: UNCLASSIFIED</vt:lpwstr>
  </property>
  <property fmtid="{D5CDD505-2E9C-101B-9397-08002B2CF9AE}" pid="6" name="PM_Originator_Hash_SHA1">
    <vt:lpwstr>CD5BE0D6C20E853F0684852AC34AF174B2D753ED</vt:lpwstr>
  </property>
  <property fmtid="{D5CDD505-2E9C-101B-9397-08002B2CF9AE}" pid="7" name="PM_Hash_Version">
    <vt:lpwstr>2012.2</vt:lpwstr>
  </property>
  <property fmtid="{D5CDD505-2E9C-101B-9397-08002B2CF9AE}" pid="8" name="PM_Hash_Salt">
    <vt:lpwstr>2117AE6AF45399BFE0F273B2BCA542F0</vt:lpwstr>
  </property>
  <property fmtid="{D5CDD505-2E9C-101B-9397-08002B2CF9AE}" pid="9" name="PM_Hash_SHA1">
    <vt:lpwstr>2D58336EAE1515FB91C562A2023C9E172553E4A3</vt:lpwstr>
  </property>
  <property fmtid="{D5CDD505-2E9C-101B-9397-08002B2CF9AE}" pid="10" name="PM_LastInsertion">
    <vt:lpwstr>UNCLASSIFIED</vt:lpwstr>
  </property>
  <property fmtid="{D5CDD505-2E9C-101B-9397-08002B2CF9AE}" pid="11" name="MSIP_Label_d02b1413-7813-406b-b6f6-6ae50587ee27_Enabled">
    <vt:lpwstr>true</vt:lpwstr>
  </property>
  <property fmtid="{D5CDD505-2E9C-101B-9397-08002B2CF9AE}" pid="12" name="MSIP_Label_d02b1413-7813-406b-b6f6-6ae50587ee27_SetDate">
    <vt:lpwstr>2024-03-11T12:01:26Z</vt:lpwstr>
  </property>
  <property fmtid="{D5CDD505-2E9C-101B-9397-08002B2CF9AE}" pid="13" name="MSIP_Label_d02b1413-7813-406b-b6f6-6ae50587ee27_Method">
    <vt:lpwstr>Privileged</vt:lpwstr>
  </property>
  <property fmtid="{D5CDD505-2E9C-101B-9397-08002B2CF9AE}" pid="14" name="MSIP_Label_d02b1413-7813-406b-b6f6-6ae50587ee27_Name">
    <vt:lpwstr>d02b1413-7813-406b-b6f6-6ae50587ee27</vt:lpwstr>
  </property>
  <property fmtid="{D5CDD505-2E9C-101B-9397-08002B2CF9AE}" pid="15" name="MSIP_Label_d02b1413-7813-406b-b6f6-6ae50587ee27_SiteId">
    <vt:lpwstr>cc18b91d-1bb2-4d9b-ac76-7a4447488d49</vt:lpwstr>
  </property>
  <property fmtid="{D5CDD505-2E9C-101B-9397-08002B2CF9AE}" pid="16" name="MSIP_Label_d02b1413-7813-406b-b6f6-6ae50587ee27_ActionId">
    <vt:lpwstr>884e2297-9bb6-43bc-8b4c-9843e0a5e8e2</vt:lpwstr>
  </property>
  <property fmtid="{D5CDD505-2E9C-101B-9397-08002B2CF9AE}" pid="17" name="MSIP_Label_d02b1413-7813-406b-b6f6-6ae50587ee27_ContentBits">
    <vt:lpwstr>0</vt:lpwstr>
  </property>
  <property fmtid="{D5CDD505-2E9C-101B-9397-08002B2CF9AE}" pid="18" name="ContentTypeId">
    <vt:lpwstr>0x010100913AA43DD8740E4EBA62B1AAFE1F716A</vt:lpwstr>
  </property>
  <property fmtid="{D5CDD505-2E9C-101B-9397-08002B2CF9AE}" pid="19" name="MediaServiceImageTags">
    <vt:lpwstr/>
  </property>
</Properties>
</file>