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Stoker" userId="73fab5b3-9819-49f4-978f-fb7869aff333" providerId="ADAL" clId="{072CF35F-02BF-40EC-BA47-B479F7DB2C6C}"/>
    <pc:docChg chg="modSld">
      <pc:chgData name="Anne Stoker" userId="73fab5b3-9819-49f4-978f-fb7869aff333" providerId="ADAL" clId="{072CF35F-02BF-40EC-BA47-B479F7DB2C6C}" dt="2026-03-16T11:11:28.340" v="15" actId="6549"/>
      <pc:docMkLst>
        <pc:docMk/>
      </pc:docMkLst>
      <pc:sldChg chg="modSp mod">
        <pc:chgData name="Anne Stoker" userId="73fab5b3-9819-49f4-978f-fb7869aff333" providerId="ADAL" clId="{072CF35F-02BF-40EC-BA47-B479F7DB2C6C}" dt="2026-03-16T11:11:28.340" v="15" actId="6549"/>
        <pc:sldMkLst>
          <pc:docMk/>
          <pc:sldMk cId="1137562523" sldId="256"/>
        </pc:sldMkLst>
        <pc:spChg chg="mod">
          <ac:chgData name="Anne Stoker" userId="73fab5b3-9819-49f4-978f-fb7869aff333" providerId="ADAL" clId="{072CF35F-02BF-40EC-BA47-B479F7DB2C6C}" dt="2026-03-16T11:11:28.340" v="15" actId="6549"/>
          <ac:spMkLst>
            <pc:docMk/>
            <pc:sldMk cId="1137562523" sldId="256"/>
            <ac:spMk id="4" creationId="{189CBA69-E5FD-F7E5-07E1-45165BAE99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82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34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274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0389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452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395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42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997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10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17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523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18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33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08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5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43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87135-A115-4545-9E27-1331D3DB4252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05CC5-DD21-463D-B750-DA78A28B6C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775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9CBA69-E5FD-F7E5-07E1-45165BAE99DC}"/>
              </a:ext>
            </a:extLst>
          </p:cNvPr>
          <p:cNvSpPr txBox="1"/>
          <p:nvPr/>
        </p:nvSpPr>
        <p:spPr>
          <a:xfrm>
            <a:off x="750013" y="441789"/>
            <a:ext cx="10900881" cy="8987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Families First Partnership</a:t>
            </a:r>
          </a:p>
          <a:p>
            <a:pPr algn="ctr"/>
            <a:r>
              <a:rPr lang="en-GB" sz="2400" dirty="0"/>
              <a:t>Staff &amp; Partner Seminars</a:t>
            </a:r>
          </a:p>
          <a:p>
            <a:pPr algn="ctr"/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This session </a:t>
            </a:r>
            <a:r>
              <a:rPr lang="en-GB" sz="2000"/>
              <a:t>will bring </a:t>
            </a:r>
            <a:r>
              <a:rPr lang="en-GB" sz="2000" dirty="0"/>
              <a:t>together staff and partners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Share learning and good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Strengthen multi-agency working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Consider how the MACPT is going to function</a:t>
            </a:r>
          </a:p>
          <a:p>
            <a:pPr algn="ctr"/>
            <a:endParaRPr lang="en-GB" sz="2000" dirty="0"/>
          </a:p>
          <a:p>
            <a:pPr algn="ctr"/>
            <a:r>
              <a:rPr lang="en-GB" b="1" dirty="0"/>
              <a:t>Event Details: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Forty Hall Banqueting Suite</a:t>
            </a:r>
          </a:p>
          <a:p>
            <a:pPr algn="ctr"/>
            <a:r>
              <a:rPr lang="en-GB" dirty="0"/>
              <a:t>Wednesday 13</a:t>
            </a:r>
            <a:r>
              <a:rPr lang="en-GB" baseline="30000" dirty="0"/>
              <a:t>th</a:t>
            </a:r>
            <a:r>
              <a:rPr lang="en-GB" dirty="0"/>
              <a:t> May or</a:t>
            </a:r>
          </a:p>
          <a:p>
            <a:pPr algn="ctr"/>
            <a:r>
              <a:rPr lang="en-GB" dirty="0"/>
              <a:t>Thursday 4</a:t>
            </a:r>
            <a:r>
              <a:rPr lang="en-GB" baseline="30000" dirty="0"/>
              <a:t>th</a:t>
            </a:r>
            <a:r>
              <a:rPr lang="en-GB" dirty="0"/>
              <a:t> June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9.30 am – 12.30pm</a:t>
            </a:r>
          </a:p>
          <a:p>
            <a:pPr algn="ctr"/>
            <a:endParaRPr lang="en-GB" sz="2400" dirty="0"/>
          </a:p>
          <a:p>
            <a:pPr algn="ctr"/>
            <a:r>
              <a:rPr lang="en-GB" sz="2000" dirty="0"/>
              <a:t>To book please email strategicsocialcare@enfield.gov.uk</a:t>
            </a:r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r>
              <a:rPr lang="en-GB" sz="2400" dirty="0"/>
              <a:t> </a:t>
            </a:r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7562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CE8BB48BAD6E4290E9F3D9CAB47BF3" ma:contentTypeVersion="13" ma:contentTypeDescription="Create a new document." ma:contentTypeScope="" ma:versionID="0af96a21bab0328be37d6389a918bc14">
  <xsd:schema xmlns:xsd="http://www.w3.org/2001/XMLSchema" xmlns:xs="http://www.w3.org/2001/XMLSchema" xmlns:p="http://schemas.microsoft.com/office/2006/metadata/properties" xmlns:ns2="205cc813-42ae-4575-a095-e5620cfb4bf6" xmlns:ns3="d58e4928-d382-4bdd-a298-6eec9d1ba1f5" targetNamespace="http://schemas.microsoft.com/office/2006/metadata/properties" ma:root="true" ma:fieldsID="0f90edcf888f5c0c2bfd74671640c21d" ns2:_="" ns3:_="">
    <xsd:import namespace="205cc813-42ae-4575-a095-e5620cfb4bf6"/>
    <xsd:import namespace="d58e4928-d382-4bdd-a298-6eec9d1ba1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cc813-42ae-4575-a095-e5620cfb4b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56619fc-a7a0-4310-97c6-cc26cb3496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e4928-d382-4bdd-a298-6eec9d1ba1f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0461b78-d386-418c-9521-f350d6c1a7d0}" ma:internalName="TaxCatchAll" ma:showField="CatchAllData" ma:web="d58e4928-d382-4bdd-a298-6eec9d1ba1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5cc813-42ae-4575-a095-e5620cfb4bf6">
      <Terms xmlns="http://schemas.microsoft.com/office/infopath/2007/PartnerControls"/>
    </lcf76f155ced4ddcb4097134ff3c332f>
    <TaxCatchAll xmlns="d58e4928-d382-4bdd-a298-6eec9d1ba1f5" xsi:nil="true"/>
  </documentManagement>
</p:properties>
</file>

<file path=customXml/itemProps1.xml><?xml version="1.0" encoding="utf-8"?>
<ds:datastoreItem xmlns:ds="http://schemas.openxmlformats.org/officeDocument/2006/customXml" ds:itemID="{DAD13417-320B-4EE7-9CA4-63BF2ED83366}"/>
</file>

<file path=customXml/itemProps2.xml><?xml version="1.0" encoding="utf-8"?>
<ds:datastoreItem xmlns:ds="http://schemas.openxmlformats.org/officeDocument/2006/customXml" ds:itemID="{99A71EF0-5605-486B-AEC7-5ED52F121BC5}"/>
</file>

<file path=customXml/itemProps3.xml><?xml version="1.0" encoding="utf-8"?>
<ds:datastoreItem xmlns:ds="http://schemas.openxmlformats.org/officeDocument/2006/customXml" ds:itemID="{96C989CE-887A-417A-9F2F-378381977C69}"/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45</TotalTime>
  <Words>63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Rockwell</vt:lpstr>
      <vt:lpstr>Damask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Vicky Gardner</dc:creator>
  <cp:lastModifiedBy>Anne Stoker</cp:lastModifiedBy>
  <cp:revision>1</cp:revision>
  <dcterms:created xsi:type="dcterms:W3CDTF">2026-03-11T10:58:52Z</dcterms:created>
  <dcterms:modified xsi:type="dcterms:W3CDTF">2026-03-16T11:11:31Z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0x01010054CE8BB48BAD6E4290E9F3D9CAB47BF3</vt:lpwstr>
  </property>
</Properties>
</file>