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01F3CB-1D6B-B9C7-1B2E-EFE1427C12AF}" v="15" dt="2026-03-23T09:06:31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1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Slide">
  <p:cSld name="4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6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6096000" y="476672"/>
            <a:ext cx="4992555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286808" y="1710854"/>
            <a:ext cx="11618384" cy="417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54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raded.enfield.gov.uk/thehub/professional-learning-portal/store?f=302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B1325-C67B-4355-BDC7-2BB9770A17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767190" y="1412776"/>
            <a:ext cx="8713788" cy="4762822"/>
          </a:xfrm>
        </p:spPr>
        <p:txBody>
          <a:bodyPr/>
          <a:lstStyle/>
          <a:p>
            <a:pPr marL="50800" indent="0">
              <a:buNone/>
            </a:pPr>
            <a:r>
              <a:rPr lang="en-GB" sz="24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Designated Safeguarding Leads Training - £80</a:t>
            </a: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0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GB" sz="2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book – </a:t>
            </a:r>
            <a:r>
              <a:rPr lang="en-GB" sz="2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click here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GB" sz="2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9CF23-2BAD-4E04-B13C-83CB32698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332656"/>
            <a:ext cx="4320480" cy="431800"/>
          </a:xfrm>
        </p:spPr>
        <p:txBody>
          <a:bodyPr/>
          <a:lstStyle/>
          <a:p>
            <a:r>
              <a:rPr lang="en-GB" dirty="0">
                <a:latin typeface="Century Gothic" panose="020B0502020202020204" pitchFamily="34" charset="0"/>
              </a:rPr>
              <a:t>Professional Learning</a:t>
            </a:r>
          </a:p>
        </p:txBody>
      </p:sp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78402BE-699A-6899-1FC7-314CCFB3E5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7593" t="37818" r="28096" b="38909"/>
          <a:stretch>
            <a:fillRect/>
          </a:stretch>
        </p:blipFill>
        <p:spPr>
          <a:xfrm>
            <a:off x="2877085" y="2010806"/>
            <a:ext cx="6772568" cy="356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914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CE8BB48BAD6E4290E9F3D9CAB47BF3" ma:contentTypeVersion="13" ma:contentTypeDescription="Create a new document." ma:contentTypeScope="" ma:versionID="0af96a21bab0328be37d6389a918bc14">
  <xsd:schema xmlns:xsd="http://www.w3.org/2001/XMLSchema" xmlns:xs="http://www.w3.org/2001/XMLSchema" xmlns:p="http://schemas.microsoft.com/office/2006/metadata/properties" xmlns:ns2="205cc813-42ae-4575-a095-e5620cfb4bf6" xmlns:ns3="d58e4928-d382-4bdd-a298-6eec9d1ba1f5" targetNamespace="http://schemas.microsoft.com/office/2006/metadata/properties" ma:root="true" ma:fieldsID="0f90edcf888f5c0c2bfd74671640c21d" ns2:_="" ns3:_="">
    <xsd:import namespace="205cc813-42ae-4575-a095-e5620cfb4bf6"/>
    <xsd:import namespace="d58e4928-d382-4bdd-a298-6eec9d1ba1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cc813-42ae-4575-a095-e5620cfb4b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56619fc-a7a0-4310-97c6-cc26cb3496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e4928-d382-4bdd-a298-6eec9d1ba1f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461b78-d386-418c-9521-f350d6c1a7d0}" ma:internalName="TaxCatchAll" ma:showField="CatchAllData" ma:web="d58e4928-d382-4bdd-a298-6eec9d1ba1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5cc813-42ae-4575-a095-e5620cfb4bf6">
      <Terms xmlns="http://schemas.microsoft.com/office/infopath/2007/PartnerControls"/>
    </lcf76f155ced4ddcb4097134ff3c332f>
    <TaxCatchAll xmlns="d58e4928-d382-4bdd-a298-6eec9d1ba1f5" xsi:nil="true"/>
  </documentManagement>
</p:properties>
</file>

<file path=customXml/itemProps1.xml><?xml version="1.0" encoding="utf-8"?>
<ds:datastoreItem xmlns:ds="http://schemas.openxmlformats.org/officeDocument/2006/customXml" ds:itemID="{7A43FFA5-D421-4049-B7D4-33974B6F602B}"/>
</file>

<file path=customXml/itemProps2.xml><?xml version="1.0" encoding="utf-8"?>
<ds:datastoreItem xmlns:ds="http://schemas.openxmlformats.org/officeDocument/2006/customXml" ds:itemID="{711D6B18-9CB3-43E0-AF03-2658F334485F}"/>
</file>

<file path=customXml/itemProps3.xml><?xml version="1.0" encoding="utf-8"?>
<ds:datastoreItem xmlns:ds="http://schemas.openxmlformats.org/officeDocument/2006/customXml" ds:itemID="{DFDF21D8-A6CF-402A-9E50-48755E57F80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Blossom Shakespeare</dc:creator>
  <cp:lastModifiedBy>Blossom Shakespeare</cp:lastModifiedBy>
  <cp:revision>11</cp:revision>
  <dcterms:created xsi:type="dcterms:W3CDTF">2026-03-23T09:04:25Z</dcterms:created>
  <dcterms:modified xsi:type="dcterms:W3CDTF">2026-03-23T13:19:25Z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0x01010054CE8BB48BAD6E4290E9F3D9CAB47BF3</vt:lpwstr>
  </property>
</Properties>
</file>