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0"/>
  </p:notesMasterIdLst>
  <p:sldIdLst>
    <p:sldId id="476" r:id="rId3"/>
    <p:sldId id="294" r:id="rId4"/>
    <p:sldId id="650" r:id="rId5"/>
    <p:sldId id="651" r:id="rId6"/>
    <p:sldId id="368" r:id="rId7"/>
    <p:sldId id="403" r:id="rId8"/>
    <p:sldId id="642" r:id="rId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DDE"/>
    <a:srgbClr val="0189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4E87AF-C119-4B86-9317-D29C79D02BFB}" v="14" dt="2026-07-13T09:22:42.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e, Chelsie" userId="aa0c8705-a6e6-425e-8c5e-c643ae6abffb" providerId="ADAL" clId="{CFC05B1C-D1DC-4B6B-92F0-29284A18EEF1}"/>
    <pc:docChg chg="undo custSel addSld modSld">
      <pc:chgData name="Osborne, Chelsie" userId="aa0c8705-a6e6-425e-8c5e-c643ae6abffb" providerId="ADAL" clId="{CFC05B1C-D1DC-4B6B-92F0-29284A18EEF1}" dt="2026-07-13T09:24:46.201" v="456" actId="20577"/>
      <pc:docMkLst>
        <pc:docMk/>
      </pc:docMkLst>
      <pc:sldChg chg="modSp mod">
        <pc:chgData name="Osborne, Chelsie" userId="aa0c8705-a6e6-425e-8c5e-c643ae6abffb" providerId="ADAL" clId="{CFC05B1C-D1DC-4B6B-92F0-29284A18EEF1}" dt="2026-07-13T09:24:46.201" v="456" actId="20577"/>
        <pc:sldMkLst>
          <pc:docMk/>
          <pc:sldMk cId="3684933935" sldId="294"/>
        </pc:sldMkLst>
        <pc:spChg chg="mod">
          <ac:chgData name="Osborne, Chelsie" userId="aa0c8705-a6e6-425e-8c5e-c643ae6abffb" providerId="ADAL" clId="{CFC05B1C-D1DC-4B6B-92F0-29284A18EEF1}" dt="2026-07-13T09:24:46.201" v="456" actId="20577"/>
          <ac:spMkLst>
            <pc:docMk/>
            <pc:sldMk cId="3684933935" sldId="294"/>
            <ac:spMk id="10" creationId="{E636C60E-E32C-8423-EFEF-EF55001A7B97}"/>
          </ac:spMkLst>
        </pc:spChg>
      </pc:sldChg>
      <pc:sldChg chg="addSp modSp mod">
        <pc:chgData name="Osborne, Chelsie" userId="aa0c8705-a6e6-425e-8c5e-c643ae6abffb" providerId="ADAL" clId="{CFC05B1C-D1DC-4B6B-92F0-29284A18EEF1}" dt="2026-07-13T08:30:29.745" v="105" actId="1076"/>
        <pc:sldMkLst>
          <pc:docMk/>
          <pc:sldMk cId="1665065569" sldId="368"/>
        </pc:sldMkLst>
        <pc:picChg chg="add mod">
          <ac:chgData name="Osborne, Chelsie" userId="aa0c8705-a6e6-425e-8c5e-c643ae6abffb" providerId="ADAL" clId="{CFC05B1C-D1DC-4B6B-92F0-29284A18EEF1}" dt="2026-07-13T08:30:29.745" v="105" actId="1076"/>
          <ac:picMkLst>
            <pc:docMk/>
            <pc:sldMk cId="1665065569" sldId="368"/>
            <ac:picMk id="8" creationId="{DEFC23DF-6FA2-AA6E-3794-8F218D0908CC}"/>
          </ac:picMkLst>
        </pc:picChg>
      </pc:sldChg>
      <pc:sldChg chg="modSp mod">
        <pc:chgData name="Osborne, Chelsie" userId="aa0c8705-a6e6-425e-8c5e-c643ae6abffb" providerId="ADAL" clId="{CFC05B1C-D1DC-4B6B-92F0-29284A18EEF1}" dt="2026-07-13T09:12:43.756" v="107" actId="2711"/>
        <pc:sldMkLst>
          <pc:docMk/>
          <pc:sldMk cId="2818630733" sldId="403"/>
        </pc:sldMkLst>
        <pc:spChg chg="mod">
          <ac:chgData name="Osborne, Chelsie" userId="aa0c8705-a6e6-425e-8c5e-c643ae6abffb" providerId="ADAL" clId="{CFC05B1C-D1DC-4B6B-92F0-29284A18EEF1}" dt="2026-07-13T09:12:43.756" v="107" actId="2711"/>
          <ac:spMkLst>
            <pc:docMk/>
            <pc:sldMk cId="2818630733" sldId="403"/>
            <ac:spMk id="7" creationId="{6CECE6C0-EFD9-E737-521D-5D38FDFCF45A}"/>
          </ac:spMkLst>
        </pc:spChg>
      </pc:sldChg>
      <pc:sldChg chg="modSp mod">
        <pc:chgData name="Osborne, Chelsie" userId="aa0c8705-a6e6-425e-8c5e-c643ae6abffb" providerId="ADAL" clId="{CFC05B1C-D1DC-4B6B-92F0-29284A18EEF1}" dt="2026-07-13T08:23:57.533" v="4" actId="122"/>
        <pc:sldMkLst>
          <pc:docMk/>
          <pc:sldMk cId="104780915" sldId="476"/>
        </pc:sldMkLst>
        <pc:spChg chg="mod">
          <ac:chgData name="Osborne, Chelsie" userId="aa0c8705-a6e6-425e-8c5e-c643ae6abffb" providerId="ADAL" clId="{CFC05B1C-D1DC-4B6B-92F0-29284A18EEF1}" dt="2026-07-13T08:23:57.533" v="4" actId="122"/>
          <ac:spMkLst>
            <pc:docMk/>
            <pc:sldMk cId="104780915" sldId="476"/>
            <ac:spMk id="2" creationId="{48AE7B92-9F19-8727-12DE-1AA31664323D}"/>
          </ac:spMkLst>
        </pc:spChg>
        <pc:spChg chg="mod">
          <ac:chgData name="Osborne, Chelsie" userId="aa0c8705-a6e6-425e-8c5e-c643ae6abffb" providerId="ADAL" clId="{CFC05B1C-D1DC-4B6B-92F0-29284A18EEF1}" dt="2026-07-13T08:23:52.371" v="3" actId="1076"/>
          <ac:spMkLst>
            <pc:docMk/>
            <pc:sldMk cId="104780915" sldId="476"/>
            <ac:spMk id="6" creationId="{22DC0E14-2177-30B6-4541-96FD003E0980}"/>
          </ac:spMkLst>
        </pc:spChg>
        <pc:picChg chg="mod">
          <ac:chgData name="Osborne, Chelsie" userId="aa0c8705-a6e6-425e-8c5e-c643ae6abffb" providerId="ADAL" clId="{CFC05B1C-D1DC-4B6B-92F0-29284A18EEF1}" dt="2026-07-13T08:23:46.883" v="2" actId="1076"/>
          <ac:picMkLst>
            <pc:docMk/>
            <pc:sldMk cId="104780915" sldId="476"/>
            <ac:picMk id="4" creationId="{242F18CE-93FD-5EFC-B89C-E6095441D460}"/>
          </ac:picMkLst>
        </pc:picChg>
        <pc:picChg chg="mod">
          <ac:chgData name="Osborne, Chelsie" userId="aa0c8705-a6e6-425e-8c5e-c643ae6abffb" providerId="ADAL" clId="{CFC05B1C-D1DC-4B6B-92F0-29284A18EEF1}" dt="2026-07-13T08:23:43.992" v="1" actId="1076"/>
          <ac:picMkLst>
            <pc:docMk/>
            <pc:sldMk cId="104780915" sldId="476"/>
            <ac:picMk id="9" creationId="{3D9F1C3B-6BF7-0742-EE32-DE6F39C4A977}"/>
          </ac:picMkLst>
        </pc:picChg>
      </pc:sldChg>
      <pc:sldChg chg="addSp delSp modSp add mod modNotes">
        <pc:chgData name="Osborne, Chelsie" userId="aa0c8705-a6e6-425e-8c5e-c643ae6abffb" providerId="ADAL" clId="{CFC05B1C-D1DC-4B6B-92F0-29284A18EEF1}" dt="2026-07-13T09:22:52.335" v="424" actId="404"/>
        <pc:sldMkLst>
          <pc:docMk/>
          <pc:sldMk cId="2035929133" sldId="642"/>
        </pc:sldMkLst>
        <pc:spChg chg="add del mod">
          <ac:chgData name="Osborne, Chelsie" userId="aa0c8705-a6e6-425e-8c5e-c643ae6abffb" providerId="ADAL" clId="{CFC05B1C-D1DC-4B6B-92F0-29284A18EEF1}" dt="2026-07-13T09:15:00.708" v="131" actId="478"/>
          <ac:spMkLst>
            <pc:docMk/>
            <pc:sldMk cId="2035929133" sldId="642"/>
            <ac:spMk id="3" creationId="{6FB5D8B5-B9AB-A7FC-3F8F-0388390693CE}"/>
          </ac:spMkLst>
        </pc:spChg>
        <pc:spChg chg="mod">
          <ac:chgData name="Osborne, Chelsie" userId="aa0c8705-a6e6-425e-8c5e-c643ae6abffb" providerId="ADAL" clId="{CFC05B1C-D1DC-4B6B-92F0-29284A18EEF1}" dt="2026-07-13T09:22:52.335" v="424" actId="404"/>
          <ac:spMkLst>
            <pc:docMk/>
            <pc:sldMk cId="2035929133" sldId="642"/>
            <ac:spMk id="23" creationId="{FC969AA5-6007-44CB-1F26-E1BC6CEA32F7}"/>
          </ac:spMkLst>
        </pc:spChg>
        <pc:grpChg chg="mod">
          <ac:chgData name="Osborne, Chelsie" userId="aa0c8705-a6e6-425e-8c5e-c643ae6abffb" providerId="ADAL" clId="{CFC05B1C-D1DC-4B6B-92F0-29284A18EEF1}" dt="2026-07-13T09:18:36.836" v="395" actId="1076"/>
          <ac:grpSpMkLst>
            <pc:docMk/>
            <pc:sldMk cId="2035929133" sldId="642"/>
            <ac:grpSpMk id="8" creationId="{761EB9C0-74ED-EEF4-8130-B81BA041A947}"/>
          </ac:grpSpMkLst>
        </pc:grpChg>
        <pc:grpChg chg="add del mod">
          <ac:chgData name="Osborne, Chelsie" userId="aa0c8705-a6e6-425e-8c5e-c643ae6abffb" providerId="ADAL" clId="{CFC05B1C-D1DC-4B6B-92F0-29284A18EEF1}" dt="2026-07-13T09:14:59.406" v="130" actId="478"/>
          <ac:grpSpMkLst>
            <pc:docMk/>
            <pc:sldMk cId="2035929133" sldId="642"/>
            <ac:grpSpMk id="19" creationId="{EC4AEB4A-044C-B525-C66E-914BFDAE7F12}"/>
          </ac:grpSpMkLst>
        </pc:grpChg>
        <pc:picChg chg="mod">
          <ac:chgData name="Osborne, Chelsie" userId="aa0c8705-a6e6-425e-8c5e-c643ae6abffb" providerId="ADAL" clId="{CFC05B1C-D1DC-4B6B-92F0-29284A18EEF1}" dt="2026-07-13T09:18:28.575" v="394" actId="1076"/>
          <ac:picMkLst>
            <pc:docMk/>
            <pc:sldMk cId="2035929133" sldId="642"/>
            <ac:picMk id="2" creationId="{95B37D36-73AF-1488-C989-08BEBA54D9E1}"/>
          </ac:picMkLst>
        </pc:picChg>
        <pc:picChg chg="mod">
          <ac:chgData name="Osborne, Chelsie" userId="aa0c8705-a6e6-425e-8c5e-c643ae6abffb" providerId="ADAL" clId="{CFC05B1C-D1DC-4B6B-92F0-29284A18EEF1}" dt="2026-07-13T08:25:15.115" v="7" actId="1076"/>
          <ac:picMkLst>
            <pc:docMk/>
            <pc:sldMk cId="2035929133" sldId="642"/>
            <ac:picMk id="7" creationId="{E2B3DAAF-3E95-CE76-4FEF-DFC341BE3D79}"/>
          </ac:picMkLst>
        </pc:picChg>
        <pc:picChg chg="add del mod">
          <ac:chgData name="Osborne, Chelsie" userId="aa0c8705-a6e6-425e-8c5e-c643ae6abffb" providerId="ADAL" clId="{CFC05B1C-D1DC-4B6B-92F0-29284A18EEF1}" dt="2026-07-13T09:14:52.993" v="125" actId="22"/>
          <ac:picMkLst>
            <pc:docMk/>
            <pc:sldMk cId="2035929133" sldId="642"/>
            <ac:picMk id="9" creationId="{891A3E06-C803-1878-9A09-3773F2665C9F}"/>
          </ac:picMkLst>
        </pc:picChg>
        <pc:picChg chg="mod topLvl modCrop">
          <ac:chgData name="Osborne, Chelsie" userId="aa0c8705-a6e6-425e-8c5e-c643ae6abffb" providerId="ADAL" clId="{CFC05B1C-D1DC-4B6B-92F0-29284A18EEF1}" dt="2026-07-13T09:20:17.689" v="409" actId="1076"/>
          <ac:picMkLst>
            <pc:docMk/>
            <pc:sldMk cId="2035929133" sldId="642"/>
            <ac:picMk id="13" creationId="{D08DD640-CEE7-55B0-9633-9E57684C3CC3}"/>
          </ac:picMkLst>
        </pc:picChg>
        <pc:picChg chg="add del mod topLvl">
          <ac:chgData name="Osborne, Chelsie" userId="aa0c8705-a6e6-425e-8c5e-c643ae6abffb" providerId="ADAL" clId="{CFC05B1C-D1DC-4B6B-92F0-29284A18EEF1}" dt="2026-07-13T09:14:59.406" v="130" actId="478"/>
          <ac:picMkLst>
            <pc:docMk/>
            <pc:sldMk cId="2035929133" sldId="642"/>
            <ac:picMk id="17" creationId="{2AAE4D88-38FE-AB4C-E48D-DEFCDBA95A2F}"/>
          </ac:picMkLst>
        </pc:picChg>
        <pc:picChg chg="mod">
          <ac:chgData name="Osborne, Chelsie" userId="aa0c8705-a6e6-425e-8c5e-c643ae6abffb" providerId="ADAL" clId="{CFC05B1C-D1DC-4B6B-92F0-29284A18EEF1}" dt="2026-07-13T09:22:42.760" v="423" actId="1076"/>
          <ac:picMkLst>
            <pc:docMk/>
            <pc:sldMk cId="2035929133" sldId="642"/>
            <ac:picMk id="1026" creationId="{44D99E9D-D87C-D753-0852-0E1A89566E3A}"/>
          </ac:picMkLst>
        </pc:picChg>
      </pc:sldChg>
      <pc:sldChg chg="addSp modSp add mod modNotes">
        <pc:chgData name="Osborne, Chelsie" userId="aa0c8705-a6e6-425e-8c5e-c643ae6abffb" providerId="ADAL" clId="{CFC05B1C-D1DC-4B6B-92F0-29284A18EEF1}" dt="2026-07-13T08:29:59.965" v="102" actId="1076"/>
        <pc:sldMkLst>
          <pc:docMk/>
          <pc:sldMk cId="3126615252" sldId="650"/>
        </pc:sldMkLst>
        <pc:spChg chg="mod">
          <ac:chgData name="Osborne, Chelsie" userId="aa0c8705-a6e6-425e-8c5e-c643ae6abffb" providerId="ADAL" clId="{CFC05B1C-D1DC-4B6B-92F0-29284A18EEF1}" dt="2026-07-13T08:28:49.738" v="89" actId="404"/>
          <ac:spMkLst>
            <pc:docMk/>
            <pc:sldMk cId="3126615252" sldId="650"/>
            <ac:spMk id="2" creationId="{13BB3B57-5BD7-61A7-1391-B1DEEFB72044}"/>
          </ac:spMkLst>
        </pc:spChg>
        <pc:spChg chg="mod">
          <ac:chgData name="Osborne, Chelsie" userId="aa0c8705-a6e6-425e-8c5e-c643ae6abffb" providerId="ADAL" clId="{CFC05B1C-D1DC-4B6B-92F0-29284A18EEF1}" dt="2026-07-13T08:29:20.589" v="94" actId="1076"/>
          <ac:spMkLst>
            <pc:docMk/>
            <pc:sldMk cId="3126615252" sldId="650"/>
            <ac:spMk id="3" creationId="{0C638029-9882-0D9D-975F-BBB13AC1536D}"/>
          </ac:spMkLst>
        </pc:spChg>
        <pc:spChg chg="mod">
          <ac:chgData name="Osborne, Chelsie" userId="aa0c8705-a6e6-425e-8c5e-c643ae6abffb" providerId="ADAL" clId="{CFC05B1C-D1DC-4B6B-92F0-29284A18EEF1}" dt="2026-07-13T08:28:59.767" v="90" actId="1076"/>
          <ac:spMkLst>
            <pc:docMk/>
            <pc:sldMk cId="3126615252" sldId="650"/>
            <ac:spMk id="5" creationId="{81D4DA00-7ADE-F3AB-834B-FD939D584AF6}"/>
          </ac:spMkLst>
        </pc:spChg>
        <pc:spChg chg="mod">
          <ac:chgData name="Osborne, Chelsie" userId="aa0c8705-a6e6-425e-8c5e-c643ae6abffb" providerId="ADAL" clId="{CFC05B1C-D1DC-4B6B-92F0-29284A18EEF1}" dt="2026-07-13T08:29:06.992" v="92" actId="1076"/>
          <ac:spMkLst>
            <pc:docMk/>
            <pc:sldMk cId="3126615252" sldId="650"/>
            <ac:spMk id="6" creationId="{CD794025-CCE3-2631-6A3F-D03C370CD17E}"/>
          </ac:spMkLst>
        </pc:spChg>
        <pc:grpChg chg="mod">
          <ac:chgData name="Osborne, Chelsie" userId="aa0c8705-a6e6-425e-8c5e-c643ae6abffb" providerId="ADAL" clId="{CFC05B1C-D1DC-4B6B-92F0-29284A18EEF1}" dt="2026-07-13T08:29:25.739" v="95" actId="1076"/>
          <ac:grpSpMkLst>
            <pc:docMk/>
            <pc:sldMk cId="3126615252" sldId="650"/>
            <ac:grpSpMk id="50" creationId="{190F5DA7-F6AA-9D99-E4D7-A05C6897E73E}"/>
          </ac:grpSpMkLst>
        </pc:grpChg>
        <pc:grpChg chg="mod">
          <ac:chgData name="Osborne, Chelsie" userId="aa0c8705-a6e6-425e-8c5e-c643ae6abffb" providerId="ADAL" clId="{CFC05B1C-D1DC-4B6B-92F0-29284A18EEF1}" dt="2026-07-13T08:29:02.028" v="91" actId="1076"/>
          <ac:grpSpMkLst>
            <pc:docMk/>
            <pc:sldMk cId="3126615252" sldId="650"/>
            <ac:grpSpMk id="53" creationId="{3B02461A-6377-E80A-423B-782E160FF551}"/>
          </ac:grpSpMkLst>
        </pc:grpChg>
        <pc:grpChg chg="mod">
          <ac:chgData name="Osborne, Chelsie" userId="aa0c8705-a6e6-425e-8c5e-c643ae6abffb" providerId="ADAL" clId="{CFC05B1C-D1DC-4B6B-92F0-29284A18EEF1}" dt="2026-07-13T08:29:08.789" v="93" actId="1076"/>
          <ac:grpSpMkLst>
            <pc:docMk/>
            <pc:sldMk cId="3126615252" sldId="650"/>
            <ac:grpSpMk id="56" creationId="{9B5C1E54-CD68-9D40-A452-DAEC3AD24887}"/>
          </ac:grpSpMkLst>
        </pc:grpChg>
        <pc:picChg chg="add mod">
          <ac:chgData name="Osborne, Chelsie" userId="aa0c8705-a6e6-425e-8c5e-c643ae6abffb" providerId="ADAL" clId="{CFC05B1C-D1DC-4B6B-92F0-29284A18EEF1}" dt="2026-07-13T08:29:59.965" v="102" actId="1076"/>
          <ac:picMkLst>
            <pc:docMk/>
            <pc:sldMk cId="3126615252" sldId="650"/>
            <ac:picMk id="7" creationId="{7426F75A-1F5A-4377-EC57-FFAB79E69A40}"/>
          </ac:picMkLst>
        </pc:picChg>
      </pc:sldChg>
      <pc:sldChg chg="addSp modSp add mod">
        <pc:chgData name="Osborne, Chelsie" userId="aa0c8705-a6e6-425e-8c5e-c643ae6abffb" providerId="ADAL" clId="{CFC05B1C-D1DC-4B6B-92F0-29284A18EEF1}" dt="2026-07-13T08:28:27.009" v="59" actId="1076"/>
        <pc:sldMkLst>
          <pc:docMk/>
          <pc:sldMk cId="2462266774" sldId="651"/>
        </pc:sldMkLst>
        <pc:spChg chg="mod">
          <ac:chgData name="Osborne, Chelsie" userId="aa0c8705-a6e6-425e-8c5e-c643ae6abffb" providerId="ADAL" clId="{CFC05B1C-D1DC-4B6B-92F0-29284A18EEF1}" dt="2026-07-13T08:27:44.836" v="50" actId="1076"/>
          <ac:spMkLst>
            <pc:docMk/>
            <pc:sldMk cId="2462266774" sldId="651"/>
            <ac:spMk id="2" creationId="{EF8D9ECC-F85D-CA88-29BA-9F71451AE445}"/>
          </ac:spMkLst>
        </pc:spChg>
        <pc:spChg chg="mod">
          <ac:chgData name="Osborne, Chelsie" userId="aa0c8705-a6e6-425e-8c5e-c643ae6abffb" providerId="ADAL" clId="{CFC05B1C-D1DC-4B6B-92F0-29284A18EEF1}" dt="2026-07-13T08:28:24.834" v="58" actId="1076"/>
          <ac:spMkLst>
            <pc:docMk/>
            <pc:sldMk cId="2462266774" sldId="651"/>
            <ac:spMk id="6" creationId="{C3887F8D-499C-413E-ED09-AE291B3DD3B8}"/>
          </ac:spMkLst>
        </pc:spChg>
        <pc:picChg chg="add mod">
          <ac:chgData name="Osborne, Chelsie" userId="aa0c8705-a6e6-425e-8c5e-c643ae6abffb" providerId="ADAL" clId="{CFC05B1C-D1DC-4B6B-92F0-29284A18EEF1}" dt="2026-07-13T08:28:14.431" v="57" actId="1076"/>
          <ac:picMkLst>
            <pc:docMk/>
            <pc:sldMk cId="2462266774" sldId="651"/>
            <ac:picMk id="4" creationId="{DD8E8253-F9AF-785C-726D-C5EA897AB5B3}"/>
          </ac:picMkLst>
        </pc:picChg>
        <pc:picChg chg="mod">
          <ac:chgData name="Osborne, Chelsie" userId="aa0c8705-a6e6-425e-8c5e-c643ae6abffb" providerId="ADAL" clId="{CFC05B1C-D1DC-4B6B-92F0-29284A18EEF1}" dt="2026-07-13T08:28:27.009" v="59" actId="1076"/>
          <ac:picMkLst>
            <pc:docMk/>
            <pc:sldMk cId="2462266774" sldId="651"/>
            <ac:picMk id="11" creationId="{D5DD5F1C-5EE4-D07F-3A09-71AA3DF4C0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D6294-E79D-4E65-BD11-06152226DE38}" type="datetimeFigureOut">
              <a:t>7/13/2026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C6097-1E3D-45A6-8494-BED351C5B71C}" type="slidenum">
              <a:t>‹#›</a:t>
            </a:fld>
            <a:endParaRPr lang="en-GB"/>
          </a:p>
        </p:txBody>
      </p:sp>
    </p:spTree>
    <p:extLst>
      <p:ext uri="{BB962C8B-B14F-4D97-AF65-F5344CB8AC3E}">
        <p14:creationId xmlns:p14="http://schemas.microsoft.com/office/powerpoint/2010/main" val="565555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hildline.org.uk/kid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spcc.org.uk/pan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sensemedia.org/videos/what-is-digital-citizenshi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098C-77B1-4146-8ABD-092379A787AB}" type="slidenum">
              <a:rPr lang="en-GB" smtClean="0"/>
              <a:t>1</a:t>
            </a:fld>
            <a:endParaRPr lang="en-GB"/>
          </a:p>
        </p:txBody>
      </p:sp>
    </p:spTree>
    <p:extLst>
      <p:ext uri="{BB962C8B-B14F-4D97-AF65-F5344CB8AC3E}">
        <p14:creationId xmlns:p14="http://schemas.microsoft.com/office/powerpoint/2010/main" val="128028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56848">
              <a:defRPr/>
            </a:pPr>
            <a:r>
              <a:rPr lang="en-GB" b="1" i="0" u="none">
                <a:solidFill>
                  <a:schemeClr val="tx1"/>
                </a:solidFill>
                <a:latin typeface="Verdana" panose="020B0604030504040204" pitchFamily="34" charset="0"/>
                <a:ea typeface="Verdana" panose="020B0604030504040204" pitchFamily="34" charset="0"/>
              </a:rPr>
              <a:t>Speak out Stay safe is our free, age-appropriate safeguarding programme</a:t>
            </a:r>
          </a:p>
          <a:p>
            <a:pPr defTabSz="956848">
              <a:defRPr/>
            </a:pPr>
            <a:r>
              <a:rPr lang="en-GB" b="0" i="0" u="none">
                <a:solidFill>
                  <a:schemeClr val="tx1"/>
                </a:solidFill>
                <a:effectLst/>
                <a:latin typeface="Verdana" panose="020B0604030504040204" pitchFamily="34" charset="0"/>
                <a:ea typeface="Verdana" panose="020B0604030504040204" pitchFamily="34" charset="0"/>
              </a:rPr>
              <a:t>in</a:t>
            </a:r>
            <a:r>
              <a:rPr lang="en-GB" b="0" i="0">
                <a:solidFill>
                  <a:schemeClr val="tx1"/>
                </a:solidFill>
                <a:effectLst/>
                <a:latin typeface="NSPCC-Regular" panose="020F0503030202060203" pitchFamily="34" charset="0"/>
              </a:rPr>
              <a:t>tended for children </a:t>
            </a:r>
            <a:r>
              <a:rPr lang="en-GB" b="1" i="0">
                <a:solidFill>
                  <a:schemeClr val="tx1"/>
                </a:solidFill>
                <a:effectLst/>
                <a:latin typeface="NSPCC-Regular" panose="020F0503030202060203" pitchFamily="34" charset="0"/>
              </a:rPr>
              <a:t>aged 5  to 11 </a:t>
            </a:r>
            <a:r>
              <a:rPr lang="en-GB" b="0" i="0">
                <a:solidFill>
                  <a:schemeClr val="tx1"/>
                </a:solidFill>
                <a:effectLst/>
                <a:latin typeface="NSPCC-Regular" panose="020F0503030202060203" pitchFamily="34" charset="0"/>
              </a:rPr>
              <a:t>and is designed to </a:t>
            </a:r>
            <a:r>
              <a:rPr lang="en-GB" b="1" i="0">
                <a:solidFill>
                  <a:schemeClr val="tx1"/>
                </a:solidFill>
                <a:effectLst/>
                <a:latin typeface="NSPCC-Regular" panose="020F0503030202060203" pitchFamily="34" charset="0"/>
              </a:rPr>
              <a:t>empower children and help them understand abuse in all its forms.</a:t>
            </a:r>
            <a:r>
              <a:rPr lang="en-GB" b="0" i="0">
                <a:solidFill>
                  <a:schemeClr val="tx1"/>
                </a:solidFill>
                <a:effectLst/>
                <a:latin typeface="NSPCC-Regular" panose="020F0503030202060203" pitchFamily="34" charset="0"/>
              </a:rPr>
              <a:t>  It will </a:t>
            </a:r>
            <a:r>
              <a:rPr lang="en-GB">
                <a:solidFill>
                  <a:schemeClr val="tx1"/>
                </a:solidFill>
                <a:latin typeface="Verdana" panose="020B0604030504040204" pitchFamily="34" charset="0"/>
                <a:ea typeface="Verdana" panose="020B0604030504040204" pitchFamily="34" charset="0"/>
              </a:rPr>
              <a:t>help reinforce key messages about abuse and neglect, as part of your school’s teaching </a:t>
            </a:r>
            <a:r>
              <a:rPr lang="en-GB" b="1">
                <a:solidFill>
                  <a:schemeClr val="tx1"/>
                </a:solidFill>
                <a:latin typeface="Verdana" panose="020B0604030504040204" pitchFamily="34" charset="0"/>
                <a:ea typeface="Verdana" panose="020B0604030504040204" pitchFamily="34" charset="0"/>
              </a:rPr>
              <a:t>on healthy relationships in an age sensitive </a:t>
            </a:r>
            <a:r>
              <a:rPr lang="en-GB">
                <a:solidFill>
                  <a:schemeClr val="tx1"/>
                </a:solidFill>
                <a:latin typeface="Verdana" panose="020B0604030504040204" pitchFamily="34" charset="0"/>
                <a:ea typeface="Verdana" panose="020B0604030504040204" pitchFamily="34" charset="0"/>
              </a:rPr>
              <a:t>way while assisting you to meet your safeguarding obligations, all while being aligned with the curriculum. </a:t>
            </a:r>
          </a:p>
          <a:p>
            <a:pPr>
              <a:spcAft>
                <a:spcPts val="1570"/>
              </a:spcAft>
            </a:pPr>
            <a:endParaRPr lang="en-GB" b="0" i="0">
              <a:solidFill>
                <a:schemeClr val="tx1"/>
              </a:solidFill>
              <a:effectLst/>
              <a:latin typeface="NSPCC-Regular" panose="020F0503030202060203" pitchFamily="34" charset="0"/>
            </a:endParaRPr>
          </a:p>
          <a:p>
            <a:pPr>
              <a:spcAft>
                <a:spcPts val="1570"/>
              </a:spcAft>
            </a:pPr>
            <a:r>
              <a:rPr lang="en-GB" b="0" i="0">
                <a:solidFill>
                  <a:schemeClr val="tx1"/>
                </a:solidFill>
                <a:effectLst/>
                <a:latin typeface="NSPCC-Regular" panose="020F0503030202060203" pitchFamily="34" charset="0"/>
              </a:rPr>
              <a:t>In the programme we focus on:</a:t>
            </a:r>
          </a:p>
          <a:p>
            <a:pPr marL="171450" indent="-171450">
              <a:lnSpc>
                <a:spcPct val="100000"/>
              </a:lnSpc>
              <a:spcAft>
                <a:spcPts val="0"/>
              </a:spcAft>
              <a:buFont typeface="Arial" panose="020B0604020202020204" pitchFamily="34" charset="0"/>
              <a:buChar char="•"/>
            </a:pPr>
            <a:r>
              <a:rPr lang="en-GB" b="0" i="0">
                <a:solidFill>
                  <a:schemeClr val="tx1"/>
                </a:solidFill>
                <a:effectLst/>
                <a:latin typeface="NSPCC-Regular" panose="020F0503030202060203" pitchFamily="34" charset="0"/>
              </a:rPr>
              <a:t>how to recognise </a:t>
            </a:r>
            <a:r>
              <a:rPr lang="en-GB" b="1" i="0">
                <a:solidFill>
                  <a:schemeClr val="tx1"/>
                </a:solidFill>
                <a:effectLst/>
                <a:latin typeface="NSPCC-Regular" panose="020F0503030202060203" pitchFamily="34" charset="0"/>
              </a:rPr>
              <a:t>the signs of abuse</a:t>
            </a:r>
            <a:r>
              <a:rPr lang="en-GB" b="0" i="0">
                <a:solidFill>
                  <a:schemeClr val="tx1"/>
                </a:solidFill>
                <a:effectLst/>
                <a:latin typeface="NSPCC-Regular" panose="020F0503030202060203" pitchFamily="34" charset="0"/>
              </a:rPr>
              <a:t>, </a:t>
            </a:r>
          </a:p>
          <a:p>
            <a:pPr marL="171450" indent="-171450">
              <a:lnSpc>
                <a:spcPct val="100000"/>
              </a:lnSpc>
              <a:spcAft>
                <a:spcPts val="0"/>
              </a:spcAft>
              <a:buFont typeface="Arial" panose="020B0604020202020204" pitchFamily="34" charset="0"/>
              <a:buChar char="•"/>
            </a:pPr>
            <a:r>
              <a:rPr lang="en-GB" b="0" i="0">
                <a:solidFill>
                  <a:schemeClr val="tx1"/>
                </a:solidFill>
                <a:effectLst/>
                <a:latin typeface="NSPCC-Regular" panose="020F0503030202060203" pitchFamily="34" charset="0"/>
              </a:rPr>
              <a:t>understand that its is </a:t>
            </a:r>
            <a:r>
              <a:rPr lang="en-GB" b="1" i="0">
                <a:solidFill>
                  <a:schemeClr val="tx1"/>
                </a:solidFill>
                <a:effectLst/>
                <a:latin typeface="NSPCC-Regular" panose="020F0503030202060203" pitchFamily="34" charset="0"/>
              </a:rPr>
              <a:t>never a child’s fault </a:t>
            </a:r>
          </a:p>
          <a:p>
            <a:pPr marL="171450" indent="-171450">
              <a:lnSpc>
                <a:spcPct val="100000"/>
              </a:lnSpc>
              <a:spcAft>
                <a:spcPts val="0"/>
              </a:spcAft>
              <a:buFont typeface="Arial" panose="020B0604020202020204" pitchFamily="34" charset="0"/>
              <a:buChar char="•"/>
            </a:pPr>
            <a:r>
              <a:rPr lang="en-GB" b="0" i="0">
                <a:solidFill>
                  <a:schemeClr val="tx1"/>
                </a:solidFill>
                <a:effectLst/>
                <a:latin typeface="NSPCC-Regular" panose="020F0503030202060203" pitchFamily="34" charset="0"/>
              </a:rPr>
              <a:t>and they have the </a:t>
            </a:r>
            <a:r>
              <a:rPr lang="en-GB" b="1" i="0">
                <a:solidFill>
                  <a:schemeClr val="tx1"/>
                </a:solidFill>
                <a:effectLst/>
                <a:latin typeface="NSPCC-Regular" panose="020F0503030202060203" pitchFamily="34" charset="0"/>
              </a:rPr>
              <a:t>right to be kept safe, </a:t>
            </a:r>
          </a:p>
          <a:p>
            <a:pPr marL="171450" indent="-171450">
              <a:lnSpc>
                <a:spcPct val="100000"/>
              </a:lnSpc>
              <a:spcAft>
                <a:spcPts val="0"/>
              </a:spcAft>
              <a:buFont typeface="Arial" panose="020B0604020202020204" pitchFamily="34" charset="0"/>
              <a:buChar char="•"/>
            </a:pPr>
            <a:r>
              <a:rPr lang="en-GB" b="1" i="0">
                <a:solidFill>
                  <a:schemeClr val="tx1"/>
                </a:solidFill>
                <a:effectLst/>
                <a:latin typeface="NSPCC-Regular" panose="020F0503030202060203" pitchFamily="34" charset="0"/>
              </a:rPr>
              <a:t>how to get help if they need it. </a:t>
            </a:r>
          </a:p>
          <a:p>
            <a:pPr marL="0" indent="0">
              <a:lnSpc>
                <a:spcPct val="100000"/>
              </a:lnSpc>
              <a:spcAft>
                <a:spcPts val="0"/>
              </a:spcAft>
              <a:buFont typeface="Arial" panose="020B0604020202020204" pitchFamily="34" charset="0"/>
              <a:buNone/>
            </a:pPr>
            <a:endParaRPr lang="en-GB" b="1" i="0">
              <a:solidFill>
                <a:schemeClr val="tx1"/>
              </a:solidFill>
              <a:effectLst/>
              <a:latin typeface="NSPCC-Regular" panose="020F0503030202060203" pitchFamily="34" charset="0"/>
            </a:endParaRPr>
          </a:p>
          <a:p>
            <a:pPr marL="179409" indent="-179409">
              <a:spcAft>
                <a:spcPts val="1570"/>
              </a:spcAft>
              <a:buFont typeface="Arial" panose="020B0604020202020204" pitchFamily="34" charset="0"/>
              <a:buChar char="•"/>
            </a:pPr>
            <a:r>
              <a:rPr lang="en-GB" b="0" i="0">
                <a:solidFill>
                  <a:schemeClr val="tx1"/>
                </a:solidFill>
                <a:effectLst/>
                <a:latin typeface="NSPCC-Regular" panose="020F0503030202060203" pitchFamily="34" charset="0"/>
              </a:rPr>
              <a:t>We're often asked if the use of the programme is suitable for year R and we always advise that this is at your discretion. If you have a particularly young cohort you may wish to use the assemblies as a class lesson instead so that you can take things at a slower pace or answer any questions that may come up from younger learners. Ideally it would be best to carry out the programme towards the end of their first year so that most of the children are 5.</a:t>
            </a:r>
          </a:p>
          <a:p>
            <a:pPr marL="0" indent="0">
              <a:spcAft>
                <a:spcPts val="1570"/>
              </a:spcAft>
              <a:buFont typeface="Arial" panose="020B0604020202020204" pitchFamily="34" charset="0"/>
              <a:buNone/>
            </a:pPr>
            <a:endParaRPr lang="en-GB" b="0" i="0">
              <a:solidFill>
                <a:schemeClr val="tx1"/>
              </a:solidFill>
              <a:effectLst/>
              <a:latin typeface="NSPCC-Regular" panose="020F0503030202060203" pitchFamily="34" charset="0"/>
            </a:endParaRPr>
          </a:p>
          <a:p>
            <a:pPr marL="179409" indent="-179409">
              <a:spcAft>
                <a:spcPts val="1570"/>
              </a:spcAft>
              <a:buFont typeface="Arial" panose="020B0604020202020204" pitchFamily="34" charset="0"/>
              <a:buChar char="•"/>
            </a:pPr>
            <a:r>
              <a:rPr lang="en-GB" b="0" i="0">
                <a:solidFill>
                  <a:schemeClr val="tx1"/>
                </a:solidFill>
                <a:effectLst/>
                <a:latin typeface="NSPCC-Regular" panose="020F0503030202060203" pitchFamily="34" charset="0"/>
              </a:rPr>
              <a:t>    The main goal of the programme is to assist</a:t>
            </a:r>
            <a:r>
              <a:rPr lang="en-GB" b="1" i="0">
                <a:solidFill>
                  <a:schemeClr val="tx1"/>
                </a:solidFill>
                <a:effectLst/>
                <a:latin typeface="NSPCC-Regular" panose="020F0503030202060203" pitchFamily="34" charset="0"/>
              </a:rPr>
              <a:t> children in identifying the sources of help available to them</a:t>
            </a:r>
            <a:r>
              <a:rPr lang="en-GB" b="0" i="0">
                <a:solidFill>
                  <a:schemeClr val="tx1"/>
                </a:solidFill>
                <a:effectLst/>
                <a:latin typeface="NSPCC-Regular" panose="020F0503030202060203" pitchFamily="34" charset="0"/>
              </a:rPr>
              <a:t>, including our </a:t>
            </a:r>
            <a:r>
              <a:rPr lang="en-GB" b="0" i="0" u="none" strike="noStrike">
                <a:solidFill>
                  <a:schemeClr val="tx1"/>
                </a:solidFill>
                <a:effectLst/>
                <a:latin typeface="NSPCC-Regular" panose="020F0503030202060203" pitchFamily="34" charset="0"/>
                <a:hlinkClick r:id="rId3" tooltip="Childline website for under 12s">
                  <a:extLst>
                    <a:ext uri="{A12FA001-AC4F-418D-AE19-62706E023703}">
                      <ahyp:hlinkClr xmlns:ahyp="http://schemas.microsoft.com/office/drawing/2018/hyperlinkcolor" val="tx"/>
                    </a:ext>
                  </a:extLst>
                </a:hlinkClick>
              </a:rPr>
              <a:t>Childline service</a:t>
            </a:r>
            <a:r>
              <a:rPr lang="en-GB" b="0" i="0" u="none" strike="noStrike">
                <a:solidFill>
                  <a:schemeClr val="tx1"/>
                </a:solidFill>
                <a:effectLst/>
                <a:latin typeface="NSPCC-Regular" panose="020F0503030202060203" pitchFamily="34" charset="0"/>
              </a:rPr>
              <a:t>s</a:t>
            </a:r>
            <a:r>
              <a:rPr lang="en-GB" b="0" i="0">
                <a:solidFill>
                  <a:schemeClr val="tx1"/>
                </a:solidFill>
                <a:effectLst/>
                <a:latin typeface="NSPCC-Regular" panose="020F0503030202060203" pitchFamily="34" charset="0"/>
              </a:rPr>
              <a:t>.</a:t>
            </a:r>
          </a:p>
          <a:p>
            <a:pPr marL="0" indent="0" algn="just">
              <a:lnSpc>
                <a:spcPct val="110000"/>
              </a:lnSpc>
              <a:buFont typeface="Arial" panose="020B0604020202020204" pitchFamily="34" charset="0"/>
              <a:buNone/>
              <a:defRPr/>
            </a:pPr>
            <a:endParaRPr lang="en-GB" b="0" i="0" u="none">
              <a:solidFill>
                <a:schemeClr val="tx1"/>
              </a:solidFill>
              <a:effectLst/>
              <a:latin typeface="NSPCC-Regular" panose="020F0503030202060203" pitchFamily="34" charset="0"/>
              <a:ea typeface="+mn-ea"/>
            </a:endParaRPr>
          </a:p>
          <a:p>
            <a:pPr marL="0" indent="0" algn="just">
              <a:lnSpc>
                <a:spcPct val="110000"/>
              </a:lnSpc>
              <a:buFont typeface="Arial" panose="020B0604020202020204" pitchFamily="34" charset="0"/>
              <a:buNone/>
              <a:defRPr/>
            </a:pPr>
            <a:r>
              <a:rPr lang="en-GB" b="1" i="0" u="none">
                <a:solidFill>
                  <a:schemeClr val="tx1"/>
                </a:solidFill>
                <a:latin typeface="Verdana" panose="020B0604030504040204" pitchFamily="34" charset="0"/>
                <a:ea typeface="Verdana" panose="020B0604030504040204" pitchFamily="34" charset="0"/>
              </a:rPr>
              <a:t>Speak out Stay safe </a:t>
            </a:r>
            <a:r>
              <a:rPr lang="en-GB" b="1" u="none">
                <a:solidFill>
                  <a:schemeClr val="tx1"/>
                </a:solidFill>
                <a:latin typeface="Verdana" panose="020B0604030504040204" pitchFamily="34" charset="0"/>
                <a:ea typeface="Verdana" panose="020B0604030504040204" pitchFamily="34" charset="0"/>
              </a:rPr>
              <a:t>is FREE </a:t>
            </a:r>
            <a:r>
              <a:rPr lang="en-GB" b="0" u="none">
                <a:solidFill>
                  <a:schemeClr val="tx1"/>
                </a:solidFill>
                <a:latin typeface="Verdana" panose="020B0604030504040204" pitchFamily="34" charset="0"/>
                <a:ea typeface="Verdana" panose="020B0604030504040204" pitchFamily="34" charset="0"/>
              </a:rPr>
              <a:t>- There is no obligation to fundraise. (Feedback I've been given has indicated that some people thought that the programme was a paid programme, but it is in fact completely free.)</a:t>
            </a:r>
          </a:p>
          <a:p>
            <a:pPr marL="0" indent="0" algn="just">
              <a:lnSpc>
                <a:spcPct val="110000"/>
              </a:lnSpc>
              <a:buFont typeface="Arial" panose="020B0604020202020204" pitchFamily="34" charset="0"/>
              <a:buNone/>
              <a:defRPr/>
            </a:pPr>
            <a:endParaRPr lang="en-GB" b="1" i="0">
              <a:solidFill>
                <a:schemeClr val="tx1"/>
              </a:solidFill>
              <a:latin typeface="Verdana" panose="020B0604030504040204" pitchFamily="34" charset="0"/>
              <a:ea typeface="Verdana" panose="020B0604030504040204" pitchFamily="34" charset="0"/>
            </a:endParaRPr>
          </a:p>
          <a:p>
            <a:pPr marL="0" indent="0" algn="just">
              <a:lnSpc>
                <a:spcPct val="110000"/>
              </a:lnSpc>
              <a:buFont typeface="Arial" panose="020B0604020202020204" pitchFamily="34" charset="0"/>
              <a:buNone/>
              <a:defRPr/>
            </a:pPr>
            <a:r>
              <a:rPr lang="en-GB">
                <a:solidFill>
                  <a:schemeClr val="tx1"/>
                </a:solidFill>
                <a:latin typeface="Verdana" panose="020B0604030504040204" pitchFamily="34" charset="0"/>
                <a:ea typeface="Verdana" panose="020B0604030504040204" pitchFamily="34" charset="0"/>
              </a:rPr>
              <a:t>The Programme uses </a:t>
            </a:r>
            <a:r>
              <a:rPr lang="en-GB" b="1">
                <a:solidFill>
                  <a:schemeClr val="tx1"/>
                </a:solidFill>
                <a:latin typeface="Verdana" panose="020B0604030504040204" pitchFamily="34" charset="0"/>
                <a:ea typeface="Verdana" panose="020B0604030504040204" pitchFamily="34" charset="0"/>
              </a:rPr>
              <a:t>our mascot BUDDY</a:t>
            </a:r>
            <a:r>
              <a:rPr lang="en-GB" b="0">
                <a:solidFill>
                  <a:schemeClr val="tx1"/>
                </a:solidFill>
                <a:latin typeface="Verdana" panose="020B0604030504040204" pitchFamily="34" charset="0"/>
                <a:ea typeface="Verdana" panose="020B0604030504040204" pitchFamily="34" charset="0"/>
              </a:rPr>
              <a:t> who </a:t>
            </a:r>
            <a:r>
              <a:rPr lang="en-GB">
                <a:solidFill>
                  <a:schemeClr val="tx1"/>
                </a:solidFill>
                <a:latin typeface="Verdana" panose="020B0604030504040204" pitchFamily="34" charset="0"/>
                <a:ea typeface="Verdana" panose="020B0604030504040204" pitchFamily="34" charset="0"/>
              </a:rPr>
              <a:t>is a speech bubble representing children’s rights.</a:t>
            </a:r>
          </a:p>
          <a:p>
            <a:pPr defTabSz="956848" eaLnBrk="1" fontAlgn="auto" hangingPunct="1">
              <a:spcBef>
                <a:spcPts val="0"/>
              </a:spcBef>
              <a:spcAft>
                <a:spcPts val="0"/>
              </a:spcAft>
              <a:defRPr/>
            </a:pPr>
            <a:endParaRPr lang="en-US"/>
          </a:p>
        </p:txBody>
      </p:sp>
      <p:sp>
        <p:nvSpPr>
          <p:cNvPr id="4" name="Slide Number Placeholder 3"/>
          <p:cNvSpPr>
            <a:spLocks noGrp="1"/>
          </p:cNvSpPr>
          <p:nvPr>
            <p:ph type="sldNum" sz="quarter" idx="5"/>
          </p:nvPr>
        </p:nvSpPr>
        <p:spPr/>
        <p:txBody>
          <a:bodyPr/>
          <a:lstStyle/>
          <a:p>
            <a:fld id="{B46EA13E-3888-7340-B6C3-A6765D0468F2}" type="slidenum">
              <a:rPr lang="en-US" smtClean="0"/>
              <a:t>2</a:t>
            </a:fld>
            <a:endParaRPr lang="en-US"/>
          </a:p>
        </p:txBody>
      </p:sp>
    </p:spTree>
    <p:extLst>
      <p:ext uri="{BB962C8B-B14F-4D97-AF65-F5344CB8AC3E}">
        <p14:creationId xmlns:p14="http://schemas.microsoft.com/office/powerpoint/2010/main" val="297162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3" y="742950"/>
            <a:ext cx="6604000" cy="3714750"/>
          </a:xfrm>
        </p:spPr>
      </p:sp>
      <p:sp>
        <p:nvSpPr>
          <p:cNvPr id="3" name="Notes Placeholder 2"/>
          <p:cNvSpPr>
            <a:spLocks noGrp="1"/>
          </p:cNvSpPr>
          <p:nvPr>
            <p:ph type="body" idx="1"/>
          </p:nvPr>
        </p:nvSpPr>
        <p:spPr/>
        <p:txBody>
          <a:bodyPr>
            <a:normAutofit fontScale="92500" lnSpcReduction="20000"/>
          </a:bodyPr>
          <a:lstStyle/>
          <a:p>
            <a:r>
              <a:rPr lang="en-GB" dirty="0">
                <a:solidFill>
                  <a:schemeClr val="tx1"/>
                </a:solidFill>
                <a:latin typeface="NSPCC Regular" panose="020F0503030202060203" pitchFamily="34" charset="0"/>
              </a:rPr>
              <a:t>The Practitioner Toolkit is a new resource developed for those working in alternative provision settings, for example:</a:t>
            </a:r>
          </a:p>
          <a:p>
            <a:endParaRPr lang="en-GB" dirty="0">
              <a:solidFill>
                <a:schemeClr val="tx1"/>
              </a:solidFill>
              <a:latin typeface="NSPCC Regular" panose="020F0503030202060203" pitchFamily="34" charset="0"/>
            </a:endParaRPr>
          </a:p>
          <a:p>
            <a:pPr rtl="0" fontAlgn="base"/>
            <a:r>
              <a:rPr lang="en-GB" sz="1200" b="0" i="0" kern="1200" dirty="0">
                <a:solidFill>
                  <a:schemeClr val="tx1"/>
                </a:solidFill>
                <a:effectLst/>
                <a:latin typeface="+mn-lt"/>
                <a:ea typeface="+mn-ea"/>
                <a:cs typeface="+mn-cs"/>
              </a:rPr>
              <a:t>Pupil Referral Units/EOTAS (or Education Other Than At School Settings)</a:t>
            </a:r>
          </a:p>
          <a:p>
            <a:pPr rtl="0" fontAlgn="base"/>
            <a:r>
              <a:rPr lang="en-GB" sz="1200" b="0" i="0" kern="1200" dirty="0">
                <a:solidFill>
                  <a:schemeClr val="tx1"/>
                </a:solidFill>
                <a:effectLst/>
                <a:latin typeface="+mn-lt"/>
                <a:ea typeface="+mn-ea"/>
                <a:cs typeface="+mn-cs"/>
              </a:rPr>
              <a:t>Secure units </a:t>
            </a:r>
          </a:p>
          <a:p>
            <a:pPr rtl="0" fontAlgn="base"/>
            <a:r>
              <a:rPr lang="en-GB" sz="1200" b="0" i="0" kern="1200" dirty="0">
                <a:solidFill>
                  <a:schemeClr val="tx1"/>
                </a:solidFill>
                <a:effectLst/>
                <a:latin typeface="+mn-lt"/>
                <a:ea typeface="+mn-ea"/>
                <a:cs typeface="+mn-cs"/>
              </a:rPr>
              <a:t>Hospital schools </a:t>
            </a:r>
          </a:p>
          <a:p>
            <a:pPr rtl="0" fontAlgn="base"/>
            <a:r>
              <a:rPr lang="en-GB" sz="1200" b="0" i="0" kern="1200" dirty="0">
                <a:solidFill>
                  <a:schemeClr val="tx1"/>
                </a:solidFill>
                <a:effectLst/>
                <a:latin typeface="+mn-lt"/>
                <a:ea typeface="+mn-ea"/>
                <a:cs typeface="+mn-cs"/>
              </a:rPr>
              <a:t>Online schools </a:t>
            </a:r>
          </a:p>
          <a:p>
            <a:r>
              <a:rPr lang="en-GB" sz="1200" b="0" i="0" kern="1200" dirty="0">
                <a:solidFill>
                  <a:schemeClr val="tx1"/>
                </a:solidFill>
                <a:effectLst/>
                <a:latin typeface="+mn-lt"/>
                <a:ea typeface="+mn-ea"/>
                <a:cs typeface="+mn-cs"/>
              </a:rPr>
              <a:t>LA specialist practitioners/teams</a:t>
            </a:r>
          </a:p>
          <a:p>
            <a:endParaRPr lang="en-GB"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chemeClr val="tx1"/>
                </a:solidFill>
                <a:latin typeface="NSPCC Regular" panose="020F0503030202060203" pitchFamily="34" charset="0"/>
              </a:rPr>
              <a:t>The resources within the toolkit convey the same Speak out Stay safe messages that children in school settings receive but offers a variety of activities for professionals to use as needed, instead of an assembly, workshop and lesson plans. </a:t>
            </a:r>
          </a:p>
          <a:p>
            <a:endParaRPr lang="en-GB" dirty="0">
              <a:solidFill>
                <a:schemeClr val="tx1"/>
              </a:solidFill>
              <a:latin typeface="NSPCC Regular" panose="020F0503030202060203" pitchFamily="34" charset="0"/>
            </a:endParaRPr>
          </a:p>
          <a:p>
            <a:r>
              <a:rPr lang="en-GB" dirty="0">
                <a:solidFill>
                  <a:schemeClr val="tx1"/>
                </a:solidFill>
                <a:latin typeface="NSPCC Regular" panose="020F0503030202060203" pitchFamily="34" charset="0"/>
              </a:rPr>
              <a:t>The toolkit is designed for use with children aged 5 to 11 and includes flexible, interactive resources that can be adapted for use with children either individually or in small groups; the resources can be selected and used based on what is most suitable for the child or children involved, and they can be adapted as necessary. </a:t>
            </a:r>
          </a:p>
          <a:p>
            <a:endParaRPr lang="en-GB" dirty="0">
              <a:solidFill>
                <a:schemeClr val="tx1"/>
              </a:solidFill>
              <a:latin typeface="NSPCC Regular" panose="020F0503030202060203" pitchFamily="34" charset="0"/>
            </a:endParaRPr>
          </a:p>
          <a:p>
            <a:r>
              <a:rPr lang="en-GB" dirty="0">
                <a:solidFill>
                  <a:schemeClr val="tx1"/>
                </a:solidFill>
                <a:latin typeface="NSPCC Regular" panose="020F0503030202060203" pitchFamily="34" charset="0"/>
              </a:rPr>
              <a:t>It uses hands-on activities, discussions and videos and covers the different types of abuse in an age-appropriate way. It includes activities that help children understand their rights and to feel empowered to speak out if something is wrong. Supporting the practitioner is also a key part of the toolkit, with resources included to help guide and facilitate delivery.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57027-D69C-44BC-B084-924BCE3584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023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775DA-37EA-6E72-89EF-43FAA2F44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1A7F7-81E5-EF2A-E590-A35409BB057D}"/>
              </a:ext>
            </a:extLst>
          </p:cNvPr>
          <p:cNvSpPr>
            <a:spLocks noGrp="1" noRot="1" noChangeAspect="1"/>
          </p:cNvSpPr>
          <p:nvPr>
            <p:ph type="sldImg"/>
          </p:nvPr>
        </p:nvSpPr>
        <p:spPr>
          <a:xfrm>
            <a:off x="30163" y="742950"/>
            <a:ext cx="6604000" cy="3714750"/>
          </a:xfrm>
        </p:spPr>
      </p:sp>
      <p:sp>
        <p:nvSpPr>
          <p:cNvPr id="3" name="Notes Placeholder 2">
            <a:extLst>
              <a:ext uri="{FF2B5EF4-FFF2-40B4-BE49-F238E27FC236}">
                <a16:creationId xmlns:a16="http://schemas.microsoft.com/office/drawing/2014/main" id="{729E87A7-C833-5DF5-F319-A15C3190453B}"/>
              </a:ext>
            </a:extLst>
          </p:cNvPr>
          <p:cNvSpPr>
            <a:spLocks noGrp="1"/>
          </p:cNvSpPr>
          <p:nvPr>
            <p:ph type="body" idx="1"/>
          </p:nvPr>
        </p:nvSpPr>
        <p:spPr/>
        <p:txBody>
          <a:bodyPr>
            <a:normAutofit/>
          </a:bodyPr>
          <a:lstStyle/>
          <a:p>
            <a:pPr rtl="0" fontAlgn="base"/>
            <a:r>
              <a:rPr lang="en-GB" sz="1200" b="0" i="0" kern="1200">
                <a:solidFill>
                  <a:schemeClr val="tx1"/>
                </a:solidFill>
                <a:effectLst/>
                <a:latin typeface="+mn-lt"/>
                <a:ea typeface="+mn-ea"/>
                <a:cs typeface="+mn-cs"/>
              </a:rPr>
              <a:t>The Home Education Resource Pack is designed to support children and young people at home, particularly those who do not have access to our Speak out Stay safe programme through an education provider.   </a:t>
            </a:r>
          </a:p>
          <a:p>
            <a:pPr rtl="0" fontAlgn="base"/>
            <a:endParaRPr lang="en-GB" sz="1200" b="0" i="0" kern="1200">
              <a:solidFill>
                <a:schemeClr val="tx1"/>
              </a:solidFill>
              <a:effectLst/>
              <a:latin typeface="+mn-lt"/>
              <a:ea typeface="+mn-ea"/>
              <a:cs typeface="+mn-cs"/>
            </a:endParaRPr>
          </a:p>
          <a:p>
            <a:pPr rtl="0" fontAlgn="base"/>
            <a:r>
              <a:rPr lang="en-GB" sz="1200" b="0" i="0" kern="1200">
                <a:solidFill>
                  <a:schemeClr val="tx1"/>
                </a:solidFill>
                <a:effectLst/>
                <a:latin typeface="+mn-lt"/>
                <a:ea typeface="+mn-ea"/>
                <a:cs typeface="+mn-cs"/>
              </a:rPr>
              <a:t>It is freely available via our NSPCC Learning platform and aimed at being used by parents and carers and/or home educators. It includes a range of engaging and age-appropriate activities, resources and videos for use with children aged 5-11. </a:t>
            </a:r>
          </a:p>
          <a:p>
            <a:pPr rtl="0" fontAlgn="base"/>
            <a:endParaRPr lang="en-GB" sz="1200" b="0" i="0" kern="1200">
              <a:solidFill>
                <a:schemeClr val="tx1"/>
              </a:solidFill>
              <a:effectLst/>
              <a:latin typeface="+mn-lt"/>
              <a:ea typeface="+mn-ea"/>
              <a:cs typeface="+mn-cs"/>
            </a:endParaRPr>
          </a:p>
          <a:p>
            <a:pPr rtl="0" fontAlgn="base"/>
            <a:r>
              <a:rPr lang="en-GB" sz="1200" b="0" i="0" kern="1200">
                <a:solidFill>
                  <a:schemeClr val="tx1"/>
                </a:solidFill>
                <a:effectLst/>
                <a:latin typeface="+mn-lt"/>
                <a:ea typeface="+mn-ea"/>
                <a:cs typeface="+mn-cs"/>
              </a:rPr>
              <a:t>All activities within the pack are easy to run and utilise resources that can be readily found at home. There are introductory materials to support with facilitation of the activities, including video briefs and scripts. The resources cover a range of topics including feelings, worries, safe adults, children's rights and an online safety Childline scavenger hunt. There is also signposting for self-help and further support, and to additional NSPCC resources. </a:t>
            </a:r>
          </a:p>
          <a:p>
            <a:endParaRPr lang="en-GB">
              <a:solidFill>
                <a:schemeClr val="tx1"/>
              </a:solidFill>
              <a:latin typeface="NSPCC Regular" panose="020F0503030202060203" pitchFamily="34" charset="0"/>
            </a:endParaRPr>
          </a:p>
        </p:txBody>
      </p:sp>
      <p:sp>
        <p:nvSpPr>
          <p:cNvPr id="4" name="Slide Number Placeholder 3">
            <a:extLst>
              <a:ext uri="{FF2B5EF4-FFF2-40B4-BE49-F238E27FC236}">
                <a16:creationId xmlns:a16="http://schemas.microsoft.com/office/drawing/2014/main" id="{295646AF-35A1-08FE-0107-9C7A252C31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57027-D69C-44BC-B084-924BCE3584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673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6763"/>
            <a:ext cx="6823075" cy="3838575"/>
          </a:xfrm>
        </p:spPr>
      </p:sp>
      <p:sp>
        <p:nvSpPr>
          <p:cNvPr id="3" name="Notes Placeholder 2"/>
          <p:cNvSpPr>
            <a:spLocks noGrp="1"/>
          </p:cNvSpPr>
          <p:nvPr>
            <p:ph type="body" idx="1"/>
          </p:nvPr>
        </p:nvSpPr>
        <p:spPr/>
        <p:txBody>
          <a:bodyPr/>
          <a:lstStyle/>
          <a:p>
            <a:r>
              <a:rPr lang="en-GB" b="1" dirty="0"/>
              <a:t>Talking PANTS with your children</a:t>
            </a:r>
            <a:endParaRPr lang="en-GB" dirty="0"/>
          </a:p>
          <a:p>
            <a:r>
              <a:rPr lang="en-GB" dirty="0"/>
              <a:t>Talk PANTS is a simple conversation using our mascot Pantosaurus, to help keep your child safe from sexual abuse. You can find out more and download the free resources on our website</a:t>
            </a:r>
            <a:r>
              <a:rPr lang="en-GB" u="sng" dirty="0"/>
              <a:t>.</a:t>
            </a:r>
            <a:r>
              <a:rPr lang="en-GB" dirty="0"/>
              <a:t> Penguin and Ladybird have also partnered with the NSPCC to create a brand new </a:t>
            </a:r>
            <a:r>
              <a:rPr lang="en-GB" dirty="0" err="1"/>
              <a:t>Pantosaurus</a:t>
            </a:r>
            <a:r>
              <a:rPr lang="en-GB" dirty="0"/>
              <a:t> book aimed at children ages 4 - 8. </a:t>
            </a:r>
          </a:p>
          <a:p>
            <a:r>
              <a:rPr lang="en-GB" b="1" dirty="0"/>
              <a:t> </a:t>
            </a:r>
            <a:endParaRPr lang="en-GB" u="sng" dirty="0"/>
          </a:p>
          <a:p>
            <a:pPr marL="175788" indent="-175788">
              <a:buFont typeface="Arial" panose="020B0604020202020204" pitchFamily="34" charset="0"/>
              <a:buChar char="•"/>
            </a:pPr>
            <a:r>
              <a:rPr lang="en-GB" dirty="0"/>
              <a:t>The pantosaurus resources were previously intended for early years but due to its popularity has been updated and expanded this year to support the messages in the </a:t>
            </a:r>
            <a:r>
              <a:rPr lang="en-GB" dirty="0" err="1"/>
              <a:t>soss</a:t>
            </a:r>
            <a:r>
              <a:rPr lang="en-GB" dirty="0"/>
              <a:t> programme and now has lesson plans for ages up to 11.  </a:t>
            </a:r>
          </a:p>
          <a:p>
            <a:pPr marL="175788" indent="-175788">
              <a:buFont typeface="Arial" panose="020B0604020202020204" pitchFamily="34" charset="0"/>
              <a:buChar char="•"/>
            </a:pPr>
            <a:r>
              <a:rPr lang="en-GB" dirty="0"/>
              <a:t>The goal was to provide another useful re-enforcement tool that the children are familiar with and we often find schools use talk Pants with children who are transitioning from EYFS settings, or by alternating the new programme with SOSS. </a:t>
            </a:r>
          </a:p>
          <a:p>
            <a:pPr defTabSz="937534">
              <a:defRPr/>
            </a:pPr>
            <a:r>
              <a:rPr lang="en-GB" u="sng" dirty="0">
                <a:hlinkClick r:id="rId3"/>
              </a:rPr>
              <a:t>www.nspcc.org.uk/pants</a:t>
            </a:r>
            <a:r>
              <a:rPr lang="en-GB" u="sng" dirty="0"/>
              <a:t> </a:t>
            </a:r>
          </a:p>
          <a:p>
            <a:endParaRPr lang="en-GB" dirty="0"/>
          </a:p>
          <a:p>
            <a:r>
              <a:rPr lang="en-GB" dirty="0"/>
              <a:t>Links:</a:t>
            </a:r>
          </a:p>
          <a:p>
            <a:r>
              <a:rPr lang="en-GB" dirty="0"/>
              <a:t>https://learning.nspcc.org.uk/research-resources/schools/pants-teaching</a:t>
            </a:r>
          </a:p>
          <a:p>
            <a:r>
              <a:rPr lang="en-GB" dirty="0"/>
              <a:t>https://www.youtube.com/watch?v=-lL07JOGU5o</a:t>
            </a:r>
          </a:p>
          <a:p>
            <a:endParaRPr lang="en-GB" dirty="0"/>
          </a:p>
          <a:p>
            <a:r>
              <a:rPr lang="en-GB" b="1" i="1" dirty="0"/>
              <a:t>Here’s a look at </a:t>
            </a:r>
            <a:r>
              <a:rPr lang="en-GB" b="1" i="1" dirty="0" err="1"/>
              <a:t>Pantasuarus</a:t>
            </a:r>
            <a:r>
              <a:rPr lang="en-GB" b="1" i="1" dirty="0"/>
              <a:t> </a:t>
            </a:r>
            <a:r>
              <a:rPr lang="en-GB" i="1" dirty="0"/>
              <a:t>– Video auto plays next slide</a:t>
            </a:r>
          </a:p>
        </p:txBody>
      </p:sp>
      <p:sp>
        <p:nvSpPr>
          <p:cNvPr id="4" name="Slide Number Placeholder 3"/>
          <p:cNvSpPr>
            <a:spLocks noGrp="1"/>
          </p:cNvSpPr>
          <p:nvPr>
            <p:ph type="sldNum" sz="quarter" idx="10"/>
          </p:nvPr>
        </p:nvSpPr>
        <p:spPr/>
        <p:txBody>
          <a:bodyPr/>
          <a:lstStyle/>
          <a:p>
            <a:pPr>
              <a:defRPr/>
            </a:pPr>
            <a:fld id="{40257027-D69C-44BC-B084-924BCE3584A2}" type="slidenum">
              <a:rPr lang="en-US" smtClean="0"/>
              <a:pPr>
                <a:defRPr/>
              </a:pPr>
              <a:t>5</a:t>
            </a:fld>
            <a:endParaRPr lang="en-US"/>
          </a:p>
        </p:txBody>
      </p:sp>
    </p:spTree>
    <p:extLst>
      <p:ext uri="{BB962C8B-B14F-4D97-AF65-F5344CB8AC3E}">
        <p14:creationId xmlns:p14="http://schemas.microsoft.com/office/powerpoint/2010/main" val="25175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Aft>
                <a:spcPts val="837"/>
              </a:spcAft>
            </a:pPr>
            <a:r>
              <a:rPr lang="en-GB" b="1" dirty="0">
                <a:latin typeface="Calibri"/>
                <a:ea typeface="Calibri"/>
                <a:cs typeface="Calibri"/>
              </a:rPr>
              <a:t>Talk Relationships is our new programme </a:t>
            </a:r>
            <a:r>
              <a:rPr lang="en-GB" dirty="0">
                <a:latin typeface="Calibri"/>
                <a:ea typeface="Calibri"/>
                <a:cs typeface="Calibri"/>
              </a:rPr>
              <a:t>supporting secondary school settings to confidently deliver sex and relationships education.  </a:t>
            </a:r>
          </a:p>
          <a:p>
            <a:pPr marL="175788" indent="-175788">
              <a:lnSpc>
                <a:spcPct val="107000"/>
              </a:lnSpc>
              <a:spcAft>
                <a:spcPts val="837"/>
              </a:spcAft>
              <a:buFont typeface="Arial" panose="020B0604020202020204" pitchFamily="34" charset="0"/>
              <a:buChar char="•"/>
            </a:pPr>
            <a:r>
              <a:rPr lang="en-GB" dirty="0">
                <a:latin typeface="Calibri"/>
                <a:ea typeface="Calibri"/>
                <a:cs typeface="Calibri"/>
              </a:rPr>
              <a:t>It consists of a suite of resources that schools can use to deliver high quality RSE teaching in their settings. </a:t>
            </a:r>
            <a:endParaRPr lang="en-GB" dirty="0">
              <a:latin typeface="Calibri" panose="020F0502020204030204" pitchFamily="34" charset="0"/>
              <a:ea typeface="Calibri" panose="020F0502020204030204" pitchFamily="34" charset="0"/>
              <a:cs typeface="Calibri" panose="020F0502020204030204" pitchFamily="34" charset="0"/>
            </a:endParaRPr>
          </a:p>
          <a:p>
            <a:pPr marL="175788" indent="-175788">
              <a:lnSpc>
                <a:spcPct val="107000"/>
              </a:lnSpc>
              <a:spcAft>
                <a:spcPts val="837"/>
              </a:spcAft>
              <a:buFont typeface="Arial" panose="020B0604020202020204" pitchFamily="34" charset="0"/>
              <a:buChar char="•"/>
            </a:pPr>
            <a:endParaRPr lang="en-GB" dirty="0">
              <a:latin typeface="Calibri"/>
              <a:ea typeface="Calibri"/>
              <a:cs typeface="Calibri"/>
            </a:endParaRPr>
          </a:p>
          <a:p>
            <a:pPr marL="175788" indent="-175788">
              <a:lnSpc>
                <a:spcPct val="107000"/>
              </a:lnSpc>
              <a:spcAft>
                <a:spcPts val="837"/>
              </a:spcAft>
              <a:buFont typeface="Arial" panose="020B0604020202020204" pitchFamily="34" charset="0"/>
              <a:buChar char="•"/>
            </a:pPr>
            <a:r>
              <a:rPr lang="en-GB" dirty="0">
                <a:latin typeface="Calibri"/>
                <a:ea typeface="Calibri"/>
                <a:cs typeface="Calibri"/>
              </a:rPr>
              <a:t>We want all young people to understand healthy behaviours in relationships and recognise their right to be safe, heard and respected. And we want them to know how to get help from a safe adult if they need it. </a:t>
            </a:r>
            <a:endParaRPr lang="en-GB"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37"/>
              </a:spcAft>
            </a:pP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868BE41-F264-CE49-8285-AAC268BF553A}" type="slidenum">
              <a:rPr lang="en-GB" smtClean="0"/>
              <a:pPr/>
              <a:t>6</a:t>
            </a:fld>
            <a:endParaRPr lang="en-GB" dirty="0"/>
          </a:p>
        </p:txBody>
      </p:sp>
    </p:spTree>
    <p:extLst>
      <p:ext uri="{BB962C8B-B14F-4D97-AF65-F5344CB8AC3E}">
        <p14:creationId xmlns:p14="http://schemas.microsoft.com/office/powerpoint/2010/main" val="428961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B0639-C510-2DE5-0082-D8A4AC44B2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F6817-24C6-A1EC-0A78-ED5F1EDB895A}"/>
              </a:ext>
            </a:extLst>
          </p:cNvPr>
          <p:cNvSpPr>
            <a:spLocks noGrp="1" noRot="1" noChangeAspect="1"/>
          </p:cNvSpPr>
          <p:nvPr>
            <p:ph type="sldImg"/>
          </p:nvPr>
        </p:nvSpPr>
        <p:spPr>
          <a:xfrm>
            <a:off x="30163" y="742950"/>
            <a:ext cx="6604000" cy="3714750"/>
          </a:xfrm>
        </p:spPr>
      </p:sp>
      <p:sp>
        <p:nvSpPr>
          <p:cNvPr id="3" name="Notes Placeholder 2">
            <a:extLst>
              <a:ext uri="{FF2B5EF4-FFF2-40B4-BE49-F238E27FC236}">
                <a16:creationId xmlns:a16="http://schemas.microsoft.com/office/drawing/2014/main" id="{C4610F74-9267-0A7B-8AB0-766E2698DA69}"/>
              </a:ext>
            </a:extLst>
          </p:cNvPr>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rPr>
              <a:t>The NSPCC are working in partnership with a charity called Common Sense, the aim of this partnership is to help us ensure that every child is safe online. </a:t>
            </a:r>
          </a:p>
          <a:p>
            <a:pPr algn="l"/>
            <a:endParaRPr lang="en-GB" b="0" i="0">
              <a:solidFill>
                <a:schemeClr val="tx1"/>
              </a:solidFill>
              <a:effectLst/>
              <a:latin typeface="NSPCC Regular" panose="020F050303020206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rPr>
              <a:t>Common Sense is a charity registered in England and Wales, (</a:t>
            </a:r>
            <a:r>
              <a:rPr lang="en-US" sz="1200"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rPr>
              <a:t>SCOTLAND - the Scottish Government are recommending CSE resources to schools, and are working on aligning it to the curriculum​/ NORTHERN IRELAND - very early stages of a strategic partnership to share the Common Sense resources​) Common Sense HQ is </a:t>
            </a:r>
            <a:r>
              <a:rPr lang="en-GB" sz="1200"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rPr>
              <a:t>in San Francisco, USA., So resources can be quite Americanised but there are links to UK resources to for each lesson.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NSPCC Regular" panose="020F0503030202060203" pitchFamily="34" charset="0"/>
                <a:ea typeface="Lato"/>
                <a:cs typeface="Times New Roman"/>
              </a:rPr>
              <a:t>Common Sense Media’s free </a:t>
            </a:r>
            <a:r>
              <a:rPr kumimoji="0" lang="en-GB" sz="1200" b="1" i="0" u="none" strike="noStrike" kern="1200" cap="none" spc="0" normalizeH="0" baseline="0" noProof="0">
                <a:ln>
                  <a:noFill/>
                </a:ln>
                <a:solidFill>
                  <a:schemeClr val="tx1"/>
                </a:solidFill>
                <a:effectLst/>
                <a:uLnTx/>
                <a:uFillTx/>
                <a:latin typeface="NSPCC Regular" panose="020F0503030202060203" pitchFamily="34" charset="0"/>
                <a:ea typeface="Lato"/>
                <a:cs typeface="Times New Roman"/>
              </a:rPr>
              <a:t>Digital Citizenship</a:t>
            </a:r>
            <a:r>
              <a:rPr kumimoji="0" lang="en-GB" sz="1200" b="0" i="0" u="none" strike="noStrike" kern="1200" cap="none" spc="0" normalizeH="0" baseline="0" noProof="0">
                <a:ln>
                  <a:noFill/>
                </a:ln>
                <a:solidFill>
                  <a:schemeClr val="tx1"/>
                </a:solidFill>
                <a:effectLst/>
                <a:uLnTx/>
                <a:uFillTx/>
                <a:latin typeface="NSPCC Regular" panose="020F0503030202060203" pitchFamily="34" charset="0"/>
                <a:ea typeface="Lato"/>
                <a:cs typeface="Times New Roman"/>
              </a:rPr>
              <a:t> education resources are used and trusted by more than 1 million users worldwide.</a:t>
            </a:r>
            <a:endParaRPr kumimoji="0" lang="en-GB" sz="1200" b="0" i="0" u="none" strike="noStrike" kern="1200" cap="none" spc="0" normalizeH="0" baseline="0" noProof="0">
              <a:ln>
                <a:noFill/>
              </a:ln>
              <a:solidFill>
                <a:schemeClr val="tx1"/>
              </a:solidFill>
              <a:effectLst/>
              <a:uLnTx/>
              <a:uFillTx/>
              <a:latin typeface="NSPCC Regular" panose="020F0503030202060203" pitchFamily="34" charset="0"/>
              <a:ea typeface="Lato" panose="020F0502020204030203" pitchFamily="34" charset="0"/>
              <a:cs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NSPCC Regular" panose="020F050303020206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NSPCC Regular" panose="020F0503030202060203" pitchFamily="34" charset="0"/>
                <a:ea typeface="Lato"/>
                <a:cs typeface="Lato"/>
              </a:rPr>
              <a:t>The resources engage learners to think critically, participate responsibly and take ownership of their digital lives.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chemeClr val="tx1"/>
              </a:solidFill>
              <a:effectLst/>
              <a:uLnTx/>
              <a:uFillTx/>
              <a:latin typeface="NSPCC Regular" panose="020F050303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NSPCC Regular" panose="020F0503030202060203" pitchFamily="34" charset="0"/>
                <a:ea typeface="Lato"/>
                <a:cs typeface="Lato"/>
              </a:rPr>
              <a:t>They help build online resilience with easy-to-use lessons, which include videos, exercises and activities that empower young people with responsible real-world practices as they participate online. Materials are included for parents and carers within every lesson. </a:t>
            </a:r>
          </a:p>
          <a:p>
            <a:endParaRPr lang="en-GB" b="0" i="0">
              <a:solidFill>
                <a:schemeClr val="tx1"/>
              </a:solidFill>
              <a:effectLst/>
              <a:latin typeface="NSPCC Regular" panose="020F0503030202060203" pitchFamily="34" charset="0"/>
            </a:endParaRPr>
          </a:p>
          <a:p>
            <a:pPr>
              <a:lnSpc>
                <a:spcPct val="107000"/>
              </a:lnSpc>
              <a:spcAft>
                <a:spcPts val="800"/>
              </a:spcAft>
            </a:pPr>
            <a:r>
              <a:rPr lang="en-GB" sz="1200" b="1"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rPr>
              <a:t>What are the Digital Citizenship Resources?</a:t>
            </a:r>
          </a:p>
          <a:p>
            <a:pPr>
              <a:lnSpc>
                <a:spcPct val="107000"/>
              </a:lnSpc>
              <a:spcAft>
                <a:spcPts val="800"/>
              </a:spcAft>
            </a:pPr>
            <a:r>
              <a:rPr lang="en-GB" sz="1200"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rPr>
              <a:t> </a:t>
            </a:r>
          </a:p>
          <a:p>
            <a:pPr marL="342900" lvl="0" indent="-342900">
              <a:lnSpc>
                <a:spcPct val="107000"/>
              </a:lnSpc>
              <a:buFont typeface="Symbol" panose="05050102010706020507" pitchFamily="18" charset="2"/>
              <a:buChar char=""/>
            </a:pPr>
            <a:r>
              <a:rPr lang="en-GB" sz="1200"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rPr>
              <a:t>​Essentially it a suite of resources for schools to use. They help build online resilience with easy-to-use lessons, which include videos, exercises and activities that empower young people with responsible real-world practices as they participate online. Materials are also included for parents and carers within every lesson. </a:t>
            </a:r>
            <a:r>
              <a:rPr lang="en-US" sz="1200"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rPr>
              <a:t>​</a:t>
            </a:r>
            <a:r>
              <a:rPr lang="en-GB" sz="1200"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GB" sz="1200" b="1"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rPr>
              <a:t>The resources engage young people to become a responsible digital citizen</a:t>
            </a:r>
            <a:endParaRPr lang="en-GB" sz="1200"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rPr>
              <a:t>But what is a digital citizen? A </a:t>
            </a:r>
            <a:r>
              <a:rPr lang="en-GB" sz="1200" u="sng"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Digital citizen </a:t>
            </a:r>
            <a:r>
              <a:rPr lang="en-GB" sz="1200" kern="100">
                <a:solidFill>
                  <a:schemeClr val="tx1"/>
                </a:solidFill>
                <a:effectLst/>
                <a:latin typeface="NSPCC Regular" panose="020F0503030202060203" pitchFamily="34" charset="0"/>
                <a:ea typeface="Aptos" panose="020B0004020202020204" pitchFamily="34" charset="0"/>
                <a:cs typeface="Times New Roman" panose="02020603050405020304" pitchFamily="18" charset="0"/>
              </a:rPr>
              <a:t>is a learner who can think critically, participate responsibly and take ownership of their digital life and the resources offered support children to do this.</a:t>
            </a:r>
          </a:p>
        </p:txBody>
      </p:sp>
      <p:sp>
        <p:nvSpPr>
          <p:cNvPr id="4" name="Slide Number Placeholder 3">
            <a:extLst>
              <a:ext uri="{FF2B5EF4-FFF2-40B4-BE49-F238E27FC236}">
                <a16:creationId xmlns:a16="http://schemas.microsoft.com/office/drawing/2014/main" id="{D7C46594-AA60-9C2B-29A8-09CF964998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57027-D69C-44BC-B084-924BCE3584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467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mailto:xxx.xxx@nspcc.org.uk" TargetMode="External"/><Relationship Id="rId2" Type="http://schemas.openxmlformats.org/officeDocument/2006/relationships/image" Target="../media/image11.emf"/><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and Bullet Poin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1379" y="1349314"/>
            <a:ext cx="11470216" cy="4816536"/>
          </a:xfrm>
        </p:spPr>
        <p:txBody>
          <a:bodyPr/>
          <a:lstStyle>
            <a:lvl1pPr>
              <a:defRPr sz="1800" b="0" i="0" baseline="0">
                <a:latin typeface="Verdana"/>
                <a:cs typeface="Verdana"/>
              </a:defRPr>
            </a:lvl1pPr>
            <a:lvl2pPr marL="608013" marR="0" indent="-342900" algn="l" defTabSz="914400" rtl="0" eaLnBrk="0" fontAlgn="base" latinLnBrk="0" hangingPunct="0">
              <a:lnSpc>
                <a:spcPts val="2300"/>
              </a:lnSpc>
              <a:spcBef>
                <a:spcPct val="20000"/>
              </a:spcBef>
              <a:spcAft>
                <a:spcPct val="0"/>
              </a:spcAft>
              <a:buClrTx/>
              <a:buSzTx/>
              <a:buFont typeface="Lucida Grande"/>
              <a:buChar char="–"/>
              <a:tabLst/>
              <a:defRPr sz="1800" b="0" i="0">
                <a:latin typeface="Verdana"/>
                <a:cs typeface="Verdana"/>
              </a:defRPr>
            </a:lvl2pPr>
            <a:lvl3pPr>
              <a:defRPr/>
            </a:lvl3pPr>
            <a:lvl4pPr>
              <a:defRPr/>
            </a:lvl4pPr>
            <a:lvl5pPr>
              <a:defRPr/>
            </a:lvl5pPr>
          </a:lstStyle>
          <a:p>
            <a:pPr lvl="0"/>
            <a:r>
              <a:rPr lang="en-US"/>
              <a:t>Click to edit Master text styles. </a:t>
            </a:r>
            <a:r>
              <a:rPr lang="en-US" err="1"/>
              <a:t>Harum</a:t>
            </a:r>
            <a:r>
              <a:rPr lang="en-US"/>
              <a:t> quae </a:t>
            </a:r>
            <a:r>
              <a:rPr lang="en-US" err="1"/>
              <a:t>dendi</a:t>
            </a:r>
            <a:r>
              <a:rPr lang="en-US"/>
              <a:t> tem </a:t>
            </a:r>
            <a:r>
              <a:rPr lang="en-US" err="1"/>
              <a:t>luption</a:t>
            </a:r>
            <a:r>
              <a:rPr lang="en-US"/>
              <a:t> </a:t>
            </a:r>
            <a:r>
              <a:rPr lang="en-US" err="1"/>
              <a:t>reptatatum</a:t>
            </a:r>
            <a:r>
              <a:rPr lang="en-US"/>
              <a:t> </a:t>
            </a:r>
            <a:r>
              <a:rPr lang="en-US" err="1"/>
              <a:t>remod</a:t>
            </a:r>
            <a:r>
              <a:rPr lang="en-US"/>
              <a:t> </a:t>
            </a:r>
            <a:r>
              <a:rPr lang="en-US" err="1"/>
              <a:t>undis</a:t>
            </a:r>
            <a:r>
              <a:rPr lang="en-US"/>
              <a:t> </a:t>
            </a:r>
            <a:r>
              <a:rPr lang="en-US" err="1"/>
              <a:t>magimet</a:t>
            </a:r>
            <a:r>
              <a:rPr lang="en-US"/>
              <a:t> </a:t>
            </a:r>
            <a:r>
              <a:rPr lang="en-US" err="1"/>
              <a:t>plaut</a:t>
            </a:r>
            <a:r>
              <a:rPr lang="en-US"/>
              <a:t> </a:t>
            </a:r>
            <a:r>
              <a:rPr lang="en-US" err="1"/>
              <a:t>voluptasit</a:t>
            </a:r>
            <a:r>
              <a:rPr lang="en-US"/>
              <a:t> </a:t>
            </a:r>
            <a:r>
              <a:rPr lang="en-US" err="1"/>
              <a:t>lorem</a:t>
            </a:r>
            <a:r>
              <a:rPr lang="en-US"/>
              <a:t> </a:t>
            </a:r>
            <a:r>
              <a:rPr lang="en-US" err="1"/>
              <a:t>ipsum</a:t>
            </a:r>
            <a:r>
              <a:rPr lang="en-US"/>
              <a:t> </a:t>
            </a:r>
            <a:r>
              <a:rPr lang="en-US" err="1"/>
              <a:t>dolore</a:t>
            </a:r>
            <a:r>
              <a:rPr lang="en-US"/>
              <a:t> </a:t>
            </a:r>
            <a:r>
              <a:rPr lang="en-US" err="1"/>
              <a:t>conesquent</a:t>
            </a:r>
            <a:r>
              <a:rPr lang="en-US"/>
              <a:t> </a:t>
            </a:r>
            <a:r>
              <a:rPr lang="en-US" err="1"/>
              <a:t>faccum</a:t>
            </a:r>
            <a:r>
              <a:rPr lang="en-US"/>
              <a:t> ne </a:t>
            </a:r>
            <a:r>
              <a:rPr lang="en-US" err="1"/>
              <a:t>asinctatis</a:t>
            </a:r>
            <a:r>
              <a:rPr lang="en-US"/>
              <a:t> nus.</a:t>
            </a:r>
          </a:p>
          <a:p>
            <a:pPr lvl="0"/>
            <a:endParaRPr lang="en-US"/>
          </a:p>
          <a:p>
            <a:pPr lvl="1"/>
            <a:r>
              <a:rPr lang="en-US"/>
              <a:t>Click to edit bullet styles</a:t>
            </a:r>
          </a:p>
          <a:p>
            <a:pPr lvl="1"/>
            <a:r>
              <a:rPr lang="en-US"/>
              <a:t>Click to edit bullet styles</a:t>
            </a:r>
          </a:p>
          <a:p>
            <a:pPr lvl="1"/>
            <a:r>
              <a:rPr lang="en-US"/>
              <a:t>Click to edit bullet styles</a:t>
            </a:r>
          </a:p>
        </p:txBody>
      </p:sp>
      <p:sp>
        <p:nvSpPr>
          <p:cNvPr id="5" name="Slide Number Placeholder 5"/>
          <p:cNvSpPr>
            <a:spLocks noGrp="1"/>
          </p:cNvSpPr>
          <p:nvPr>
            <p:ph type="sldNum" sz="quarter" idx="11"/>
          </p:nvPr>
        </p:nvSpPr>
        <p:spPr/>
        <p:txBody>
          <a:bodyPr/>
          <a:lstStyle>
            <a:lvl1pPr>
              <a:defRPr sz="1000" b="0" i="0">
                <a:latin typeface="Verdana"/>
                <a:cs typeface="Verdana"/>
              </a:defRPr>
            </a:lvl1pPr>
          </a:lstStyle>
          <a:p>
            <a:pPr>
              <a:defRPr/>
            </a:pPr>
            <a:fld id="{A862DA52-9B4A-4FC2-BFEF-9755C46DAB94}" type="slidenum">
              <a:rPr lang="en-US" smtClean="0"/>
              <a:pPr>
                <a:defRPr/>
              </a:pPr>
              <a:t>‹#›</a:t>
            </a:fld>
            <a:endParaRPr lang="en-US"/>
          </a:p>
        </p:txBody>
      </p:sp>
      <p:sp>
        <p:nvSpPr>
          <p:cNvPr id="10" name="Footer Placeholder 2"/>
          <p:cNvSpPr>
            <a:spLocks noGrp="1"/>
          </p:cNvSpPr>
          <p:nvPr>
            <p:ph type="ftr" sz="quarter" idx="4294967295"/>
          </p:nvPr>
        </p:nvSpPr>
        <p:spPr bwMode="auto">
          <a:xfrm>
            <a:off x="300568" y="6364289"/>
            <a:ext cx="10403417" cy="365125"/>
          </a:xfrm>
          <a:prstGeom prst="rect">
            <a:avLst/>
          </a:prstGeom>
          <a:noFill/>
          <a:ln>
            <a:noFill/>
            <a:miter lim="800000"/>
            <a:headEnd/>
            <a:tailEnd/>
          </a:ln>
        </p:spPr>
        <p:txBody>
          <a:bodyPr wrap="square" numCol="1" anchor="b" anchorCtr="0" compatLnSpc="1">
            <a:prstTxWarp prst="textNoShape">
              <a:avLst/>
            </a:prstTxWarp>
          </a:bodyPr>
          <a:lstStyle>
            <a:lvl1pPr>
              <a:defRPr sz="1000" b="0" i="0">
                <a:ln>
                  <a:noFill/>
                </a:ln>
                <a:latin typeface="Verdana"/>
                <a:cs typeface="Verdana"/>
              </a:defRPr>
            </a:lvl1pPr>
          </a:lstStyle>
          <a:p>
            <a:endParaRPr lang="en-US"/>
          </a:p>
        </p:txBody>
      </p:sp>
      <p:pic>
        <p:nvPicPr>
          <p:cNvPr id="11" name="Picture 10" descr="DottedLine.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112" y="813542"/>
            <a:ext cx="11532245" cy="134095"/>
          </a:xfrm>
          <a:prstGeom prst="rect">
            <a:avLst/>
          </a:prstGeom>
        </p:spPr>
      </p:pic>
      <p:sp>
        <p:nvSpPr>
          <p:cNvPr id="8" name="Title 1"/>
          <p:cNvSpPr>
            <a:spLocks noGrp="1"/>
          </p:cNvSpPr>
          <p:nvPr>
            <p:ph type="title" hasCustomPrompt="1"/>
          </p:nvPr>
        </p:nvSpPr>
        <p:spPr>
          <a:xfrm>
            <a:off x="302189" y="222250"/>
            <a:ext cx="11458011" cy="685800"/>
          </a:xfrm>
          <a:prstGeom prst="rect">
            <a:avLst/>
          </a:prstGeom>
        </p:spPr>
        <p:txBody>
          <a:bodyPr/>
          <a:lstStyle>
            <a:lvl1pPr>
              <a:lnSpc>
                <a:spcPts val="3600"/>
              </a:lnSpc>
              <a:defRPr sz="3600" b="1" i="0" spc="-70" baseline="0">
                <a:solidFill>
                  <a:srgbClr val="12A53E"/>
                </a:solidFill>
                <a:latin typeface="Verdana"/>
                <a:cs typeface="Verdana"/>
              </a:defRPr>
            </a:lvl1pPr>
          </a:lstStyle>
          <a:p>
            <a:r>
              <a:rPr lang="en-US"/>
              <a:t>Click to add title</a:t>
            </a:r>
          </a:p>
        </p:txBody>
      </p:sp>
    </p:spTree>
    <p:extLst>
      <p:ext uri="{BB962C8B-B14F-4D97-AF65-F5344CB8AC3E}">
        <p14:creationId xmlns:p14="http://schemas.microsoft.com/office/powerpoint/2010/main" val="885594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ur Vision">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9E61EE7-F630-225C-BDAD-8AF52900DEAE}"/>
              </a:ext>
            </a:extLst>
          </p:cNvPr>
          <p:cNvSpPr>
            <a:spLocks noGrp="1"/>
          </p:cNvSpPr>
          <p:nvPr>
            <p:ph type="pic" sz="quarter" idx="10"/>
          </p:nvPr>
        </p:nvSpPr>
        <p:spPr>
          <a:xfrm rot="-540000">
            <a:off x="-431199" y="-119535"/>
            <a:ext cx="3173578" cy="2484000"/>
          </a:xfrm>
          <a:custGeom>
            <a:avLst/>
            <a:gdLst>
              <a:gd name="connsiteX0" fmla="*/ 0 w 3173578"/>
              <a:gd name="connsiteY0" fmla="*/ 0 h 2484000"/>
              <a:gd name="connsiteX1" fmla="*/ 3173578 w 3173578"/>
              <a:gd name="connsiteY1" fmla="*/ 0 h 2484000"/>
              <a:gd name="connsiteX2" fmla="*/ 3173578 w 3173578"/>
              <a:gd name="connsiteY2" fmla="*/ 2484000 h 2484000"/>
              <a:gd name="connsiteX3" fmla="*/ 0 w 3173578"/>
              <a:gd name="connsiteY3" fmla="*/ 2484000 h 2484000"/>
            </a:gdLst>
            <a:ahLst/>
            <a:cxnLst>
              <a:cxn ang="0">
                <a:pos x="connsiteX0" y="connsiteY0"/>
              </a:cxn>
              <a:cxn ang="0">
                <a:pos x="connsiteX1" y="connsiteY1"/>
              </a:cxn>
              <a:cxn ang="0">
                <a:pos x="connsiteX2" y="connsiteY2"/>
              </a:cxn>
              <a:cxn ang="0">
                <a:pos x="connsiteX3" y="connsiteY3"/>
              </a:cxn>
            </a:cxnLst>
            <a:rect l="l" t="t" r="r" b="b"/>
            <a:pathLst>
              <a:path w="3173578" h="2484000">
                <a:moveTo>
                  <a:pt x="0" y="0"/>
                </a:moveTo>
                <a:lnTo>
                  <a:pt x="3173578" y="0"/>
                </a:lnTo>
                <a:lnTo>
                  <a:pt x="3173578" y="2484000"/>
                </a:lnTo>
                <a:lnTo>
                  <a:pt x="0" y="2484000"/>
                </a:lnTo>
                <a:close/>
              </a:path>
            </a:pathLst>
          </a:custGeom>
          <a:solidFill>
            <a:schemeClr val="bg1">
              <a:lumMod val="95000"/>
            </a:schemeClr>
          </a:solidFill>
          <a:ln w="101600">
            <a:solidFill>
              <a:schemeClr val="bg1"/>
            </a:solidFill>
            <a:miter lim="800000"/>
          </a:ln>
          <a:effectLst>
            <a:outerShdw blurRad="50800" dist="38100" dir="8100000" algn="tl" rotWithShape="0">
              <a:prstClr val="black">
                <a:alpha val="40000"/>
              </a:prstClr>
            </a:outerShdw>
          </a:effectLst>
        </p:spPr>
        <p:txBody>
          <a:bodyPr wrap="square">
            <a:noAutofit/>
          </a:bodyPr>
          <a:lstStyle>
            <a:lvl1pPr marL="0" indent="0" algn="ctr">
              <a:buNone/>
              <a:defRPr sz="1200"/>
            </a:lvl1pPr>
          </a:lstStyle>
          <a:p>
            <a:endParaRPr lang="en-GB"/>
          </a:p>
        </p:txBody>
      </p:sp>
      <p:sp>
        <p:nvSpPr>
          <p:cNvPr id="20" name="Picture Placeholder 19">
            <a:extLst>
              <a:ext uri="{FF2B5EF4-FFF2-40B4-BE49-F238E27FC236}">
                <a16:creationId xmlns:a16="http://schemas.microsoft.com/office/drawing/2014/main" id="{AE45B0A6-1B53-B61D-4AB8-D4C09D6CC323}"/>
              </a:ext>
            </a:extLst>
          </p:cNvPr>
          <p:cNvSpPr>
            <a:spLocks noGrp="1"/>
          </p:cNvSpPr>
          <p:nvPr>
            <p:ph type="pic" sz="quarter" idx="11"/>
          </p:nvPr>
        </p:nvSpPr>
        <p:spPr>
          <a:xfrm rot="480000">
            <a:off x="-1325512" y="2313223"/>
            <a:ext cx="3007224" cy="1881101"/>
          </a:xfrm>
          <a:custGeom>
            <a:avLst/>
            <a:gdLst>
              <a:gd name="connsiteX0" fmla="*/ 0 w 3007224"/>
              <a:gd name="connsiteY0" fmla="*/ 0 h 1881101"/>
              <a:gd name="connsiteX1" fmla="*/ 3007224 w 3007224"/>
              <a:gd name="connsiteY1" fmla="*/ 0 h 1881101"/>
              <a:gd name="connsiteX2" fmla="*/ 3007224 w 3007224"/>
              <a:gd name="connsiteY2" fmla="*/ 1881101 h 1881101"/>
              <a:gd name="connsiteX3" fmla="*/ 0 w 3007224"/>
              <a:gd name="connsiteY3" fmla="*/ 1881101 h 1881101"/>
            </a:gdLst>
            <a:ahLst/>
            <a:cxnLst>
              <a:cxn ang="0">
                <a:pos x="connsiteX0" y="connsiteY0"/>
              </a:cxn>
              <a:cxn ang="0">
                <a:pos x="connsiteX1" y="connsiteY1"/>
              </a:cxn>
              <a:cxn ang="0">
                <a:pos x="connsiteX2" y="connsiteY2"/>
              </a:cxn>
              <a:cxn ang="0">
                <a:pos x="connsiteX3" y="connsiteY3"/>
              </a:cxn>
            </a:cxnLst>
            <a:rect l="l" t="t" r="r" b="b"/>
            <a:pathLst>
              <a:path w="3007224" h="1881101">
                <a:moveTo>
                  <a:pt x="0" y="0"/>
                </a:moveTo>
                <a:lnTo>
                  <a:pt x="3007224" y="0"/>
                </a:lnTo>
                <a:lnTo>
                  <a:pt x="3007224" y="1881101"/>
                </a:lnTo>
                <a:lnTo>
                  <a:pt x="0" y="1881101"/>
                </a:lnTo>
                <a:close/>
              </a:path>
            </a:pathLst>
          </a:custGeom>
          <a:solidFill>
            <a:schemeClr val="bg1">
              <a:lumMod val="95000"/>
            </a:schemeClr>
          </a:solidFill>
          <a:ln w="101600">
            <a:solidFill>
              <a:schemeClr val="bg1"/>
            </a:solidFill>
            <a:miter lim="800000"/>
          </a:ln>
          <a:effectLst>
            <a:outerShdw blurRad="50800" dist="38100" dir="8100000" algn="tl" rotWithShape="0">
              <a:prstClr val="black">
                <a:alpha val="40000"/>
              </a:prstClr>
            </a:outerShdw>
          </a:effectLst>
        </p:spPr>
        <p:txBody>
          <a:bodyPr wrap="square">
            <a:noAutofit/>
          </a:bodyPr>
          <a:lstStyle>
            <a:lvl1pPr marL="0" indent="0" algn="ctr">
              <a:buFontTx/>
              <a:buNone/>
              <a:defRPr sz="1200"/>
            </a:lvl1pPr>
          </a:lstStyle>
          <a:p>
            <a:endParaRPr lang="en-GB"/>
          </a:p>
        </p:txBody>
      </p:sp>
      <p:sp>
        <p:nvSpPr>
          <p:cNvPr id="27" name="Picture Placeholder 26">
            <a:extLst>
              <a:ext uri="{FF2B5EF4-FFF2-40B4-BE49-F238E27FC236}">
                <a16:creationId xmlns:a16="http://schemas.microsoft.com/office/drawing/2014/main" id="{9CE16FF2-0652-E726-FB57-B4FA14250A1C}"/>
              </a:ext>
            </a:extLst>
          </p:cNvPr>
          <p:cNvSpPr>
            <a:spLocks noGrp="1"/>
          </p:cNvSpPr>
          <p:nvPr>
            <p:ph type="pic" sz="quarter" idx="12"/>
          </p:nvPr>
        </p:nvSpPr>
        <p:spPr>
          <a:xfrm rot="-540000">
            <a:off x="-659339" y="5001761"/>
            <a:ext cx="3007224" cy="2275049"/>
          </a:xfrm>
          <a:custGeom>
            <a:avLst/>
            <a:gdLst>
              <a:gd name="connsiteX0" fmla="*/ 0 w 3007224"/>
              <a:gd name="connsiteY0" fmla="*/ 0 h 2275049"/>
              <a:gd name="connsiteX1" fmla="*/ 3007224 w 3007224"/>
              <a:gd name="connsiteY1" fmla="*/ 0 h 2275049"/>
              <a:gd name="connsiteX2" fmla="*/ 3007224 w 3007224"/>
              <a:gd name="connsiteY2" fmla="*/ 2275049 h 2275049"/>
              <a:gd name="connsiteX3" fmla="*/ 0 w 3007224"/>
              <a:gd name="connsiteY3" fmla="*/ 2275049 h 2275049"/>
            </a:gdLst>
            <a:ahLst/>
            <a:cxnLst>
              <a:cxn ang="0">
                <a:pos x="connsiteX0" y="connsiteY0"/>
              </a:cxn>
              <a:cxn ang="0">
                <a:pos x="connsiteX1" y="connsiteY1"/>
              </a:cxn>
              <a:cxn ang="0">
                <a:pos x="connsiteX2" y="connsiteY2"/>
              </a:cxn>
              <a:cxn ang="0">
                <a:pos x="connsiteX3" y="connsiteY3"/>
              </a:cxn>
            </a:cxnLst>
            <a:rect l="l" t="t" r="r" b="b"/>
            <a:pathLst>
              <a:path w="3007224" h="2275049">
                <a:moveTo>
                  <a:pt x="0" y="0"/>
                </a:moveTo>
                <a:lnTo>
                  <a:pt x="3007224" y="0"/>
                </a:lnTo>
                <a:lnTo>
                  <a:pt x="3007224" y="2275049"/>
                </a:lnTo>
                <a:lnTo>
                  <a:pt x="0" y="2275049"/>
                </a:lnTo>
                <a:close/>
              </a:path>
            </a:pathLst>
          </a:custGeom>
          <a:solidFill>
            <a:schemeClr val="bg1">
              <a:lumMod val="95000"/>
            </a:schemeClr>
          </a:solidFill>
          <a:ln w="101600">
            <a:solidFill>
              <a:schemeClr val="bg1"/>
            </a:solidFill>
            <a:miter lim="800000"/>
          </a:ln>
          <a:effectLst>
            <a:outerShdw blurRad="50800" dist="38100" dir="8100000" algn="tl" rotWithShape="0">
              <a:prstClr val="black">
                <a:alpha val="40000"/>
              </a:prstClr>
            </a:outerShdw>
          </a:effectLst>
        </p:spPr>
        <p:txBody>
          <a:bodyPr wrap="square">
            <a:noAutofit/>
          </a:bodyPr>
          <a:lstStyle>
            <a:lvl1pPr marL="0" indent="0" algn="ctr">
              <a:buNone/>
              <a:defRPr sz="1200"/>
            </a:lvl1pPr>
          </a:lstStyle>
          <a:p>
            <a:endParaRPr lang="en-GB"/>
          </a:p>
        </p:txBody>
      </p:sp>
      <p:sp>
        <p:nvSpPr>
          <p:cNvPr id="30" name="Picture Placeholder 29">
            <a:extLst>
              <a:ext uri="{FF2B5EF4-FFF2-40B4-BE49-F238E27FC236}">
                <a16:creationId xmlns:a16="http://schemas.microsoft.com/office/drawing/2014/main" id="{762CEE55-6DC4-3C11-776E-722B0A211121}"/>
              </a:ext>
            </a:extLst>
          </p:cNvPr>
          <p:cNvSpPr>
            <a:spLocks noGrp="1"/>
          </p:cNvSpPr>
          <p:nvPr>
            <p:ph type="pic" sz="quarter" idx="13"/>
          </p:nvPr>
        </p:nvSpPr>
        <p:spPr>
          <a:xfrm rot="-120000">
            <a:off x="9929099" y="409722"/>
            <a:ext cx="2376747" cy="2155209"/>
          </a:xfrm>
          <a:custGeom>
            <a:avLst/>
            <a:gdLst>
              <a:gd name="connsiteX0" fmla="*/ 0 w 2376747"/>
              <a:gd name="connsiteY0" fmla="*/ 0 h 2155209"/>
              <a:gd name="connsiteX1" fmla="*/ 2376747 w 2376747"/>
              <a:gd name="connsiteY1" fmla="*/ 0 h 2155209"/>
              <a:gd name="connsiteX2" fmla="*/ 2376747 w 2376747"/>
              <a:gd name="connsiteY2" fmla="*/ 2155209 h 2155209"/>
              <a:gd name="connsiteX3" fmla="*/ 0 w 2376747"/>
              <a:gd name="connsiteY3" fmla="*/ 2155209 h 2155209"/>
            </a:gdLst>
            <a:ahLst/>
            <a:cxnLst>
              <a:cxn ang="0">
                <a:pos x="connsiteX0" y="connsiteY0"/>
              </a:cxn>
              <a:cxn ang="0">
                <a:pos x="connsiteX1" y="connsiteY1"/>
              </a:cxn>
              <a:cxn ang="0">
                <a:pos x="connsiteX2" y="connsiteY2"/>
              </a:cxn>
              <a:cxn ang="0">
                <a:pos x="connsiteX3" y="connsiteY3"/>
              </a:cxn>
            </a:cxnLst>
            <a:rect l="l" t="t" r="r" b="b"/>
            <a:pathLst>
              <a:path w="2376747" h="2155209">
                <a:moveTo>
                  <a:pt x="0" y="0"/>
                </a:moveTo>
                <a:lnTo>
                  <a:pt x="2376747" y="0"/>
                </a:lnTo>
                <a:lnTo>
                  <a:pt x="2376747" y="2155209"/>
                </a:lnTo>
                <a:lnTo>
                  <a:pt x="0" y="2155209"/>
                </a:lnTo>
                <a:close/>
              </a:path>
            </a:pathLst>
          </a:custGeom>
          <a:solidFill>
            <a:schemeClr val="bg1">
              <a:lumMod val="95000"/>
            </a:schemeClr>
          </a:solidFill>
          <a:ln w="101600">
            <a:solidFill>
              <a:schemeClr val="bg1"/>
            </a:solidFill>
            <a:miter lim="800000"/>
          </a:ln>
        </p:spPr>
        <p:txBody>
          <a:bodyPr wrap="square">
            <a:noAutofit/>
          </a:bodyPr>
          <a:lstStyle>
            <a:lvl1pPr marL="0" indent="0" algn="ctr">
              <a:buNone/>
              <a:defRPr sz="1200"/>
            </a:lvl1pPr>
          </a:lstStyle>
          <a:p>
            <a:endParaRPr lang="en-GB"/>
          </a:p>
        </p:txBody>
      </p:sp>
      <p:sp>
        <p:nvSpPr>
          <p:cNvPr id="33" name="Picture Placeholder 32">
            <a:extLst>
              <a:ext uri="{FF2B5EF4-FFF2-40B4-BE49-F238E27FC236}">
                <a16:creationId xmlns:a16="http://schemas.microsoft.com/office/drawing/2014/main" id="{0F2CC349-EAF6-7105-FF6D-9585704350EC}"/>
              </a:ext>
            </a:extLst>
          </p:cNvPr>
          <p:cNvSpPr>
            <a:spLocks noGrp="1"/>
          </p:cNvSpPr>
          <p:nvPr>
            <p:ph type="pic" sz="quarter" idx="14"/>
          </p:nvPr>
        </p:nvSpPr>
        <p:spPr>
          <a:xfrm rot="420000">
            <a:off x="10312400" y="3368368"/>
            <a:ext cx="2478819" cy="2459906"/>
          </a:xfrm>
          <a:custGeom>
            <a:avLst/>
            <a:gdLst>
              <a:gd name="connsiteX0" fmla="*/ 0 w 2478819"/>
              <a:gd name="connsiteY0" fmla="*/ 0 h 2459906"/>
              <a:gd name="connsiteX1" fmla="*/ 2478819 w 2478819"/>
              <a:gd name="connsiteY1" fmla="*/ 0 h 2459906"/>
              <a:gd name="connsiteX2" fmla="*/ 2478819 w 2478819"/>
              <a:gd name="connsiteY2" fmla="*/ 2459906 h 2459906"/>
              <a:gd name="connsiteX3" fmla="*/ 0 w 2478819"/>
              <a:gd name="connsiteY3" fmla="*/ 2459906 h 2459906"/>
            </a:gdLst>
            <a:ahLst/>
            <a:cxnLst>
              <a:cxn ang="0">
                <a:pos x="connsiteX0" y="connsiteY0"/>
              </a:cxn>
              <a:cxn ang="0">
                <a:pos x="connsiteX1" y="connsiteY1"/>
              </a:cxn>
              <a:cxn ang="0">
                <a:pos x="connsiteX2" y="connsiteY2"/>
              </a:cxn>
              <a:cxn ang="0">
                <a:pos x="connsiteX3" y="connsiteY3"/>
              </a:cxn>
            </a:cxnLst>
            <a:rect l="l" t="t" r="r" b="b"/>
            <a:pathLst>
              <a:path w="2478819" h="2459906">
                <a:moveTo>
                  <a:pt x="0" y="0"/>
                </a:moveTo>
                <a:lnTo>
                  <a:pt x="2478819" y="0"/>
                </a:lnTo>
                <a:lnTo>
                  <a:pt x="2478819" y="2459906"/>
                </a:lnTo>
                <a:lnTo>
                  <a:pt x="0" y="2459906"/>
                </a:lnTo>
                <a:close/>
              </a:path>
            </a:pathLst>
          </a:custGeom>
          <a:solidFill>
            <a:schemeClr val="bg1">
              <a:lumMod val="95000"/>
            </a:schemeClr>
          </a:solidFill>
          <a:ln w="101600">
            <a:solidFill>
              <a:schemeClr val="bg1"/>
            </a:solidFill>
            <a:miter lim="800000"/>
          </a:ln>
        </p:spPr>
        <p:txBody>
          <a:bodyPr wrap="square">
            <a:noAutofit/>
          </a:bodyPr>
          <a:lstStyle>
            <a:lvl1pPr marL="0" indent="0" algn="ctr">
              <a:buNone/>
              <a:defRPr sz="1200"/>
            </a:lvl1pPr>
          </a:lstStyle>
          <a:p>
            <a:endParaRPr lang="en-GB"/>
          </a:p>
        </p:txBody>
      </p:sp>
      <p:sp>
        <p:nvSpPr>
          <p:cNvPr id="34" name="Title 33">
            <a:extLst>
              <a:ext uri="{FF2B5EF4-FFF2-40B4-BE49-F238E27FC236}">
                <a16:creationId xmlns:a16="http://schemas.microsoft.com/office/drawing/2014/main" id="{8F48E9C4-12EE-07F3-12FE-FFEDC85E7ED0}"/>
              </a:ext>
            </a:extLst>
          </p:cNvPr>
          <p:cNvSpPr>
            <a:spLocks noGrp="1"/>
          </p:cNvSpPr>
          <p:nvPr>
            <p:ph type="title" hasCustomPrompt="1"/>
          </p:nvPr>
        </p:nvSpPr>
        <p:spPr>
          <a:xfrm>
            <a:off x="2136000" y="3096601"/>
            <a:ext cx="7920000" cy="664797"/>
          </a:xfrm>
        </p:spPr>
        <p:txBody>
          <a:bodyPr anchor="ctr"/>
          <a:lstStyle>
            <a:lvl1pPr algn="ctr">
              <a:defRPr sz="4800" b="1">
                <a:solidFill>
                  <a:schemeClr val="bg1"/>
                </a:solidFill>
              </a:defRPr>
            </a:lvl1pPr>
          </a:lstStyle>
          <a:p>
            <a:r>
              <a:rPr lang="en-US"/>
              <a:t>Add text here</a:t>
            </a:r>
            <a:endParaRPr lang="en-GB"/>
          </a:p>
        </p:txBody>
      </p:sp>
      <p:pic>
        <p:nvPicPr>
          <p:cNvPr id="2" name="Graphic 1">
            <a:extLst>
              <a:ext uri="{FF2B5EF4-FFF2-40B4-BE49-F238E27FC236}">
                <a16:creationId xmlns:a16="http://schemas.microsoft.com/office/drawing/2014/main" id="{807939DE-3726-D76E-27F0-140E07A53C7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02364" y="416730"/>
            <a:ext cx="2187273" cy="526184"/>
          </a:xfrm>
          <a:prstGeom prst="rect">
            <a:avLst/>
          </a:prstGeom>
        </p:spPr>
      </p:pic>
    </p:spTree>
    <p:extLst>
      <p:ext uri="{BB962C8B-B14F-4D97-AF65-F5344CB8AC3E}">
        <p14:creationId xmlns:p14="http://schemas.microsoft.com/office/powerpoint/2010/main" val="42211550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Green">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7135-3CAD-2235-E785-619B25839834}"/>
              </a:ext>
            </a:extLst>
          </p:cNvPr>
          <p:cNvSpPr>
            <a:spLocks noGrp="1"/>
          </p:cNvSpPr>
          <p:nvPr>
            <p:ph type="ctrTitle" hasCustomPrompt="1"/>
          </p:nvPr>
        </p:nvSpPr>
        <p:spPr>
          <a:xfrm>
            <a:off x="1596000" y="1494485"/>
            <a:ext cx="9000000" cy="2387600"/>
          </a:xfrm>
          <a:prstGeom prst="rect">
            <a:avLst/>
          </a:prstGeom>
        </p:spPr>
        <p:txBody>
          <a:bodyPr anchor="ctr" anchorCtr="0">
            <a:noAutofit/>
          </a:bodyPr>
          <a:lstStyle>
            <a:lvl1pPr algn="ctr">
              <a:defRPr sz="5025" b="1" i="0">
                <a:solidFill>
                  <a:schemeClr val="bg1"/>
                </a:solidFill>
                <a:latin typeface="+mj-lt"/>
              </a:defRPr>
            </a:lvl1pPr>
          </a:lstStyle>
          <a:p>
            <a:r>
              <a:rPr lang="en-GB"/>
              <a:t>Add Presentation </a:t>
            </a:r>
            <a:br>
              <a:rPr lang="en-GB"/>
            </a:br>
            <a:r>
              <a:rPr lang="en-GB"/>
              <a:t>title here </a:t>
            </a:r>
          </a:p>
        </p:txBody>
      </p:sp>
      <p:sp>
        <p:nvSpPr>
          <p:cNvPr id="9" name="Subtitle 2">
            <a:extLst>
              <a:ext uri="{FF2B5EF4-FFF2-40B4-BE49-F238E27FC236}">
                <a16:creationId xmlns:a16="http://schemas.microsoft.com/office/drawing/2014/main" id="{56B0810E-04EB-C1C3-2BCC-F52E1D7BE6F6}"/>
              </a:ext>
            </a:extLst>
          </p:cNvPr>
          <p:cNvSpPr>
            <a:spLocks noGrp="1"/>
          </p:cNvSpPr>
          <p:nvPr>
            <p:ph type="subTitle" idx="1" hasCustomPrompt="1"/>
          </p:nvPr>
        </p:nvSpPr>
        <p:spPr>
          <a:xfrm>
            <a:off x="1596000" y="3965398"/>
            <a:ext cx="9000000" cy="468000"/>
          </a:xfrm>
          <a:prstGeom prst="rect">
            <a:avLst/>
          </a:prstGeom>
        </p:spPr>
        <p:txBody>
          <a:bodyPr lIns="0" tIns="0" rIns="0" bIns="0">
            <a:noAutofit/>
          </a:bodyPr>
          <a:lstStyle>
            <a:lvl1pPr marL="0" indent="0" algn="ctr">
              <a:buNone/>
              <a:defRPr sz="2400" b="1" i="0" baseline="0">
                <a:solidFill>
                  <a:schemeClr val="tx1"/>
                </a:solidFill>
                <a:latin typeface="+mn-lt"/>
              </a:defRPr>
            </a:lvl1pPr>
            <a:lvl2pPr marL="342890" indent="0" algn="ctr">
              <a:buNone/>
              <a:defRPr sz="1500"/>
            </a:lvl2pPr>
            <a:lvl3pPr marL="685779" indent="0" algn="ctr">
              <a:buNone/>
              <a:defRPr sz="1350"/>
            </a:lvl3pPr>
            <a:lvl4pPr marL="1028669" indent="0" algn="ctr">
              <a:buNone/>
              <a:defRPr sz="1200"/>
            </a:lvl4pPr>
            <a:lvl5pPr marL="1371558" indent="0" algn="ctr">
              <a:buNone/>
              <a:defRPr sz="1200"/>
            </a:lvl5pPr>
            <a:lvl6pPr marL="1714448" indent="0" algn="ctr">
              <a:buNone/>
              <a:defRPr sz="1200"/>
            </a:lvl6pPr>
            <a:lvl7pPr marL="2057336" indent="0" algn="ctr">
              <a:buNone/>
              <a:defRPr sz="1200"/>
            </a:lvl7pPr>
            <a:lvl8pPr marL="2400226" indent="0" algn="ctr">
              <a:buNone/>
              <a:defRPr sz="1200"/>
            </a:lvl8pPr>
            <a:lvl9pPr marL="2743115" indent="0" algn="ctr">
              <a:buNone/>
              <a:defRPr sz="1200"/>
            </a:lvl9pPr>
          </a:lstStyle>
          <a:p>
            <a:r>
              <a:rPr lang="en-GB"/>
              <a:t>Add subtitle here </a:t>
            </a:r>
          </a:p>
        </p:txBody>
      </p:sp>
      <p:sp>
        <p:nvSpPr>
          <p:cNvPr id="11" name="Text Placeholder 2">
            <a:extLst>
              <a:ext uri="{FF2B5EF4-FFF2-40B4-BE49-F238E27FC236}">
                <a16:creationId xmlns:a16="http://schemas.microsoft.com/office/drawing/2014/main" id="{0D43C4E8-E0A9-A662-98AC-A69BA4E399E6}"/>
              </a:ext>
            </a:extLst>
          </p:cNvPr>
          <p:cNvSpPr>
            <a:spLocks noGrp="1"/>
          </p:cNvSpPr>
          <p:nvPr>
            <p:ph type="body" idx="10" hasCustomPrompt="1"/>
          </p:nvPr>
        </p:nvSpPr>
        <p:spPr>
          <a:xfrm>
            <a:off x="3576000" y="4500000"/>
            <a:ext cx="5040000" cy="504000"/>
          </a:xfrm>
        </p:spPr>
        <p:txBody>
          <a:bodyPr anchor="t" anchorCtr="0">
            <a:normAutofit/>
          </a:bodyPr>
          <a:lstStyle>
            <a:lvl1pPr marL="0" indent="0" algn="ctr">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Start time 00:00</a:t>
            </a:r>
          </a:p>
        </p:txBody>
      </p:sp>
      <p:pic>
        <p:nvPicPr>
          <p:cNvPr id="2" name="Graphic 1">
            <a:extLst>
              <a:ext uri="{FF2B5EF4-FFF2-40B4-BE49-F238E27FC236}">
                <a16:creationId xmlns:a16="http://schemas.microsoft.com/office/drawing/2014/main" id="{473727E3-AC26-CE7A-F50D-1467B54E68F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02366" y="416730"/>
            <a:ext cx="2187273" cy="526184"/>
          </a:xfrm>
          <a:prstGeom prst="rect">
            <a:avLst/>
          </a:prstGeom>
        </p:spPr>
      </p:pic>
    </p:spTree>
    <p:extLst>
      <p:ext uri="{BB962C8B-B14F-4D97-AF65-F5344CB8AC3E}">
        <p14:creationId xmlns:p14="http://schemas.microsoft.com/office/powerpoint/2010/main" val="717009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2">
            <a:alpha val="5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7135-3CAD-2235-E785-619B25839834}"/>
              </a:ext>
            </a:extLst>
          </p:cNvPr>
          <p:cNvSpPr>
            <a:spLocks noGrp="1"/>
          </p:cNvSpPr>
          <p:nvPr>
            <p:ph type="ctrTitle" hasCustomPrompt="1"/>
          </p:nvPr>
        </p:nvSpPr>
        <p:spPr>
          <a:xfrm>
            <a:off x="1596000" y="1494485"/>
            <a:ext cx="9000000" cy="2387600"/>
          </a:xfrm>
          <a:prstGeom prst="rect">
            <a:avLst/>
          </a:prstGeom>
        </p:spPr>
        <p:txBody>
          <a:bodyPr anchor="ctr" anchorCtr="0">
            <a:noAutofit/>
          </a:bodyPr>
          <a:lstStyle>
            <a:lvl1pPr algn="ctr">
              <a:defRPr sz="5025" b="1" i="0">
                <a:solidFill>
                  <a:schemeClr val="tx2"/>
                </a:solidFill>
                <a:latin typeface="+mj-lt"/>
              </a:defRPr>
            </a:lvl1pPr>
          </a:lstStyle>
          <a:p>
            <a:r>
              <a:rPr lang="en-GB"/>
              <a:t>Add Presentation </a:t>
            </a:r>
            <a:br>
              <a:rPr lang="en-GB"/>
            </a:br>
            <a:r>
              <a:rPr lang="en-GB"/>
              <a:t>title here </a:t>
            </a:r>
          </a:p>
        </p:txBody>
      </p:sp>
      <p:sp>
        <p:nvSpPr>
          <p:cNvPr id="9" name="Subtitle 2">
            <a:extLst>
              <a:ext uri="{FF2B5EF4-FFF2-40B4-BE49-F238E27FC236}">
                <a16:creationId xmlns:a16="http://schemas.microsoft.com/office/drawing/2014/main" id="{56B0810E-04EB-C1C3-2BCC-F52E1D7BE6F6}"/>
              </a:ext>
            </a:extLst>
          </p:cNvPr>
          <p:cNvSpPr>
            <a:spLocks noGrp="1"/>
          </p:cNvSpPr>
          <p:nvPr>
            <p:ph type="subTitle" idx="1" hasCustomPrompt="1"/>
          </p:nvPr>
        </p:nvSpPr>
        <p:spPr>
          <a:xfrm>
            <a:off x="1596000" y="3965398"/>
            <a:ext cx="9000000" cy="468000"/>
          </a:xfrm>
          <a:prstGeom prst="rect">
            <a:avLst/>
          </a:prstGeom>
        </p:spPr>
        <p:txBody>
          <a:bodyPr lIns="0" tIns="0" rIns="0" bIns="0">
            <a:noAutofit/>
          </a:bodyPr>
          <a:lstStyle>
            <a:lvl1pPr marL="0" indent="0" algn="ctr">
              <a:buNone/>
              <a:defRPr sz="2400" b="1" i="0" baseline="0">
                <a:solidFill>
                  <a:schemeClr val="tx1"/>
                </a:solidFill>
                <a:latin typeface="+mn-lt"/>
              </a:defRPr>
            </a:lvl1pPr>
            <a:lvl2pPr marL="342890" indent="0" algn="ctr">
              <a:buNone/>
              <a:defRPr sz="1500"/>
            </a:lvl2pPr>
            <a:lvl3pPr marL="685779" indent="0" algn="ctr">
              <a:buNone/>
              <a:defRPr sz="1350"/>
            </a:lvl3pPr>
            <a:lvl4pPr marL="1028669" indent="0" algn="ctr">
              <a:buNone/>
              <a:defRPr sz="1200"/>
            </a:lvl4pPr>
            <a:lvl5pPr marL="1371558" indent="0" algn="ctr">
              <a:buNone/>
              <a:defRPr sz="1200"/>
            </a:lvl5pPr>
            <a:lvl6pPr marL="1714448" indent="0" algn="ctr">
              <a:buNone/>
              <a:defRPr sz="1200"/>
            </a:lvl6pPr>
            <a:lvl7pPr marL="2057336" indent="0" algn="ctr">
              <a:buNone/>
              <a:defRPr sz="1200"/>
            </a:lvl7pPr>
            <a:lvl8pPr marL="2400226" indent="0" algn="ctr">
              <a:buNone/>
              <a:defRPr sz="1200"/>
            </a:lvl8pPr>
            <a:lvl9pPr marL="2743115" indent="0" algn="ctr">
              <a:buNone/>
              <a:defRPr sz="1200"/>
            </a:lvl9pPr>
          </a:lstStyle>
          <a:p>
            <a:r>
              <a:rPr lang="en-GB"/>
              <a:t>Add subtitle here </a:t>
            </a:r>
          </a:p>
        </p:txBody>
      </p:sp>
      <p:sp>
        <p:nvSpPr>
          <p:cNvPr id="11" name="Text Placeholder 2">
            <a:extLst>
              <a:ext uri="{FF2B5EF4-FFF2-40B4-BE49-F238E27FC236}">
                <a16:creationId xmlns:a16="http://schemas.microsoft.com/office/drawing/2014/main" id="{0D43C4E8-E0A9-A662-98AC-A69BA4E399E6}"/>
              </a:ext>
            </a:extLst>
          </p:cNvPr>
          <p:cNvSpPr>
            <a:spLocks noGrp="1"/>
          </p:cNvSpPr>
          <p:nvPr>
            <p:ph type="body" idx="10" hasCustomPrompt="1"/>
          </p:nvPr>
        </p:nvSpPr>
        <p:spPr>
          <a:xfrm>
            <a:off x="3576000" y="4500000"/>
            <a:ext cx="5040000" cy="504000"/>
          </a:xfrm>
        </p:spPr>
        <p:txBody>
          <a:bodyPr anchor="t" anchorCtr="0">
            <a:normAutofit/>
          </a:bodyPr>
          <a:lstStyle>
            <a:lvl1pPr marL="0" indent="0" algn="ctr">
              <a:buNone/>
              <a:defRPr sz="2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Start time 00:00</a:t>
            </a:r>
          </a:p>
        </p:txBody>
      </p:sp>
      <p:pic>
        <p:nvPicPr>
          <p:cNvPr id="2" name="Graphic 1">
            <a:extLst>
              <a:ext uri="{FF2B5EF4-FFF2-40B4-BE49-F238E27FC236}">
                <a16:creationId xmlns:a16="http://schemas.microsoft.com/office/drawing/2014/main" id="{88DB507E-D037-12EC-9DD9-F3B27285FFA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02366" y="416730"/>
            <a:ext cx="2187273" cy="526184"/>
          </a:xfrm>
          <a:prstGeom prst="rect">
            <a:avLst/>
          </a:prstGeom>
        </p:spPr>
      </p:pic>
    </p:spTree>
    <p:extLst>
      <p:ext uri="{BB962C8B-B14F-4D97-AF65-F5344CB8AC3E}">
        <p14:creationId xmlns:p14="http://schemas.microsoft.com/office/powerpoint/2010/main" val="917298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r Vision">
    <p:bg>
      <p:bgPr>
        <a:solidFill>
          <a:schemeClr val="tx2"/>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9E61EE7-F630-225C-BDAD-8AF52900DEAE}"/>
              </a:ext>
            </a:extLst>
          </p:cNvPr>
          <p:cNvSpPr>
            <a:spLocks noGrp="1"/>
          </p:cNvSpPr>
          <p:nvPr>
            <p:ph type="pic" sz="quarter" idx="10"/>
          </p:nvPr>
        </p:nvSpPr>
        <p:spPr>
          <a:xfrm rot="-540000">
            <a:off x="-431200" y="-119535"/>
            <a:ext cx="3173579" cy="2484000"/>
          </a:xfrm>
          <a:custGeom>
            <a:avLst/>
            <a:gdLst>
              <a:gd name="connsiteX0" fmla="*/ 0 w 3173578"/>
              <a:gd name="connsiteY0" fmla="*/ 0 h 2484000"/>
              <a:gd name="connsiteX1" fmla="*/ 3173578 w 3173578"/>
              <a:gd name="connsiteY1" fmla="*/ 0 h 2484000"/>
              <a:gd name="connsiteX2" fmla="*/ 3173578 w 3173578"/>
              <a:gd name="connsiteY2" fmla="*/ 2484000 h 2484000"/>
              <a:gd name="connsiteX3" fmla="*/ 0 w 3173578"/>
              <a:gd name="connsiteY3" fmla="*/ 2484000 h 2484000"/>
            </a:gdLst>
            <a:ahLst/>
            <a:cxnLst>
              <a:cxn ang="0">
                <a:pos x="connsiteX0" y="connsiteY0"/>
              </a:cxn>
              <a:cxn ang="0">
                <a:pos x="connsiteX1" y="connsiteY1"/>
              </a:cxn>
              <a:cxn ang="0">
                <a:pos x="connsiteX2" y="connsiteY2"/>
              </a:cxn>
              <a:cxn ang="0">
                <a:pos x="connsiteX3" y="connsiteY3"/>
              </a:cxn>
            </a:cxnLst>
            <a:rect l="l" t="t" r="r" b="b"/>
            <a:pathLst>
              <a:path w="3173578" h="2484000">
                <a:moveTo>
                  <a:pt x="0" y="0"/>
                </a:moveTo>
                <a:lnTo>
                  <a:pt x="3173578" y="0"/>
                </a:lnTo>
                <a:lnTo>
                  <a:pt x="3173578" y="2484000"/>
                </a:lnTo>
                <a:lnTo>
                  <a:pt x="0" y="2484000"/>
                </a:lnTo>
                <a:close/>
              </a:path>
            </a:pathLst>
          </a:custGeom>
          <a:solidFill>
            <a:schemeClr val="bg1">
              <a:lumMod val="95000"/>
            </a:schemeClr>
          </a:solidFill>
          <a:ln w="101600">
            <a:solidFill>
              <a:schemeClr val="bg1"/>
            </a:solidFill>
            <a:miter lim="800000"/>
          </a:ln>
          <a:effectLst>
            <a:outerShdw blurRad="50800" dist="38100" dir="8100000" algn="tl" rotWithShape="0">
              <a:prstClr val="black">
                <a:alpha val="40000"/>
              </a:prstClr>
            </a:outerShdw>
          </a:effectLst>
        </p:spPr>
        <p:txBody>
          <a:bodyPr wrap="square">
            <a:noAutofit/>
          </a:bodyPr>
          <a:lstStyle>
            <a:lvl1pPr marL="0" indent="0" algn="ctr">
              <a:buNone/>
              <a:defRPr sz="900"/>
            </a:lvl1pPr>
          </a:lstStyle>
          <a:p>
            <a:endParaRPr lang="en-GB"/>
          </a:p>
        </p:txBody>
      </p:sp>
      <p:sp>
        <p:nvSpPr>
          <p:cNvPr id="20" name="Picture Placeholder 19">
            <a:extLst>
              <a:ext uri="{FF2B5EF4-FFF2-40B4-BE49-F238E27FC236}">
                <a16:creationId xmlns:a16="http://schemas.microsoft.com/office/drawing/2014/main" id="{AE45B0A6-1B53-B61D-4AB8-D4C09D6CC323}"/>
              </a:ext>
            </a:extLst>
          </p:cNvPr>
          <p:cNvSpPr>
            <a:spLocks noGrp="1"/>
          </p:cNvSpPr>
          <p:nvPr>
            <p:ph type="pic" sz="quarter" idx="11"/>
          </p:nvPr>
        </p:nvSpPr>
        <p:spPr>
          <a:xfrm rot="480000">
            <a:off x="-1325512" y="2313227"/>
            <a:ext cx="3007224" cy="1881101"/>
          </a:xfrm>
          <a:custGeom>
            <a:avLst/>
            <a:gdLst>
              <a:gd name="connsiteX0" fmla="*/ 0 w 3007224"/>
              <a:gd name="connsiteY0" fmla="*/ 0 h 1881101"/>
              <a:gd name="connsiteX1" fmla="*/ 3007224 w 3007224"/>
              <a:gd name="connsiteY1" fmla="*/ 0 h 1881101"/>
              <a:gd name="connsiteX2" fmla="*/ 3007224 w 3007224"/>
              <a:gd name="connsiteY2" fmla="*/ 1881101 h 1881101"/>
              <a:gd name="connsiteX3" fmla="*/ 0 w 3007224"/>
              <a:gd name="connsiteY3" fmla="*/ 1881101 h 1881101"/>
            </a:gdLst>
            <a:ahLst/>
            <a:cxnLst>
              <a:cxn ang="0">
                <a:pos x="connsiteX0" y="connsiteY0"/>
              </a:cxn>
              <a:cxn ang="0">
                <a:pos x="connsiteX1" y="connsiteY1"/>
              </a:cxn>
              <a:cxn ang="0">
                <a:pos x="connsiteX2" y="connsiteY2"/>
              </a:cxn>
              <a:cxn ang="0">
                <a:pos x="connsiteX3" y="connsiteY3"/>
              </a:cxn>
            </a:cxnLst>
            <a:rect l="l" t="t" r="r" b="b"/>
            <a:pathLst>
              <a:path w="3007224" h="1881101">
                <a:moveTo>
                  <a:pt x="0" y="0"/>
                </a:moveTo>
                <a:lnTo>
                  <a:pt x="3007224" y="0"/>
                </a:lnTo>
                <a:lnTo>
                  <a:pt x="3007224" y="1881101"/>
                </a:lnTo>
                <a:lnTo>
                  <a:pt x="0" y="1881101"/>
                </a:lnTo>
                <a:close/>
              </a:path>
            </a:pathLst>
          </a:custGeom>
          <a:solidFill>
            <a:schemeClr val="bg1">
              <a:lumMod val="95000"/>
            </a:schemeClr>
          </a:solidFill>
          <a:ln w="101600">
            <a:solidFill>
              <a:schemeClr val="bg1"/>
            </a:solidFill>
            <a:miter lim="800000"/>
          </a:ln>
          <a:effectLst>
            <a:outerShdw blurRad="50800" dist="38100" dir="8100000" algn="tl" rotWithShape="0">
              <a:prstClr val="black">
                <a:alpha val="40000"/>
              </a:prstClr>
            </a:outerShdw>
          </a:effectLst>
        </p:spPr>
        <p:txBody>
          <a:bodyPr wrap="square">
            <a:noAutofit/>
          </a:bodyPr>
          <a:lstStyle>
            <a:lvl1pPr marL="0" indent="0" algn="ctr">
              <a:buFontTx/>
              <a:buNone/>
              <a:defRPr sz="900"/>
            </a:lvl1pPr>
          </a:lstStyle>
          <a:p>
            <a:endParaRPr lang="en-GB"/>
          </a:p>
        </p:txBody>
      </p:sp>
      <p:sp>
        <p:nvSpPr>
          <p:cNvPr id="27" name="Picture Placeholder 26">
            <a:extLst>
              <a:ext uri="{FF2B5EF4-FFF2-40B4-BE49-F238E27FC236}">
                <a16:creationId xmlns:a16="http://schemas.microsoft.com/office/drawing/2014/main" id="{9CE16FF2-0652-E726-FB57-B4FA14250A1C}"/>
              </a:ext>
            </a:extLst>
          </p:cNvPr>
          <p:cNvSpPr>
            <a:spLocks noGrp="1"/>
          </p:cNvSpPr>
          <p:nvPr>
            <p:ph type="pic" sz="quarter" idx="12"/>
          </p:nvPr>
        </p:nvSpPr>
        <p:spPr>
          <a:xfrm rot="-540000">
            <a:off x="-659339" y="5001765"/>
            <a:ext cx="3007224" cy="2275049"/>
          </a:xfrm>
          <a:custGeom>
            <a:avLst/>
            <a:gdLst>
              <a:gd name="connsiteX0" fmla="*/ 0 w 3007224"/>
              <a:gd name="connsiteY0" fmla="*/ 0 h 2275049"/>
              <a:gd name="connsiteX1" fmla="*/ 3007224 w 3007224"/>
              <a:gd name="connsiteY1" fmla="*/ 0 h 2275049"/>
              <a:gd name="connsiteX2" fmla="*/ 3007224 w 3007224"/>
              <a:gd name="connsiteY2" fmla="*/ 2275049 h 2275049"/>
              <a:gd name="connsiteX3" fmla="*/ 0 w 3007224"/>
              <a:gd name="connsiteY3" fmla="*/ 2275049 h 2275049"/>
            </a:gdLst>
            <a:ahLst/>
            <a:cxnLst>
              <a:cxn ang="0">
                <a:pos x="connsiteX0" y="connsiteY0"/>
              </a:cxn>
              <a:cxn ang="0">
                <a:pos x="connsiteX1" y="connsiteY1"/>
              </a:cxn>
              <a:cxn ang="0">
                <a:pos x="connsiteX2" y="connsiteY2"/>
              </a:cxn>
              <a:cxn ang="0">
                <a:pos x="connsiteX3" y="connsiteY3"/>
              </a:cxn>
            </a:cxnLst>
            <a:rect l="l" t="t" r="r" b="b"/>
            <a:pathLst>
              <a:path w="3007224" h="2275049">
                <a:moveTo>
                  <a:pt x="0" y="0"/>
                </a:moveTo>
                <a:lnTo>
                  <a:pt x="3007224" y="0"/>
                </a:lnTo>
                <a:lnTo>
                  <a:pt x="3007224" y="2275049"/>
                </a:lnTo>
                <a:lnTo>
                  <a:pt x="0" y="2275049"/>
                </a:lnTo>
                <a:close/>
              </a:path>
            </a:pathLst>
          </a:custGeom>
          <a:solidFill>
            <a:schemeClr val="bg1">
              <a:lumMod val="95000"/>
            </a:schemeClr>
          </a:solidFill>
          <a:ln w="101600">
            <a:solidFill>
              <a:schemeClr val="bg1"/>
            </a:solidFill>
            <a:miter lim="800000"/>
          </a:ln>
          <a:effectLst>
            <a:outerShdw blurRad="50800" dist="38100" dir="8100000" algn="tl" rotWithShape="0">
              <a:prstClr val="black">
                <a:alpha val="40000"/>
              </a:prstClr>
            </a:outerShdw>
          </a:effectLst>
        </p:spPr>
        <p:txBody>
          <a:bodyPr wrap="square">
            <a:noAutofit/>
          </a:bodyPr>
          <a:lstStyle>
            <a:lvl1pPr marL="0" indent="0" algn="ctr">
              <a:buNone/>
              <a:defRPr sz="900"/>
            </a:lvl1pPr>
          </a:lstStyle>
          <a:p>
            <a:endParaRPr lang="en-GB"/>
          </a:p>
        </p:txBody>
      </p:sp>
      <p:sp>
        <p:nvSpPr>
          <p:cNvPr id="30" name="Picture Placeholder 29">
            <a:extLst>
              <a:ext uri="{FF2B5EF4-FFF2-40B4-BE49-F238E27FC236}">
                <a16:creationId xmlns:a16="http://schemas.microsoft.com/office/drawing/2014/main" id="{762CEE55-6DC4-3C11-776E-722B0A211121}"/>
              </a:ext>
            </a:extLst>
          </p:cNvPr>
          <p:cNvSpPr>
            <a:spLocks noGrp="1"/>
          </p:cNvSpPr>
          <p:nvPr>
            <p:ph type="pic" sz="quarter" idx="13"/>
          </p:nvPr>
        </p:nvSpPr>
        <p:spPr>
          <a:xfrm rot="-120000">
            <a:off x="9929101" y="409726"/>
            <a:ext cx="2376747" cy="2155209"/>
          </a:xfrm>
          <a:custGeom>
            <a:avLst/>
            <a:gdLst>
              <a:gd name="connsiteX0" fmla="*/ 0 w 2376747"/>
              <a:gd name="connsiteY0" fmla="*/ 0 h 2155209"/>
              <a:gd name="connsiteX1" fmla="*/ 2376747 w 2376747"/>
              <a:gd name="connsiteY1" fmla="*/ 0 h 2155209"/>
              <a:gd name="connsiteX2" fmla="*/ 2376747 w 2376747"/>
              <a:gd name="connsiteY2" fmla="*/ 2155209 h 2155209"/>
              <a:gd name="connsiteX3" fmla="*/ 0 w 2376747"/>
              <a:gd name="connsiteY3" fmla="*/ 2155209 h 2155209"/>
            </a:gdLst>
            <a:ahLst/>
            <a:cxnLst>
              <a:cxn ang="0">
                <a:pos x="connsiteX0" y="connsiteY0"/>
              </a:cxn>
              <a:cxn ang="0">
                <a:pos x="connsiteX1" y="connsiteY1"/>
              </a:cxn>
              <a:cxn ang="0">
                <a:pos x="connsiteX2" y="connsiteY2"/>
              </a:cxn>
              <a:cxn ang="0">
                <a:pos x="connsiteX3" y="connsiteY3"/>
              </a:cxn>
            </a:cxnLst>
            <a:rect l="l" t="t" r="r" b="b"/>
            <a:pathLst>
              <a:path w="2376747" h="2155209">
                <a:moveTo>
                  <a:pt x="0" y="0"/>
                </a:moveTo>
                <a:lnTo>
                  <a:pt x="2376747" y="0"/>
                </a:lnTo>
                <a:lnTo>
                  <a:pt x="2376747" y="2155209"/>
                </a:lnTo>
                <a:lnTo>
                  <a:pt x="0" y="2155209"/>
                </a:lnTo>
                <a:close/>
              </a:path>
            </a:pathLst>
          </a:custGeom>
          <a:solidFill>
            <a:schemeClr val="bg1">
              <a:lumMod val="95000"/>
            </a:schemeClr>
          </a:solidFill>
          <a:ln w="101600">
            <a:solidFill>
              <a:schemeClr val="bg1"/>
            </a:solidFill>
            <a:miter lim="800000"/>
          </a:ln>
        </p:spPr>
        <p:txBody>
          <a:bodyPr wrap="square">
            <a:noAutofit/>
          </a:bodyPr>
          <a:lstStyle>
            <a:lvl1pPr marL="0" indent="0" algn="ctr">
              <a:buNone/>
              <a:defRPr sz="900"/>
            </a:lvl1pPr>
          </a:lstStyle>
          <a:p>
            <a:endParaRPr lang="en-GB"/>
          </a:p>
        </p:txBody>
      </p:sp>
      <p:sp>
        <p:nvSpPr>
          <p:cNvPr id="33" name="Picture Placeholder 32">
            <a:extLst>
              <a:ext uri="{FF2B5EF4-FFF2-40B4-BE49-F238E27FC236}">
                <a16:creationId xmlns:a16="http://schemas.microsoft.com/office/drawing/2014/main" id="{0F2CC349-EAF6-7105-FF6D-9585704350EC}"/>
              </a:ext>
            </a:extLst>
          </p:cNvPr>
          <p:cNvSpPr>
            <a:spLocks noGrp="1"/>
          </p:cNvSpPr>
          <p:nvPr>
            <p:ph type="pic" sz="quarter" idx="14"/>
          </p:nvPr>
        </p:nvSpPr>
        <p:spPr>
          <a:xfrm rot="420000">
            <a:off x="10312401" y="3368368"/>
            <a:ext cx="2478819" cy="2459906"/>
          </a:xfrm>
          <a:custGeom>
            <a:avLst/>
            <a:gdLst>
              <a:gd name="connsiteX0" fmla="*/ 0 w 2478819"/>
              <a:gd name="connsiteY0" fmla="*/ 0 h 2459906"/>
              <a:gd name="connsiteX1" fmla="*/ 2478819 w 2478819"/>
              <a:gd name="connsiteY1" fmla="*/ 0 h 2459906"/>
              <a:gd name="connsiteX2" fmla="*/ 2478819 w 2478819"/>
              <a:gd name="connsiteY2" fmla="*/ 2459906 h 2459906"/>
              <a:gd name="connsiteX3" fmla="*/ 0 w 2478819"/>
              <a:gd name="connsiteY3" fmla="*/ 2459906 h 2459906"/>
            </a:gdLst>
            <a:ahLst/>
            <a:cxnLst>
              <a:cxn ang="0">
                <a:pos x="connsiteX0" y="connsiteY0"/>
              </a:cxn>
              <a:cxn ang="0">
                <a:pos x="connsiteX1" y="connsiteY1"/>
              </a:cxn>
              <a:cxn ang="0">
                <a:pos x="connsiteX2" y="connsiteY2"/>
              </a:cxn>
              <a:cxn ang="0">
                <a:pos x="connsiteX3" y="connsiteY3"/>
              </a:cxn>
            </a:cxnLst>
            <a:rect l="l" t="t" r="r" b="b"/>
            <a:pathLst>
              <a:path w="2478819" h="2459906">
                <a:moveTo>
                  <a:pt x="0" y="0"/>
                </a:moveTo>
                <a:lnTo>
                  <a:pt x="2478819" y="0"/>
                </a:lnTo>
                <a:lnTo>
                  <a:pt x="2478819" y="2459906"/>
                </a:lnTo>
                <a:lnTo>
                  <a:pt x="0" y="2459906"/>
                </a:lnTo>
                <a:close/>
              </a:path>
            </a:pathLst>
          </a:custGeom>
          <a:solidFill>
            <a:schemeClr val="bg1">
              <a:lumMod val="95000"/>
            </a:schemeClr>
          </a:solidFill>
          <a:ln w="101600">
            <a:solidFill>
              <a:schemeClr val="bg1"/>
            </a:solidFill>
            <a:miter lim="800000"/>
          </a:ln>
        </p:spPr>
        <p:txBody>
          <a:bodyPr wrap="square">
            <a:noAutofit/>
          </a:bodyPr>
          <a:lstStyle>
            <a:lvl1pPr marL="0" indent="0" algn="ctr">
              <a:buNone/>
              <a:defRPr sz="900"/>
            </a:lvl1pPr>
          </a:lstStyle>
          <a:p>
            <a:endParaRPr lang="en-GB"/>
          </a:p>
        </p:txBody>
      </p:sp>
      <p:sp>
        <p:nvSpPr>
          <p:cNvPr id="34" name="Title 33">
            <a:extLst>
              <a:ext uri="{FF2B5EF4-FFF2-40B4-BE49-F238E27FC236}">
                <a16:creationId xmlns:a16="http://schemas.microsoft.com/office/drawing/2014/main" id="{8F48E9C4-12EE-07F3-12FE-FFEDC85E7ED0}"/>
              </a:ext>
            </a:extLst>
          </p:cNvPr>
          <p:cNvSpPr>
            <a:spLocks noGrp="1"/>
          </p:cNvSpPr>
          <p:nvPr>
            <p:ph type="title" hasCustomPrompt="1"/>
          </p:nvPr>
        </p:nvSpPr>
        <p:spPr>
          <a:xfrm>
            <a:off x="2136000" y="3179701"/>
            <a:ext cx="7920000" cy="498598"/>
          </a:xfrm>
        </p:spPr>
        <p:txBody>
          <a:bodyPr anchor="ctr"/>
          <a:lstStyle>
            <a:lvl1pPr algn="ctr">
              <a:defRPr sz="3600" b="1">
                <a:solidFill>
                  <a:schemeClr val="bg1"/>
                </a:solidFill>
              </a:defRPr>
            </a:lvl1pPr>
          </a:lstStyle>
          <a:p>
            <a:r>
              <a:rPr lang="en-US"/>
              <a:t>Add text here</a:t>
            </a:r>
            <a:endParaRPr lang="en-GB"/>
          </a:p>
        </p:txBody>
      </p:sp>
      <p:pic>
        <p:nvPicPr>
          <p:cNvPr id="2" name="Graphic 1">
            <a:extLst>
              <a:ext uri="{FF2B5EF4-FFF2-40B4-BE49-F238E27FC236}">
                <a16:creationId xmlns:a16="http://schemas.microsoft.com/office/drawing/2014/main" id="{807939DE-3726-D76E-27F0-140E07A53C7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002366" y="416730"/>
            <a:ext cx="2187273" cy="526184"/>
          </a:xfrm>
          <a:prstGeom prst="rect">
            <a:avLst/>
          </a:prstGeom>
        </p:spPr>
      </p:pic>
    </p:spTree>
    <p:extLst>
      <p:ext uri="{BB962C8B-B14F-4D97-AF65-F5344CB8AC3E}">
        <p14:creationId xmlns:p14="http://schemas.microsoft.com/office/powerpoint/2010/main" val="2737533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80D48F-7B7F-C259-68F9-C20A9C6C5EEF}"/>
              </a:ext>
            </a:extLst>
          </p:cNvPr>
          <p:cNvSpPr>
            <a:spLocks noGrp="1"/>
          </p:cNvSpPr>
          <p:nvPr>
            <p:ph type="title" hasCustomPrompt="1"/>
          </p:nvPr>
        </p:nvSpPr>
        <p:spPr>
          <a:xfrm>
            <a:off x="360002" y="3127767"/>
            <a:ext cx="11472001" cy="602473"/>
          </a:xfrm>
        </p:spPr>
        <p:txBody>
          <a:bodyPr anchor="ctr"/>
          <a:lstStyle>
            <a:lvl1pPr algn="ctr">
              <a:defRPr sz="4350" b="1">
                <a:solidFill>
                  <a:schemeClr val="bg1"/>
                </a:solidFill>
              </a:defRPr>
            </a:lvl1pPr>
          </a:lstStyle>
          <a:p>
            <a:r>
              <a:rPr lang="en-US"/>
              <a:t>Divider page title</a:t>
            </a:r>
            <a:endParaRPr lang="en-GB"/>
          </a:p>
        </p:txBody>
      </p:sp>
    </p:spTree>
    <p:extLst>
      <p:ext uri="{BB962C8B-B14F-4D97-AF65-F5344CB8AC3E}">
        <p14:creationId xmlns:p14="http://schemas.microsoft.com/office/powerpoint/2010/main" val="1337556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 Image">
    <p:bg>
      <p:bgPr>
        <a:solidFill>
          <a:schemeClr val="tx2"/>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EED490-D49B-BAAB-B8D5-372CB9FADB89}"/>
              </a:ext>
            </a:extLst>
          </p:cNvPr>
          <p:cNvSpPr>
            <a:spLocks noGrp="1"/>
          </p:cNvSpPr>
          <p:nvPr>
            <p:ph type="pic" sz="quarter" idx="10"/>
          </p:nvPr>
        </p:nvSpPr>
        <p:spPr>
          <a:xfrm>
            <a:off x="7635876" y="0"/>
            <a:ext cx="4556125" cy="6858000"/>
          </a:xfrm>
          <a:solidFill>
            <a:schemeClr val="bg1">
              <a:lumMod val="95000"/>
            </a:schemeClr>
          </a:solidFill>
        </p:spPr>
        <p:txBody>
          <a:bodyPr/>
          <a:lstStyle>
            <a:lvl1pPr marL="0" indent="0">
              <a:buNone/>
              <a:defRPr/>
            </a:lvl1pPr>
          </a:lstStyle>
          <a:p>
            <a:endParaRPr lang="en-GB"/>
          </a:p>
        </p:txBody>
      </p:sp>
      <p:sp>
        <p:nvSpPr>
          <p:cNvPr id="3" name="Title 2">
            <a:extLst>
              <a:ext uri="{FF2B5EF4-FFF2-40B4-BE49-F238E27FC236}">
                <a16:creationId xmlns:a16="http://schemas.microsoft.com/office/drawing/2014/main" id="{0480D48F-7B7F-C259-68F9-C20A9C6C5EEF}"/>
              </a:ext>
            </a:extLst>
          </p:cNvPr>
          <p:cNvSpPr>
            <a:spLocks noGrp="1"/>
          </p:cNvSpPr>
          <p:nvPr>
            <p:ph type="title" hasCustomPrompt="1"/>
          </p:nvPr>
        </p:nvSpPr>
        <p:spPr>
          <a:xfrm>
            <a:off x="360000" y="1422402"/>
            <a:ext cx="6024035" cy="602473"/>
          </a:xfrm>
        </p:spPr>
        <p:txBody>
          <a:bodyPr anchor="t" anchorCtr="0"/>
          <a:lstStyle>
            <a:lvl1pPr algn="l">
              <a:defRPr sz="4350" b="1">
                <a:solidFill>
                  <a:schemeClr val="bg1"/>
                </a:solidFill>
              </a:defRPr>
            </a:lvl1pPr>
          </a:lstStyle>
          <a:p>
            <a:r>
              <a:rPr lang="en-US"/>
              <a:t>Divider page title</a:t>
            </a:r>
            <a:endParaRPr lang="en-GB"/>
          </a:p>
        </p:txBody>
      </p:sp>
    </p:spTree>
    <p:extLst>
      <p:ext uri="{BB962C8B-B14F-4D97-AF65-F5344CB8AC3E}">
        <p14:creationId xmlns:p14="http://schemas.microsoft.com/office/powerpoint/2010/main" val="634350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 Text x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1F70-3BB8-9A44-7594-D185ECE950C5}"/>
              </a:ext>
            </a:extLst>
          </p:cNvPr>
          <p:cNvSpPr>
            <a:spLocks noGrp="1"/>
          </p:cNvSpPr>
          <p:nvPr>
            <p:ph type="title" hasCustomPrompt="1"/>
          </p:nvPr>
        </p:nvSpPr>
        <p:spPr/>
        <p:txBody>
          <a:bodyPr/>
          <a:lstStyle>
            <a:lvl1pPr>
              <a:defRPr/>
            </a:lvl1pPr>
          </a:lstStyle>
          <a:p>
            <a:r>
              <a:rPr lang="en-US"/>
              <a:t>Add title</a:t>
            </a:r>
            <a:endParaRPr lang="en-GB"/>
          </a:p>
        </p:txBody>
      </p:sp>
      <p:sp>
        <p:nvSpPr>
          <p:cNvPr id="5" name="Slide Number Placeholder 4">
            <a:extLst>
              <a:ext uri="{FF2B5EF4-FFF2-40B4-BE49-F238E27FC236}">
                <a16:creationId xmlns:a16="http://schemas.microsoft.com/office/drawing/2014/main" id="{CB6771C8-BD3B-0264-463B-35621DEC5A73}"/>
              </a:ext>
            </a:extLst>
          </p:cNvPr>
          <p:cNvSpPr>
            <a:spLocks noGrp="1"/>
          </p:cNvSpPr>
          <p:nvPr>
            <p:ph type="sldNum" sz="quarter" idx="12"/>
          </p:nvPr>
        </p:nvSpPr>
        <p:spPr/>
        <p:txBody>
          <a:bodyPr/>
          <a:lstStyle/>
          <a:p>
            <a:fld id="{48F63A3B-78C7-47BE-AE5E-E10140E04643}" type="slidenum">
              <a:rPr lang="en-US" smtClean="0"/>
              <a:pPr/>
              <a:t>‹#›</a:t>
            </a:fld>
            <a:endParaRPr lang="en-US"/>
          </a:p>
        </p:txBody>
      </p:sp>
      <p:cxnSp>
        <p:nvCxnSpPr>
          <p:cNvPr id="6" name="Straight Connector 5">
            <a:extLst>
              <a:ext uri="{FF2B5EF4-FFF2-40B4-BE49-F238E27FC236}">
                <a16:creationId xmlns:a16="http://schemas.microsoft.com/office/drawing/2014/main" id="{72472816-FEEC-2CBC-EC13-C067411A048B}"/>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1">
            <a:extLst>
              <a:ext uri="{FF2B5EF4-FFF2-40B4-BE49-F238E27FC236}">
                <a16:creationId xmlns:a16="http://schemas.microsoft.com/office/drawing/2014/main" id="{7C724A19-347B-97DD-DF7A-C9670F4FB0D1}"/>
              </a:ext>
            </a:extLst>
          </p:cNvPr>
          <p:cNvSpPr>
            <a:spLocks noGrp="1"/>
          </p:cNvSpPr>
          <p:nvPr>
            <p:ph type="body" sz="quarter" idx="13" hasCustomPrompt="1"/>
          </p:nvPr>
        </p:nvSpPr>
        <p:spPr>
          <a:xfrm>
            <a:off x="1701800" y="1508125"/>
            <a:ext cx="4140000" cy="1358900"/>
          </a:xfrm>
          <a:solidFill>
            <a:schemeClr val="bg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170100" indent="-170100">
              <a:buFont typeface="Arial" panose="020B0604020202020204" pitchFamily="34" charset="0"/>
              <a:buChar char="•"/>
              <a:defRPr>
                <a:solidFill>
                  <a:schemeClr val="tx1"/>
                </a:solidFill>
                <a:latin typeface="+mn-lt"/>
              </a:defRPr>
            </a:lvl3pPr>
            <a:lvl4pPr>
              <a:defRPr/>
            </a:lvl4pPr>
          </a:lstStyle>
          <a:p>
            <a:pPr lvl="0"/>
            <a:r>
              <a:rPr lang="en-US"/>
              <a:t>Add Title or use indent to change style</a:t>
            </a:r>
          </a:p>
          <a:p>
            <a:pPr lvl="1"/>
            <a:r>
              <a:rPr lang="en-US"/>
              <a:t>Second level</a:t>
            </a:r>
          </a:p>
          <a:p>
            <a:pPr lvl="2"/>
            <a:r>
              <a:rPr lang="en-US"/>
              <a:t>Third level</a:t>
            </a:r>
          </a:p>
          <a:p>
            <a:pPr lvl="3"/>
            <a:r>
              <a:rPr lang="en-US"/>
              <a:t>Fourth level</a:t>
            </a:r>
          </a:p>
        </p:txBody>
      </p:sp>
      <p:sp>
        <p:nvSpPr>
          <p:cNvPr id="19" name="Text Placeholder 11">
            <a:extLst>
              <a:ext uri="{FF2B5EF4-FFF2-40B4-BE49-F238E27FC236}">
                <a16:creationId xmlns:a16="http://schemas.microsoft.com/office/drawing/2014/main" id="{F99019BE-8D1A-0BE4-7C9B-DC3B71A28CC3}"/>
              </a:ext>
            </a:extLst>
          </p:cNvPr>
          <p:cNvSpPr>
            <a:spLocks noGrp="1"/>
          </p:cNvSpPr>
          <p:nvPr>
            <p:ph type="body" sz="quarter" idx="14" hasCustomPrompt="1"/>
          </p:nvPr>
        </p:nvSpPr>
        <p:spPr>
          <a:xfrm>
            <a:off x="334448" y="1508125"/>
            <a:ext cx="1367245" cy="1358900"/>
          </a:xfrm>
          <a:solidFill>
            <a:schemeClr val="tx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0" indent="0">
              <a:buNone/>
              <a:defRPr/>
            </a:lvl3pPr>
            <a:lvl4pPr>
              <a:defRPr/>
            </a:lvl4pPr>
          </a:lstStyle>
          <a:p>
            <a:pPr lvl="0"/>
            <a:r>
              <a:rPr lang="en-US"/>
              <a:t>  </a:t>
            </a:r>
          </a:p>
        </p:txBody>
      </p:sp>
      <p:sp>
        <p:nvSpPr>
          <p:cNvPr id="24" name="Text Placeholder 11">
            <a:extLst>
              <a:ext uri="{FF2B5EF4-FFF2-40B4-BE49-F238E27FC236}">
                <a16:creationId xmlns:a16="http://schemas.microsoft.com/office/drawing/2014/main" id="{6615A18F-1692-7637-BBBE-6F41694406BC}"/>
              </a:ext>
            </a:extLst>
          </p:cNvPr>
          <p:cNvSpPr>
            <a:spLocks noGrp="1"/>
          </p:cNvSpPr>
          <p:nvPr>
            <p:ph type="body" sz="quarter" idx="15" hasCustomPrompt="1"/>
          </p:nvPr>
        </p:nvSpPr>
        <p:spPr>
          <a:xfrm>
            <a:off x="7687563" y="1508125"/>
            <a:ext cx="4140000" cy="1358900"/>
          </a:xfrm>
          <a:solidFill>
            <a:schemeClr val="bg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170100" indent="-170100">
              <a:buFont typeface="Arial" panose="020B0604020202020204" pitchFamily="34" charset="0"/>
              <a:buChar char="•"/>
              <a:defRPr>
                <a:solidFill>
                  <a:schemeClr val="tx1"/>
                </a:solidFill>
                <a:latin typeface="+mn-lt"/>
              </a:defRPr>
            </a:lvl3pPr>
            <a:lvl4pPr>
              <a:defRPr/>
            </a:lvl4pPr>
          </a:lstStyle>
          <a:p>
            <a:pPr lvl="0"/>
            <a:r>
              <a:rPr lang="en-US"/>
              <a:t>Add Title or use indent to change style</a:t>
            </a:r>
          </a:p>
          <a:p>
            <a:pPr lvl="1"/>
            <a:r>
              <a:rPr lang="en-US"/>
              <a:t>Second level</a:t>
            </a:r>
          </a:p>
          <a:p>
            <a:pPr lvl="2"/>
            <a:r>
              <a:rPr lang="en-US"/>
              <a:t>Third level</a:t>
            </a:r>
          </a:p>
          <a:p>
            <a:pPr lvl="3"/>
            <a:r>
              <a:rPr lang="en-US"/>
              <a:t>Fourth level</a:t>
            </a:r>
          </a:p>
        </p:txBody>
      </p:sp>
      <p:sp>
        <p:nvSpPr>
          <p:cNvPr id="25" name="Text Placeholder 11">
            <a:extLst>
              <a:ext uri="{FF2B5EF4-FFF2-40B4-BE49-F238E27FC236}">
                <a16:creationId xmlns:a16="http://schemas.microsoft.com/office/drawing/2014/main" id="{CBF2DE67-2EB2-040B-121E-4E4A4BAD7074}"/>
              </a:ext>
            </a:extLst>
          </p:cNvPr>
          <p:cNvSpPr>
            <a:spLocks noGrp="1"/>
          </p:cNvSpPr>
          <p:nvPr>
            <p:ph type="body" sz="quarter" idx="16" hasCustomPrompt="1"/>
          </p:nvPr>
        </p:nvSpPr>
        <p:spPr>
          <a:xfrm>
            <a:off x="6320212" y="1508125"/>
            <a:ext cx="1367245" cy="1358900"/>
          </a:xfrm>
          <a:solidFill>
            <a:schemeClr val="tx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0" indent="0">
              <a:buNone/>
              <a:defRPr/>
            </a:lvl3pPr>
            <a:lvl4pPr>
              <a:defRPr/>
            </a:lvl4pPr>
          </a:lstStyle>
          <a:p>
            <a:pPr lvl="0"/>
            <a:r>
              <a:rPr lang="en-US"/>
              <a:t>  </a:t>
            </a:r>
          </a:p>
        </p:txBody>
      </p:sp>
      <p:sp>
        <p:nvSpPr>
          <p:cNvPr id="26" name="Text Placeholder 11">
            <a:extLst>
              <a:ext uri="{FF2B5EF4-FFF2-40B4-BE49-F238E27FC236}">
                <a16:creationId xmlns:a16="http://schemas.microsoft.com/office/drawing/2014/main" id="{65E0C3E3-9589-ECC3-08E9-F61D8DED2C6E}"/>
              </a:ext>
            </a:extLst>
          </p:cNvPr>
          <p:cNvSpPr>
            <a:spLocks noGrp="1"/>
          </p:cNvSpPr>
          <p:nvPr>
            <p:ph type="body" sz="quarter" idx="17" hasCustomPrompt="1"/>
          </p:nvPr>
        </p:nvSpPr>
        <p:spPr>
          <a:xfrm>
            <a:off x="1701693" y="3168242"/>
            <a:ext cx="4140000" cy="1358900"/>
          </a:xfrm>
          <a:solidFill>
            <a:schemeClr val="bg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170100" indent="-170100">
              <a:buFont typeface="Arial" panose="020B0604020202020204" pitchFamily="34" charset="0"/>
              <a:buChar char="•"/>
              <a:defRPr>
                <a:solidFill>
                  <a:schemeClr val="tx1"/>
                </a:solidFill>
                <a:latin typeface="+mn-lt"/>
              </a:defRPr>
            </a:lvl3pPr>
            <a:lvl4pPr>
              <a:defRPr/>
            </a:lvl4pPr>
          </a:lstStyle>
          <a:p>
            <a:pPr lvl="0"/>
            <a:r>
              <a:rPr lang="en-US"/>
              <a:t>Add Title or use indent to change style</a:t>
            </a:r>
          </a:p>
          <a:p>
            <a:pPr lvl="1"/>
            <a:r>
              <a:rPr lang="en-US"/>
              <a:t>Second level</a:t>
            </a:r>
          </a:p>
          <a:p>
            <a:pPr lvl="2"/>
            <a:r>
              <a:rPr lang="en-US"/>
              <a:t>Third level</a:t>
            </a:r>
          </a:p>
          <a:p>
            <a:pPr lvl="3"/>
            <a:r>
              <a:rPr lang="en-US"/>
              <a:t>Fourth level</a:t>
            </a:r>
          </a:p>
        </p:txBody>
      </p:sp>
      <p:sp>
        <p:nvSpPr>
          <p:cNvPr id="27" name="Text Placeholder 11">
            <a:extLst>
              <a:ext uri="{FF2B5EF4-FFF2-40B4-BE49-F238E27FC236}">
                <a16:creationId xmlns:a16="http://schemas.microsoft.com/office/drawing/2014/main" id="{162B570B-6954-65CB-C819-9FC2E7002E51}"/>
              </a:ext>
            </a:extLst>
          </p:cNvPr>
          <p:cNvSpPr>
            <a:spLocks noGrp="1"/>
          </p:cNvSpPr>
          <p:nvPr>
            <p:ph type="body" sz="quarter" idx="18" hasCustomPrompt="1"/>
          </p:nvPr>
        </p:nvSpPr>
        <p:spPr>
          <a:xfrm>
            <a:off x="334343" y="3168242"/>
            <a:ext cx="1367245" cy="1358900"/>
          </a:xfrm>
          <a:solidFill>
            <a:schemeClr val="tx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0" indent="0">
              <a:buNone/>
              <a:defRPr/>
            </a:lvl3pPr>
            <a:lvl4pPr>
              <a:defRPr/>
            </a:lvl4pPr>
          </a:lstStyle>
          <a:p>
            <a:pPr lvl="0"/>
            <a:r>
              <a:rPr lang="en-US"/>
              <a:t>  </a:t>
            </a:r>
          </a:p>
        </p:txBody>
      </p:sp>
      <p:sp>
        <p:nvSpPr>
          <p:cNvPr id="28" name="Text Placeholder 11">
            <a:extLst>
              <a:ext uri="{FF2B5EF4-FFF2-40B4-BE49-F238E27FC236}">
                <a16:creationId xmlns:a16="http://schemas.microsoft.com/office/drawing/2014/main" id="{8BB8ABD9-926D-3D7E-5C99-9159F7FCAD41}"/>
              </a:ext>
            </a:extLst>
          </p:cNvPr>
          <p:cNvSpPr>
            <a:spLocks noGrp="1"/>
          </p:cNvSpPr>
          <p:nvPr>
            <p:ph type="body" sz="quarter" idx="19" hasCustomPrompt="1"/>
          </p:nvPr>
        </p:nvSpPr>
        <p:spPr>
          <a:xfrm>
            <a:off x="7687455" y="3168242"/>
            <a:ext cx="4140000" cy="1358900"/>
          </a:xfrm>
          <a:solidFill>
            <a:schemeClr val="bg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170100" indent="-170100">
              <a:buFont typeface="Arial" panose="020B0604020202020204" pitchFamily="34" charset="0"/>
              <a:buChar char="•"/>
              <a:defRPr>
                <a:solidFill>
                  <a:schemeClr val="tx1"/>
                </a:solidFill>
                <a:latin typeface="+mn-lt"/>
              </a:defRPr>
            </a:lvl3pPr>
            <a:lvl4pPr>
              <a:defRPr/>
            </a:lvl4pPr>
          </a:lstStyle>
          <a:p>
            <a:pPr lvl="0"/>
            <a:r>
              <a:rPr lang="en-US"/>
              <a:t>Add Title or use indent to change style</a:t>
            </a:r>
          </a:p>
          <a:p>
            <a:pPr lvl="1"/>
            <a:r>
              <a:rPr lang="en-US"/>
              <a:t>Second level</a:t>
            </a:r>
          </a:p>
          <a:p>
            <a:pPr lvl="2"/>
            <a:r>
              <a:rPr lang="en-US"/>
              <a:t>Third level</a:t>
            </a:r>
          </a:p>
          <a:p>
            <a:pPr lvl="3"/>
            <a:r>
              <a:rPr lang="en-US"/>
              <a:t>Fourth level</a:t>
            </a:r>
          </a:p>
        </p:txBody>
      </p:sp>
      <p:sp>
        <p:nvSpPr>
          <p:cNvPr id="29" name="Text Placeholder 11">
            <a:extLst>
              <a:ext uri="{FF2B5EF4-FFF2-40B4-BE49-F238E27FC236}">
                <a16:creationId xmlns:a16="http://schemas.microsoft.com/office/drawing/2014/main" id="{6939B3FE-1BF7-518B-B894-50BEA5FA951A}"/>
              </a:ext>
            </a:extLst>
          </p:cNvPr>
          <p:cNvSpPr>
            <a:spLocks noGrp="1"/>
          </p:cNvSpPr>
          <p:nvPr>
            <p:ph type="body" sz="quarter" idx="20" hasCustomPrompt="1"/>
          </p:nvPr>
        </p:nvSpPr>
        <p:spPr>
          <a:xfrm>
            <a:off x="6320104" y="3168242"/>
            <a:ext cx="1367245" cy="1358900"/>
          </a:xfrm>
          <a:solidFill>
            <a:schemeClr val="tx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0" indent="0">
              <a:buNone/>
              <a:defRPr/>
            </a:lvl3pPr>
            <a:lvl4pPr>
              <a:defRPr/>
            </a:lvl4pPr>
          </a:lstStyle>
          <a:p>
            <a:pPr lvl="0"/>
            <a:r>
              <a:rPr lang="en-US"/>
              <a:t>  </a:t>
            </a:r>
          </a:p>
        </p:txBody>
      </p:sp>
      <p:sp>
        <p:nvSpPr>
          <p:cNvPr id="30" name="Text Placeholder 11">
            <a:extLst>
              <a:ext uri="{FF2B5EF4-FFF2-40B4-BE49-F238E27FC236}">
                <a16:creationId xmlns:a16="http://schemas.microsoft.com/office/drawing/2014/main" id="{BA9D8A04-9797-A98C-4DA1-6B68F3B74760}"/>
              </a:ext>
            </a:extLst>
          </p:cNvPr>
          <p:cNvSpPr>
            <a:spLocks noGrp="1"/>
          </p:cNvSpPr>
          <p:nvPr>
            <p:ph type="body" sz="quarter" idx="21" hasCustomPrompt="1"/>
          </p:nvPr>
        </p:nvSpPr>
        <p:spPr>
          <a:xfrm>
            <a:off x="1709352" y="4837765"/>
            <a:ext cx="4140000" cy="1358900"/>
          </a:xfrm>
          <a:solidFill>
            <a:schemeClr val="bg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170100" indent="-170100">
              <a:buFont typeface="Arial" panose="020B0604020202020204" pitchFamily="34" charset="0"/>
              <a:buChar char="•"/>
              <a:defRPr>
                <a:solidFill>
                  <a:schemeClr val="tx1"/>
                </a:solidFill>
                <a:latin typeface="+mn-lt"/>
              </a:defRPr>
            </a:lvl3pPr>
            <a:lvl4pPr>
              <a:defRPr/>
            </a:lvl4pPr>
          </a:lstStyle>
          <a:p>
            <a:pPr lvl="0"/>
            <a:r>
              <a:rPr lang="en-US"/>
              <a:t>Add Title or use indent to change style</a:t>
            </a:r>
          </a:p>
          <a:p>
            <a:pPr lvl="1"/>
            <a:r>
              <a:rPr lang="en-US"/>
              <a:t>Second level</a:t>
            </a:r>
          </a:p>
          <a:p>
            <a:pPr lvl="2"/>
            <a:r>
              <a:rPr lang="en-US"/>
              <a:t>Third level</a:t>
            </a:r>
          </a:p>
          <a:p>
            <a:pPr lvl="3"/>
            <a:r>
              <a:rPr lang="en-US"/>
              <a:t>Fourth level</a:t>
            </a:r>
          </a:p>
        </p:txBody>
      </p:sp>
      <p:sp>
        <p:nvSpPr>
          <p:cNvPr id="31" name="Text Placeholder 11">
            <a:extLst>
              <a:ext uri="{FF2B5EF4-FFF2-40B4-BE49-F238E27FC236}">
                <a16:creationId xmlns:a16="http://schemas.microsoft.com/office/drawing/2014/main" id="{39B2C0C0-B018-6F8E-BDF8-CA22C06524A0}"/>
              </a:ext>
            </a:extLst>
          </p:cNvPr>
          <p:cNvSpPr>
            <a:spLocks noGrp="1"/>
          </p:cNvSpPr>
          <p:nvPr>
            <p:ph type="body" sz="quarter" idx="22" hasCustomPrompt="1"/>
          </p:nvPr>
        </p:nvSpPr>
        <p:spPr>
          <a:xfrm>
            <a:off x="342000" y="4837765"/>
            <a:ext cx="1367245" cy="1358900"/>
          </a:xfrm>
          <a:solidFill>
            <a:schemeClr val="tx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0" indent="0">
              <a:buNone/>
              <a:defRPr/>
            </a:lvl3pPr>
            <a:lvl4pPr>
              <a:defRPr/>
            </a:lvl4pPr>
          </a:lstStyle>
          <a:p>
            <a:pPr lvl="0"/>
            <a:r>
              <a:rPr lang="en-US"/>
              <a:t>  </a:t>
            </a:r>
          </a:p>
        </p:txBody>
      </p:sp>
      <p:sp>
        <p:nvSpPr>
          <p:cNvPr id="32" name="Text Placeholder 11">
            <a:extLst>
              <a:ext uri="{FF2B5EF4-FFF2-40B4-BE49-F238E27FC236}">
                <a16:creationId xmlns:a16="http://schemas.microsoft.com/office/drawing/2014/main" id="{3C18DB08-50A0-727C-9AF1-03B474512D7F}"/>
              </a:ext>
            </a:extLst>
          </p:cNvPr>
          <p:cNvSpPr>
            <a:spLocks noGrp="1"/>
          </p:cNvSpPr>
          <p:nvPr>
            <p:ph type="body" sz="quarter" idx="23" hasCustomPrompt="1"/>
          </p:nvPr>
        </p:nvSpPr>
        <p:spPr>
          <a:xfrm>
            <a:off x="7695115" y="4837765"/>
            <a:ext cx="4140000" cy="1358900"/>
          </a:xfrm>
          <a:solidFill>
            <a:schemeClr val="bg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170100" indent="-170100">
              <a:buFont typeface="Arial" panose="020B0604020202020204" pitchFamily="34" charset="0"/>
              <a:buChar char="•"/>
              <a:defRPr>
                <a:solidFill>
                  <a:schemeClr val="tx1"/>
                </a:solidFill>
                <a:latin typeface="+mn-lt"/>
              </a:defRPr>
            </a:lvl3pPr>
            <a:lvl4pPr>
              <a:defRPr/>
            </a:lvl4pPr>
          </a:lstStyle>
          <a:p>
            <a:pPr lvl="0"/>
            <a:r>
              <a:rPr lang="en-US"/>
              <a:t>Add Title or use indent to change style</a:t>
            </a:r>
          </a:p>
          <a:p>
            <a:pPr lvl="1"/>
            <a:r>
              <a:rPr lang="en-US"/>
              <a:t>Second level</a:t>
            </a:r>
          </a:p>
          <a:p>
            <a:pPr lvl="2"/>
            <a:r>
              <a:rPr lang="en-US"/>
              <a:t>Third level</a:t>
            </a:r>
          </a:p>
          <a:p>
            <a:pPr lvl="3"/>
            <a:r>
              <a:rPr lang="en-US"/>
              <a:t>Fourth level</a:t>
            </a:r>
          </a:p>
        </p:txBody>
      </p:sp>
      <p:sp>
        <p:nvSpPr>
          <p:cNvPr id="33" name="Text Placeholder 11">
            <a:extLst>
              <a:ext uri="{FF2B5EF4-FFF2-40B4-BE49-F238E27FC236}">
                <a16:creationId xmlns:a16="http://schemas.microsoft.com/office/drawing/2014/main" id="{2BC0B436-029E-4DDC-2A85-5A56E71FB8AC}"/>
              </a:ext>
            </a:extLst>
          </p:cNvPr>
          <p:cNvSpPr>
            <a:spLocks noGrp="1"/>
          </p:cNvSpPr>
          <p:nvPr>
            <p:ph type="body" sz="quarter" idx="24" hasCustomPrompt="1"/>
          </p:nvPr>
        </p:nvSpPr>
        <p:spPr>
          <a:xfrm>
            <a:off x="6327764" y="4837765"/>
            <a:ext cx="1367245" cy="1358900"/>
          </a:xfrm>
          <a:solidFill>
            <a:schemeClr val="tx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0" indent="0">
              <a:buNone/>
              <a:defRPr/>
            </a:lvl3pPr>
            <a:lvl4pPr>
              <a:defRPr/>
            </a:lvl4pPr>
          </a:lstStyle>
          <a:p>
            <a:pPr lvl="0"/>
            <a:r>
              <a:rPr lang="en-US"/>
              <a:t>  </a:t>
            </a:r>
          </a:p>
        </p:txBody>
      </p:sp>
    </p:spTree>
    <p:extLst>
      <p:ext uri="{BB962C8B-B14F-4D97-AF65-F5344CB8AC3E}">
        <p14:creationId xmlns:p14="http://schemas.microsoft.com/office/powerpoint/2010/main" val="415426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 + Box Text x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1F70-3BB8-9A44-7594-D185ECE950C5}"/>
              </a:ext>
            </a:extLst>
          </p:cNvPr>
          <p:cNvSpPr>
            <a:spLocks noGrp="1"/>
          </p:cNvSpPr>
          <p:nvPr>
            <p:ph type="title" hasCustomPrompt="1"/>
          </p:nvPr>
        </p:nvSpPr>
        <p:spPr/>
        <p:txBody>
          <a:bodyPr/>
          <a:lstStyle>
            <a:lvl1pPr>
              <a:defRPr/>
            </a:lvl1pPr>
          </a:lstStyle>
          <a:p>
            <a:r>
              <a:rPr lang="en-US"/>
              <a:t>Add title</a:t>
            </a:r>
            <a:endParaRPr lang="en-GB"/>
          </a:p>
        </p:txBody>
      </p:sp>
      <p:sp>
        <p:nvSpPr>
          <p:cNvPr id="5" name="Slide Number Placeholder 4">
            <a:extLst>
              <a:ext uri="{FF2B5EF4-FFF2-40B4-BE49-F238E27FC236}">
                <a16:creationId xmlns:a16="http://schemas.microsoft.com/office/drawing/2014/main" id="{CB6771C8-BD3B-0264-463B-35621DEC5A73}"/>
              </a:ext>
            </a:extLst>
          </p:cNvPr>
          <p:cNvSpPr>
            <a:spLocks noGrp="1"/>
          </p:cNvSpPr>
          <p:nvPr>
            <p:ph type="sldNum" sz="quarter" idx="12"/>
          </p:nvPr>
        </p:nvSpPr>
        <p:spPr/>
        <p:txBody>
          <a:bodyPr/>
          <a:lstStyle/>
          <a:p>
            <a:fld id="{48F63A3B-78C7-47BE-AE5E-E10140E04643}" type="slidenum">
              <a:rPr lang="en-US" smtClean="0"/>
              <a:pPr/>
              <a:t>‹#›</a:t>
            </a:fld>
            <a:endParaRPr lang="en-US"/>
          </a:p>
        </p:txBody>
      </p:sp>
      <p:cxnSp>
        <p:nvCxnSpPr>
          <p:cNvPr id="6" name="Straight Connector 5">
            <a:extLst>
              <a:ext uri="{FF2B5EF4-FFF2-40B4-BE49-F238E27FC236}">
                <a16:creationId xmlns:a16="http://schemas.microsoft.com/office/drawing/2014/main" id="{72472816-FEEC-2CBC-EC13-C067411A048B}"/>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1">
            <a:extLst>
              <a:ext uri="{FF2B5EF4-FFF2-40B4-BE49-F238E27FC236}">
                <a16:creationId xmlns:a16="http://schemas.microsoft.com/office/drawing/2014/main" id="{7C724A19-347B-97DD-DF7A-C9670F4FB0D1}"/>
              </a:ext>
            </a:extLst>
          </p:cNvPr>
          <p:cNvSpPr>
            <a:spLocks noGrp="1"/>
          </p:cNvSpPr>
          <p:nvPr>
            <p:ph type="body" sz="quarter" idx="13" hasCustomPrompt="1"/>
          </p:nvPr>
        </p:nvSpPr>
        <p:spPr>
          <a:xfrm>
            <a:off x="1701800" y="1508092"/>
            <a:ext cx="10125869" cy="1511999"/>
          </a:xfrm>
          <a:solidFill>
            <a:schemeClr val="bg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170100" indent="-170100">
              <a:buFont typeface="Arial" panose="020B0604020202020204" pitchFamily="34" charset="0"/>
              <a:buChar char="•"/>
              <a:defRPr>
                <a:solidFill>
                  <a:schemeClr val="tx1"/>
                </a:solidFill>
                <a:latin typeface="+mn-lt"/>
              </a:defRPr>
            </a:lvl3pPr>
            <a:lvl4pPr>
              <a:defRPr/>
            </a:lvl4pPr>
          </a:lstStyle>
          <a:p>
            <a:pPr lvl="0"/>
            <a:r>
              <a:rPr lang="en-US"/>
              <a:t>Add Title or use indent to change style</a:t>
            </a:r>
          </a:p>
          <a:p>
            <a:pPr lvl="1"/>
            <a:r>
              <a:rPr lang="en-US"/>
              <a:t>Second level</a:t>
            </a:r>
          </a:p>
          <a:p>
            <a:pPr lvl="2"/>
            <a:r>
              <a:rPr lang="en-US"/>
              <a:t>Third level</a:t>
            </a:r>
          </a:p>
          <a:p>
            <a:pPr lvl="3"/>
            <a:r>
              <a:rPr lang="en-US"/>
              <a:t>Fourth level</a:t>
            </a:r>
          </a:p>
        </p:txBody>
      </p:sp>
      <p:sp>
        <p:nvSpPr>
          <p:cNvPr id="19" name="Text Placeholder 11">
            <a:extLst>
              <a:ext uri="{FF2B5EF4-FFF2-40B4-BE49-F238E27FC236}">
                <a16:creationId xmlns:a16="http://schemas.microsoft.com/office/drawing/2014/main" id="{F99019BE-8D1A-0BE4-7C9B-DC3B71A28CC3}"/>
              </a:ext>
            </a:extLst>
          </p:cNvPr>
          <p:cNvSpPr>
            <a:spLocks noGrp="1"/>
          </p:cNvSpPr>
          <p:nvPr>
            <p:ph type="body" sz="quarter" idx="14" hasCustomPrompt="1"/>
          </p:nvPr>
        </p:nvSpPr>
        <p:spPr>
          <a:xfrm>
            <a:off x="334447" y="1508125"/>
            <a:ext cx="1512000" cy="1512000"/>
          </a:xfrm>
          <a:solidFill>
            <a:schemeClr val="tx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0" indent="0">
              <a:buNone/>
              <a:defRPr/>
            </a:lvl3pPr>
            <a:lvl4pPr>
              <a:defRPr/>
            </a:lvl4pPr>
          </a:lstStyle>
          <a:p>
            <a:pPr lvl="0"/>
            <a:r>
              <a:rPr lang="en-US"/>
              <a:t>  </a:t>
            </a:r>
          </a:p>
        </p:txBody>
      </p:sp>
      <p:sp>
        <p:nvSpPr>
          <p:cNvPr id="26" name="Text Placeholder 11">
            <a:extLst>
              <a:ext uri="{FF2B5EF4-FFF2-40B4-BE49-F238E27FC236}">
                <a16:creationId xmlns:a16="http://schemas.microsoft.com/office/drawing/2014/main" id="{65E0C3E3-9589-ECC3-08E9-F61D8DED2C6E}"/>
              </a:ext>
            </a:extLst>
          </p:cNvPr>
          <p:cNvSpPr>
            <a:spLocks noGrp="1"/>
          </p:cNvSpPr>
          <p:nvPr>
            <p:ph type="body" sz="quarter" idx="17" hasCustomPrompt="1"/>
          </p:nvPr>
        </p:nvSpPr>
        <p:spPr>
          <a:xfrm>
            <a:off x="1701692" y="3223180"/>
            <a:ext cx="10125869" cy="1511991"/>
          </a:xfrm>
          <a:solidFill>
            <a:schemeClr val="bg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170100" indent="-170100">
              <a:buFont typeface="Arial" panose="020B0604020202020204" pitchFamily="34" charset="0"/>
              <a:buChar char="•"/>
              <a:defRPr>
                <a:solidFill>
                  <a:schemeClr val="tx1"/>
                </a:solidFill>
                <a:latin typeface="+mn-lt"/>
              </a:defRPr>
            </a:lvl3pPr>
            <a:lvl4pPr>
              <a:defRPr/>
            </a:lvl4pPr>
          </a:lstStyle>
          <a:p>
            <a:pPr lvl="0"/>
            <a:r>
              <a:rPr lang="en-US"/>
              <a:t>Add Title or use indent to change style</a:t>
            </a:r>
          </a:p>
          <a:p>
            <a:pPr lvl="1"/>
            <a:r>
              <a:rPr lang="en-US"/>
              <a:t>Second level</a:t>
            </a:r>
          </a:p>
          <a:p>
            <a:pPr lvl="2"/>
            <a:r>
              <a:rPr lang="en-US"/>
              <a:t>Third level</a:t>
            </a:r>
          </a:p>
          <a:p>
            <a:pPr lvl="3"/>
            <a:r>
              <a:rPr lang="en-US"/>
              <a:t>Fourth level</a:t>
            </a:r>
          </a:p>
        </p:txBody>
      </p:sp>
      <p:sp>
        <p:nvSpPr>
          <p:cNvPr id="27" name="Text Placeholder 11">
            <a:extLst>
              <a:ext uri="{FF2B5EF4-FFF2-40B4-BE49-F238E27FC236}">
                <a16:creationId xmlns:a16="http://schemas.microsoft.com/office/drawing/2014/main" id="{162B570B-6954-65CB-C819-9FC2E7002E51}"/>
              </a:ext>
            </a:extLst>
          </p:cNvPr>
          <p:cNvSpPr>
            <a:spLocks noGrp="1"/>
          </p:cNvSpPr>
          <p:nvPr>
            <p:ph type="body" sz="quarter" idx="18" hasCustomPrompt="1"/>
          </p:nvPr>
        </p:nvSpPr>
        <p:spPr>
          <a:xfrm>
            <a:off x="334340" y="3223191"/>
            <a:ext cx="1512000" cy="1512000"/>
          </a:xfrm>
          <a:solidFill>
            <a:schemeClr val="tx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0" indent="0">
              <a:buNone/>
              <a:defRPr/>
            </a:lvl3pPr>
            <a:lvl4pPr>
              <a:defRPr/>
            </a:lvl4pPr>
          </a:lstStyle>
          <a:p>
            <a:pPr lvl="0"/>
            <a:r>
              <a:rPr lang="en-US"/>
              <a:t>  </a:t>
            </a:r>
          </a:p>
        </p:txBody>
      </p:sp>
      <p:sp>
        <p:nvSpPr>
          <p:cNvPr id="30" name="Text Placeholder 11">
            <a:extLst>
              <a:ext uri="{FF2B5EF4-FFF2-40B4-BE49-F238E27FC236}">
                <a16:creationId xmlns:a16="http://schemas.microsoft.com/office/drawing/2014/main" id="{BA9D8A04-9797-A98C-4DA1-6B68F3B74760}"/>
              </a:ext>
            </a:extLst>
          </p:cNvPr>
          <p:cNvSpPr>
            <a:spLocks noGrp="1"/>
          </p:cNvSpPr>
          <p:nvPr>
            <p:ph type="body" sz="quarter" idx="21" hasCustomPrompt="1"/>
          </p:nvPr>
        </p:nvSpPr>
        <p:spPr>
          <a:xfrm>
            <a:off x="1846340" y="4938259"/>
            <a:ext cx="9981221" cy="1511991"/>
          </a:xfrm>
          <a:solidFill>
            <a:schemeClr val="bg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170100" indent="-170100">
              <a:buFont typeface="Arial" panose="020B0604020202020204" pitchFamily="34" charset="0"/>
              <a:buChar char="•"/>
              <a:defRPr>
                <a:solidFill>
                  <a:schemeClr val="tx1"/>
                </a:solidFill>
                <a:latin typeface="+mn-lt"/>
              </a:defRPr>
            </a:lvl3pPr>
            <a:lvl4pPr>
              <a:defRPr/>
            </a:lvl4pPr>
          </a:lstStyle>
          <a:p>
            <a:pPr lvl="0"/>
            <a:r>
              <a:rPr lang="en-US"/>
              <a:t>Add Title or use indent to change style</a:t>
            </a:r>
          </a:p>
          <a:p>
            <a:pPr lvl="1"/>
            <a:r>
              <a:rPr lang="en-US"/>
              <a:t>Second level</a:t>
            </a:r>
          </a:p>
          <a:p>
            <a:pPr lvl="2"/>
            <a:r>
              <a:rPr lang="en-US"/>
              <a:t>Third level</a:t>
            </a:r>
          </a:p>
          <a:p>
            <a:pPr lvl="3"/>
            <a:r>
              <a:rPr lang="en-US"/>
              <a:t>Fourth level</a:t>
            </a:r>
          </a:p>
        </p:txBody>
      </p:sp>
      <p:sp>
        <p:nvSpPr>
          <p:cNvPr id="31" name="Text Placeholder 11">
            <a:extLst>
              <a:ext uri="{FF2B5EF4-FFF2-40B4-BE49-F238E27FC236}">
                <a16:creationId xmlns:a16="http://schemas.microsoft.com/office/drawing/2014/main" id="{39B2C0C0-B018-6F8E-BDF8-CA22C06524A0}"/>
              </a:ext>
            </a:extLst>
          </p:cNvPr>
          <p:cNvSpPr>
            <a:spLocks noGrp="1"/>
          </p:cNvSpPr>
          <p:nvPr>
            <p:ph type="body" sz="quarter" idx="22" hasCustomPrompt="1"/>
          </p:nvPr>
        </p:nvSpPr>
        <p:spPr>
          <a:xfrm>
            <a:off x="334340" y="4938256"/>
            <a:ext cx="1512000" cy="1512000"/>
          </a:xfrm>
          <a:solidFill>
            <a:schemeClr val="tx2"/>
          </a:solidFill>
        </p:spPr>
        <p:txBody>
          <a:bodyPr lIns="252000" tIns="72000" rIns="180000" bIns="72000" anchor="ctr"/>
          <a:lstStyle>
            <a:lvl1pPr marL="0" indent="0">
              <a:buNone/>
              <a:defRPr>
                <a:solidFill>
                  <a:schemeClr val="tx2"/>
                </a:solidFill>
                <a:latin typeface="+mj-lt"/>
              </a:defRPr>
            </a:lvl1pPr>
            <a:lvl2pPr marL="0" indent="0">
              <a:buNone/>
              <a:defRPr>
                <a:latin typeface="+mj-lt"/>
              </a:defRPr>
            </a:lvl2pPr>
            <a:lvl3pPr marL="0" indent="0">
              <a:buNone/>
              <a:defRPr/>
            </a:lvl3pPr>
            <a:lvl4pPr>
              <a:defRPr/>
            </a:lvl4pPr>
          </a:lstStyle>
          <a:p>
            <a:pPr lvl="0"/>
            <a:r>
              <a:rPr lang="en-US"/>
              <a:t>  </a:t>
            </a:r>
          </a:p>
        </p:txBody>
      </p:sp>
      <p:sp>
        <p:nvSpPr>
          <p:cNvPr id="4" name="Picture Placeholder 3">
            <a:extLst>
              <a:ext uri="{FF2B5EF4-FFF2-40B4-BE49-F238E27FC236}">
                <a16:creationId xmlns:a16="http://schemas.microsoft.com/office/drawing/2014/main" id="{5D30B22F-1BE6-1730-6081-9AA1C5EF02E0}"/>
              </a:ext>
            </a:extLst>
          </p:cNvPr>
          <p:cNvSpPr>
            <a:spLocks noGrp="1"/>
          </p:cNvSpPr>
          <p:nvPr>
            <p:ph type="pic" sz="quarter" idx="23" hasCustomPrompt="1"/>
          </p:nvPr>
        </p:nvSpPr>
        <p:spPr>
          <a:xfrm>
            <a:off x="532340" y="1706125"/>
            <a:ext cx="1116000" cy="1116000"/>
          </a:xfrm>
          <a:prstGeom prst="ellipse">
            <a:avLst/>
          </a:prstGeom>
          <a:solidFill>
            <a:schemeClr val="bg1"/>
          </a:solidFill>
          <a:ln w="57150">
            <a:solidFill>
              <a:schemeClr val="bg1"/>
            </a:solidFill>
          </a:ln>
        </p:spPr>
        <p:txBody>
          <a:bodyPr>
            <a:noAutofit/>
          </a:bodyPr>
          <a:lstStyle>
            <a:lvl1pPr marL="0" indent="0" algn="ctr">
              <a:buNone/>
              <a:defRPr sz="1050"/>
            </a:lvl1pPr>
          </a:lstStyle>
          <a:p>
            <a:r>
              <a:rPr lang="en-GB"/>
              <a:t>Add head shot</a:t>
            </a:r>
          </a:p>
        </p:txBody>
      </p:sp>
      <p:sp>
        <p:nvSpPr>
          <p:cNvPr id="7" name="Picture Placeholder 3">
            <a:extLst>
              <a:ext uri="{FF2B5EF4-FFF2-40B4-BE49-F238E27FC236}">
                <a16:creationId xmlns:a16="http://schemas.microsoft.com/office/drawing/2014/main" id="{D78CDEA9-20C7-8B2B-1B4E-FEA1C98B98E1}"/>
              </a:ext>
            </a:extLst>
          </p:cNvPr>
          <p:cNvSpPr>
            <a:spLocks noGrp="1"/>
          </p:cNvSpPr>
          <p:nvPr>
            <p:ph type="pic" sz="quarter" idx="24" hasCustomPrompt="1"/>
          </p:nvPr>
        </p:nvSpPr>
        <p:spPr>
          <a:xfrm>
            <a:off x="532340" y="3421191"/>
            <a:ext cx="1116000" cy="1116000"/>
          </a:xfrm>
          <a:prstGeom prst="ellipse">
            <a:avLst/>
          </a:prstGeom>
          <a:solidFill>
            <a:schemeClr val="bg1"/>
          </a:solidFill>
          <a:ln w="57150">
            <a:solidFill>
              <a:schemeClr val="bg1"/>
            </a:solidFill>
          </a:ln>
        </p:spPr>
        <p:txBody>
          <a:bodyPr>
            <a:noAutofit/>
          </a:bodyPr>
          <a:lstStyle>
            <a:lvl1pPr marL="0" indent="0" algn="ctr">
              <a:buNone/>
              <a:defRPr sz="1050"/>
            </a:lvl1pPr>
          </a:lstStyle>
          <a:p>
            <a:r>
              <a:rPr lang="en-GB"/>
              <a:t>Add head shot</a:t>
            </a:r>
          </a:p>
        </p:txBody>
      </p:sp>
      <p:sp>
        <p:nvSpPr>
          <p:cNvPr id="8" name="Picture Placeholder 3">
            <a:extLst>
              <a:ext uri="{FF2B5EF4-FFF2-40B4-BE49-F238E27FC236}">
                <a16:creationId xmlns:a16="http://schemas.microsoft.com/office/drawing/2014/main" id="{D224F92F-5D43-4CBD-7561-80716594A18D}"/>
              </a:ext>
            </a:extLst>
          </p:cNvPr>
          <p:cNvSpPr>
            <a:spLocks noGrp="1"/>
          </p:cNvSpPr>
          <p:nvPr>
            <p:ph type="pic" sz="quarter" idx="25" hasCustomPrompt="1"/>
          </p:nvPr>
        </p:nvSpPr>
        <p:spPr>
          <a:xfrm>
            <a:off x="532340" y="5136250"/>
            <a:ext cx="1116000" cy="1116000"/>
          </a:xfrm>
          <a:prstGeom prst="ellipse">
            <a:avLst/>
          </a:prstGeom>
          <a:solidFill>
            <a:schemeClr val="bg1"/>
          </a:solidFill>
          <a:ln w="57150">
            <a:solidFill>
              <a:schemeClr val="bg1"/>
            </a:solidFill>
          </a:ln>
        </p:spPr>
        <p:txBody>
          <a:bodyPr>
            <a:noAutofit/>
          </a:bodyPr>
          <a:lstStyle>
            <a:lvl1pPr marL="0" indent="0" algn="ctr">
              <a:buNone/>
              <a:defRPr sz="1050"/>
            </a:lvl1pPr>
          </a:lstStyle>
          <a:p>
            <a:r>
              <a:rPr lang="en-GB"/>
              <a:t>Add head shot</a:t>
            </a:r>
          </a:p>
        </p:txBody>
      </p:sp>
    </p:spTree>
    <p:extLst>
      <p:ext uri="{BB962C8B-B14F-4D97-AF65-F5344CB8AC3E}">
        <p14:creationId xmlns:p14="http://schemas.microsoft.com/office/powerpoint/2010/main" val="39199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Content – 1 Line">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BD9E-5ABC-EE21-7661-11E81D174982}"/>
              </a:ext>
            </a:extLst>
          </p:cNvPr>
          <p:cNvSpPr>
            <a:spLocks noGrp="1"/>
          </p:cNvSpPr>
          <p:nvPr>
            <p:ph type="title" hasCustomPrompt="1"/>
          </p:nvPr>
        </p:nvSpPr>
        <p:spPr>
          <a:xfrm>
            <a:off x="360002" y="216001"/>
            <a:ext cx="11472001" cy="446661"/>
          </a:xfrm>
        </p:spPr>
        <p:txBody>
          <a:bodyPr/>
          <a:lstStyle>
            <a:lvl1pPr>
              <a:defRPr/>
            </a:lvl1pPr>
          </a:lstStyle>
          <a:p>
            <a:r>
              <a:rPr lang="en-GB"/>
              <a:t>Add title</a:t>
            </a:r>
            <a:endParaRPr lang="en-US"/>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6">
            <a:extLst>
              <a:ext uri="{FF2B5EF4-FFF2-40B4-BE49-F238E27FC236}">
                <a16:creationId xmlns:a16="http://schemas.microsoft.com/office/drawing/2014/main" id="{F17B7D5F-9C2E-D4B0-B862-1FCBB9DAB091}"/>
              </a:ext>
            </a:extLst>
          </p:cNvPr>
          <p:cNvSpPr>
            <a:spLocks noGrp="1"/>
          </p:cNvSpPr>
          <p:nvPr>
            <p:ph sz="quarter" idx="14"/>
          </p:nvPr>
        </p:nvSpPr>
        <p:spPr>
          <a:xfrm>
            <a:off x="360000" y="1656002"/>
            <a:ext cx="11467563" cy="4500563"/>
          </a:xfrm>
        </p:spPr>
        <p:txBody>
          <a:bodyPr/>
          <a:lstStyle>
            <a:lvl1pPr>
              <a:defRPr sz="1800"/>
            </a:lvl1pPr>
            <a:lvl2pPr marL="453600" indent="-256500">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4231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Image – 1 Lin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5C0697C-E583-0B61-AEBC-B390B45CC588}"/>
              </a:ext>
            </a:extLst>
          </p:cNvPr>
          <p:cNvSpPr>
            <a:spLocks noGrp="1"/>
          </p:cNvSpPr>
          <p:nvPr>
            <p:ph type="pic" sz="quarter" idx="16"/>
          </p:nvPr>
        </p:nvSpPr>
        <p:spPr>
          <a:xfrm>
            <a:off x="341315" y="1628775"/>
            <a:ext cx="5557837" cy="4557713"/>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D123BD9E-5ABC-EE21-7661-11E81D174982}"/>
              </a:ext>
            </a:extLst>
          </p:cNvPr>
          <p:cNvSpPr>
            <a:spLocks noGrp="1"/>
          </p:cNvSpPr>
          <p:nvPr>
            <p:ph type="title" hasCustomPrompt="1"/>
          </p:nvPr>
        </p:nvSpPr>
        <p:spPr>
          <a:xfrm>
            <a:off x="360002" y="216001"/>
            <a:ext cx="11472001" cy="446661"/>
          </a:xfrm>
        </p:spPr>
        <p:txBody>
          <a:bodyPr/>
          <a:lstStyle>
            <a:lvl1pPr>
              <a:defRPr/>
            </a:lvl1pPr>
          </a:lstStyle>
          <a:p>
            <a:r>
              <a:rPr lang="en-GB"/>
              <a:t>Add title</a:t>
            </a:r>
            <a:endParaRPr lang="en-US"/>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A93EA672-337C-6FC2-2D11-C6123B45A5CF}"/>
              </a:ext>
            </a:extLst>
          </p:cNvPr>
          <p:cNvSpPr>
            <a:spLocks noGrp="1"/>
          </p:cNvSpPr>
          <p:nvPr>
            <p:ph type="body" sz="quarter" idx="15"/>
          </p:nvPr>
        </p:nvSpPr>
        <p:spPr>
          <a:xfrm>
            <a:off x="6162677" y="1655767"/>
            <a:ext cx="5694363" cy="4530725"/>
          </a:xfrm>
        </p:spPr>
        <p:txBody>
          <a:bodyPr>
            <a:normAutofit/>
          </a:bodyPr>
          <a:lstStyle>
            <a:lvl1pPr>
              <a:defRPr sz="1800"/>
            </a:lvl1pPr>
            <a:lvl2pPr marL="453600" indent="-256500">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3708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BD9E-5ABC-EE21-7661-11E81D174982}"/>
              </a:ext>
            </a:extLst>
          </p:cNvPr>
          <p:cNvSpPr>
            <a:spLocks noGrp="1"/>
          </p:cNvSpPr>
          <p:nvPr>
            <p:ph type="title" hasCustomPrompt="1"/>
          </p:nvPr>
        </p:nvSpPr>
        <p:spPr>
          <a:xfrm>
            <a:off x="360002" y="216001"/>
            <a:ext cx="11472001" cy="446661"/>
          </a:xfrm>
        </p:spPr>
        <p:txBody>
          <a:bodyPr/>
          <a:lstStyle>
            <a:lvl1pPr>
              <a:defRPr/>
            </a:lvl1pPr>
          </a:lstStyle>
          <a:p>
            <a:r>
              <a:rPr lang="en-GB"/>
              <a:t>Add title</a:t>
            </a:r>
            <a:endParaRPr lang="en-US"/>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1613E8C1-BBAA-0FC8-AD59-D2D11A3278FA}"/>
              </a:ext>
            </a:extLst>
          </p:cNvPr>
          <p:cNvSpPr>
            <a:spLocks noGrp="1"/>
          </p:cNvSpPr>
          <p:nvPr>
            <p:ph type="body" sz="quarter" idx="18"/>
          </p:nvPr>
        </p:nvSpPr>
        <p:spPr>
          <a:xfrm>
            <a:off x="342000" y="4213879"/>
            <a:ext cx="3442600" cy="1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12">
            <a:extLst>
              <a:ext uri="{FF2B5EF4-FFF2-40B4-BE49-F238E27FC236}">
                <a16:creationId xmlns:a16="http://schemas.microsoft.com/office/drawing/2014/main" id="{4AA87E40-B7A7-BF3D-632B-45576595CC33}"/>
              </a:ext>
            </a:extLst>
          </p:cNvPr>
          <p:cNvSpPr>
            <a:spLocks noGrp="1"/>
          </p:cNvSpPr>
          <p:nvPr>
            <p:ph type="pic" sz="quarter" idx="15"/>
          </p:nvPr>
        </p:nvSpPr>
        <p:spPr>
          <a:xfrm>
            <a:off x="341315" y="2078038"/>
            <a:ext cx="3443287" cy="1854200"/>
          </a:xfrm>
          <a:solidFill>
            <a:schemeClr val="bg1">
              <a:lumMod val="95000"/>
            </a:schemeClr>
          </a:solidFill>
        </p:spPr>
        <p:txBody>
          <a:bodyPr/>
          <a:lstStyle>
            <a:lvl1pPr marL="0" indent="0">
              <a:buNone/>
              <a:defRPr/>
            </a:lvl1pPr>
          </a:lstStyle>
          <a:p>
            <a:endParaRPr lang="en-GB"/>
          </a:p>
        </p:txBody>
      </p:sp>
      <p:sp>
        <p:nvSpPr>
          <p:cNvPr id="19" name="Picture Placeholder 12">
            <a:extLst>
              <a:ext uri="{FF2B5EF4-FFF2-40B4-BE49-F238E27FC236}">
                <a16:creationId xmlns:a16="http://schemas.microsoft.com/office/drawing/2014/main" id="{317602A5-E1F9-1EBE-6981-81ECE2298A1B}"/>
              </a:ext>
            </a:extLst>
          </p:cNvPr>
          <p:cNvSpPr>
            <a:spLocks noGrp="1"/>
          </p:cNvSpPr>
          <p:nvPr>
            <p:ph type="pic" sz="quarter" idx="16"/>
          </p:nvPr>
        </p:nvSpPr>
        <p:spPr>
          <a:xfrm>
            <a:off x="4355757" y="2078038"/>
            <a:ext cx="3443287" cy="1854200"/>
          </a:xfrm>
          <a:solidFill>
            <a:schemeClr val="bg1">
              <a:lumMod val="95000"/>
            </a:schemeClr>
          </a:solidFill>
        </p:spPr>
        <p:txBody>
          <a:bodyPr/>
          <a:lstStyle>
            <a:lvl1pPr marL="0" indent="0">
              <a:buNone/>
              <a:defRPr/>
            </a:lvl1pPr>
          </a:lstStyle>
          <a:p>
            <a:endParaRPr lang="en-GB"/>
          </a:p>
        </p:txBody>
      </p:sp>
      <p:sp>
        <p:nvSpPr>
          <p:cNvPr id="20" name="Picture Placeholder 12">
            <a:extLst>
              <a:ext uri="{FF2B5EF4-FFF2-40B4-BE49-F238E27FC236}">
                <a16:creationId xmlns:a16="http://schemas.microsoft.com/office/drawing/2014/main" id="{E45B46BC-EF56-EE2C-5805-B9A96A4237BC}"/>
              </a:ext>
            </a:extLst>
          </p:cNvPr>
          <p:cNvSpPr>
            <a:spLocks noGrp="1"/>
          </p:cNvSpPr>
          <p:nvPr>
            <p:ph type="pic" sz="quarter" idx="17"/>
          </p:nvPr>
        </p:nvSpPr>
        <p:spPr>
          <a:xfrm>
            <a:off x="8367275" y="2078038"/>
            <a:ext cx="3443287" cy="1854200"/>
          </a:xfrm>
          <a:solidFill>
            <a:schemeClr val="bg1">
              <a:lumMod val="95000"/>
            </a:schemeClr>
          </a:solidFill>
        </p:spPr>
        <p:txBody>
          <a:bodyPr/>
          <a:lstStyle>
            <a:lvl1pPr marL="0" indent="0">
              <a:buNone/>
              <a:defRPr/>
            </a:lvl1pPr>
          </a:lstStyle>
          <a:p>
            <a:endParaRPr lang="en-GB"/>
          </a:p>
        </p:txBody>
      </p:sp>
      <p:sp>
        <p:nvSpPr>
          <p:cNvPr id="22" name="Text Placeholder 16">
            <a:extLst>
              <a:ext uri="{FF2B5EF4-FFF2-40B4-BE49-F238E27FC236}">
                <a16:creationId xmlns:a16="http://schemas.microsoft.com/office/drawing/2014/main" id="{BA24B742-58F4-0B0D-11C6-0CDFF37B090F}"/>
              </a:ext>
            </a:extLst>
          </p:cNvPr>
          <p:cNvSpPr>
            <a:spLocks noGrp="1"/>
          </p:cNvSpPr>
          <p:nvPr>
            <p:ph type="body" sz="quarter" idx="20"/>
          </p:nvPr>
        </p:nvSpPr>
        <p:spPr>
          <a:xfrm>
            <a:off x="8329541" y="4213879"/>
            <a:ext cx="3442600" cy="1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16">
            <a:extLst>
              <a:ext uri="{FF2B5EF4-FFF2-40B4-BE49-F238E27FC236}">
                <a16:creationId xmlns:a16="http://schemas.microsoft.com/office/drawing/2014/main" id="{9C8B7F69-00BB-9520-D964-A3F834852071}"/>
              </a:ext>
            </a:extLst>
          </p:cNvPr>
          <p:cNvSpPr>
            <a:spLocks noGrp="1"/>
          </p:cNvSpPr>
          <p:nvPr>
            <p:ph type="body" sz="quarter" idx="19"/>
          </p:nvPr>
        </p:nvSpPr>
        <p:spPr>
          <a:xfrm>
            <a:off x="4355755" y="4213879"/>
            <a:ext cx="3442600" cy="1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40441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Content – 2 line">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BD9E-5ABC-EE21-7661-11E81D174982}"/>
              </a:ext>
            </a:extLst>
          </p:cNvPr>
          <p:cNvSpPr>
            <a:spLocks noGrp="1"/>
          </p:cNvSpPr>
          <p:nvPr>
            <p:ph type="title" hasCustomPrompt="1"/>
          </p:nvPr>
        </p:nvSpPr>
        <p:spPr>
          <a:xfrm>
            <a:off x="360002" y="408555"/>
            <a:ext cx="11472001" cy="799514"/>
          </a:xfrm>
        </p:spPr>
        <p:txBody>
          <a:bodyPr anchor="ctr" anchorCtr="0"/>
          <a:lstStyle>
            <a:lvl1pPr>
              <a:lnSpc>
                <a:spcPct val="80000"/>
              </a:lnSpc>
              <a:defRPr/>
            </a:lvl1pPr>
          </a:lstStyle>
          <a:p>
            <a:r>
              <a:rPr lang="en-GB"/>
              <a:t>Add title on maximum </a:t>
            </a:r>
            <a:br>
              <a:rPr lang="en-GB"/>
            </a:br>
            <a:r>
              <a:rPr lang="en-GB"/>
              <a:t>two lines</a:t>
            </a:r>
            <a:endParaRPr lang="en-US"/>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393200"/>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6">
            <a:extLst>
              <a:ext uri="{FF2B5EF4-FFF2-40B4-BE49-F238E27FC236}">
                <a16:creationId xmlns:a16="http://schemas.microsoft.com/office/drawing/2014/main" id="{32620B49-6A9D-1E2B-160A-2E7F8453BC57}"/>
              </a:ext>
            </a:extLst>
          </p:cNvPr>
          <p:cNvSpPr>
            <a:spLocks noGrp="1"/>
          </p:cNvSpPr>
          <p:nvPr>
            <p:ph sz="quarter" idx="14"/>
          </p:nvPr>
        </p:nvSpPr>
        <p:spPr>
          <a:xfrm>
            <a:off x="360000" y="1656002"/>
            <a:ext cx="11467563" cy="4500563"/>
          </a:xfrm>
        </p:spPr>
        <p:txBody>
          <a:bodyPr/>
          <a:lstStyle>
            <a:lvl1pPr>
              <a:defRPr sz="1800"/>
            </a:lvl1pPr>
            <a:lvl2pPr marL="453600" indent="-256500">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87731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Image – 2 lin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BD9E-5ABC-EE21-7661-11E81D174982}"/>
              </a:ext>
            </a:extLst>
          </p:cNvPr>
          <p:cNvSpPr>
            <a:spLocks noGrp="1"/>
          </p:cNvSpPr>
          <p:nvPr>
            <p:ph type="title" hasCustomPrompt="1"/>
          </p:nvPr>
        </p:nvSpPr>
        <p:spPr>
          <a:xfrm>
            <a:off x="360002" y="408555"/>
            <a:ext cx="11472001" cy="799514"/>
          </a:xfrm>
        </p:spPr>
        <p:txBody>
          <a:bodyPr anchor="ctr" anchorCtr="0"/>
          <a:lstStyle>
            <a:lvl1pPr>
              <a:lnSpc>
                <a:spcPct val="80000"/>
              </a:lnSpc>
              <a:defRPr/>
            </a:lvl1pPr>
          </a:lstStyle>
          <a:p>
            <a:r>
              <a:rPr lang="en-GB"/>
              <a:t>Add title on maximum </a:t>
            </a:r>
            <a:br>
              <a:rPr lang="en-GB"/>
            </a:br>
            <a:r>
              <a:rPr lang="en-GB"/>
              <a:t>two lines</a:t>
            </a:r>
            <a:endParaRPr lang="en-US"/>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393200"/>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12">
            <a:extLst>
              <a:ext uri="{FF2B5EF4-FFF2-40B4-BE49-F238E27FC236}">
                <a16:creationId xmlns:a16="http://schemas.microsoft.com/office/drawing/2014/main" id="{11C5FFEF-0D29-7A7F-7CBD-9795EFCF27A1}"/>
              </a:ext>
            </a:extLst>
          </p:cNvPr>
          <p:cNvSpPr>
            <a:spLocks noGrp="1"/>
          </p:cNvSpPr>
          <p:nvPr>
            <p:ph type="pic" sz="quarter" idx="16"/>
          </p:nvPr>
        </p:nvSpPr>
        <p:spPr>
          <a:xfrm>
            <a:off x="341315" y="1628775"/>
            <a:ext cx="5557837" cy="4557713"/>
          </a:xfrm>
          <a:solidFill>
            <a:schemeClr val="bg1">
              <a:lumMod val="95000"/>
            </a:schemeClr>
          </a:solidFill>
        </p:spPr>
        <p:txBody>
          <a:bodyPr/>
          <a:lstStyle>
            <a:lvl1pPr marL="0" indent="0">
              <a:buNone/>
              <a:defRPr/>
            </a:lvl1pPr>
          </a:lstStyle>
          <a:p>
            <a:endParaRPr lang="en-GB"/>
          </a:p>
        </p:txBody>
      </p:sp>
      <p:sp>
        <p:nvSpPr>
          <p:cNvPr id="4" name="Text Placeholder 9">
            <a:extLst>
              <a:ext uri="{FF2B5EF4-FFF2-40B4-BE49-F238E27FC236}">
                <a16:creationId xmlns:a16="http://schemas.microsoft.com/office/drawing/2014/main" id="{6240C2AA-7170-9E75-BE22-97407AB85362}"/>
              </a:ext>
            </a:extLst>
          </p:cNvPr>
          <p:cNvSpPr>
            <a:spLocks noGrp="1"/>
          </p:cNvSpPr>
          <p:nvPr>
            <p:ph type="body" sz="quarter" idx="15"/>
          </p:nvPr>
        </p:nvSpPr>
        <p:spPr>
          <a:xfrm>
            <a:off x="6162677" y="1655767"/>
            <a:ext cx="5694363" cy="4530725"/>
          </a:xfrm>
        </p:spPr>
        <p:txBody>
          <a:bodyPr>
            <a:normAutofit/>
          </a:bodyPr>
          <a:lstStyle>
            <a:lvl1pPr>
              <a:defRPr sz="1800"/>
            </a:lvl1pPr>
            <a:lvl2pPr marL="453600" indent="-256500">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4662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1F70-3BB8-9A44-7594-D185ECE950C5}"/>
              </a:ext>
            </a:extLst>
          </p:cNvPr>
          <p:cNvSpPr>
            <a:spLocks noGrp="1"/>
          </p:cNvSpPr>
          <p:nvPr>
            <p:ph type="title" hasCustomPrompt="1"/>
          </p:nvPr>
        </p:nvSpPr>
        <p:spPr/>
        <p:txBody>
          <a:bodyPr/>
          <a:lstStyle>
            <a:lvl1pPr>
              <a:defRPr/>
            </a:lvl1pPr>
          </a:lstStyle>
          <a:p>
            <a:r>
              <a:rPr lang="en-US"/>
              <a:t>Add title</a:t>
            </a:r>
            <a:endParaRPr lang="en-GB"/>
          </a:p>
        </p:txBody>
      </p:sp>
      <p:sp>
        <p:nvSpPr>
          <p:cNvPr id="5" name="Slide Number Placeholder 4">
            <a:extLst>
              <a:ext uri="{FF2B5EF4-FFF2-40B4-BE49-F238E27FC236}">
                <a16:creationId xmlns:a16="http://schemas.microsoft.com/office/drawing/2014/main" id="{CB6771C8-BD3B-0264-463B-35621DEC5A73}"/>
              </a:ext>
            </a:extLst>
          </p:cNvPr>
          <p:cNvSpPr>
            <a:spLocks noGrp="1"/>
          </p:cNvSpPr>
          <p:nvPr>
            <p:ph type="sldNum" sz="quarter" idx="12"/>
          </p:nvPr>
        </p:nvSpPr>
        <p:spPr/>
        <p:txBody>
          <a:bodyPr/>
          <a:lstStyle/>
          <a:p>
            <a:fld id="{48F63A3B-78C7-47BE-AE5E-E10140E04643}" type="slidenum">
              <a:rPr lang="en-US" smtClean="0"/>
              <a:pPr/>
              <a:t>‹#›</a:t>
            </a:fld>
            <a:endParaRPr lang="en-US"/>
          </a:p>
        </p:txBody>
      </p:sp>
      <p:cxnSp>
        <p:nvCxnSpPr>
          <p:cNvPr id="6" name="Straight Connector 5">
            <a:extLst>
              <a:ext uri="{FF2B5EF4-FFF2-40B4-BE49-F238E27FC236}">
                <a16:creationId xmlns:a16="http://schemas.microsoft.com/office/drawing/2014/main" id="{72472816-FEEC-2CBC-EC13-C067411A048B}"/>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1">
            <a:extLst>
              <a:ext uri="{FF2B5EF4-FFF2-40B4-BE49-F238E27FC236}">
                <a16:creationId xmlns:a16="http://schemas.microsoft.com/office/drawing/2014/main" id="{7C724A19-347B-97DD-DF7A-C9670F4FB0D1}"/>
              </a:ext>
            </a:extLst>
          </p:cNvPr>
          <p:cNvSpPr>
            <a:spLocks noGrp="1"/>
          </p:cNvSpPr>
          <p:nvPr>
            <p:ph type="body" sz="quarter" idx="13" hasCustomPrompt="1"/>
          </p:nvPr>
        </p:nvSpPr>
        <p:spPr>
          <a:xfrm>
            <a:off x="2790001" y="1934586"/>
            <a:ext cx="9045115" cy="576000"/>
          </a:xfrm>
          <a:solidFill>
            <a:schemeClr val="bg2"/>
          </a:solidFill>
        </p:spPr>
        <p:txBody>
          <a:bodyPr lIns="252000" tIns="72000" rIns="180000" bIns="72000" anchor="ctr"/>
          <a:lstStyle>
            <a:lvl1pPr marL="0" indent="0">
              <a:buNone/>
              <a:defRPr sz="2100">
                <a:solidFill>
                  <a:schemeClr val="tx1"/>
                </a:solidFill>
                <a:latin typeface="+mn-lt"/>
              </a:defRPr>
            </a:lvl1pPr>
            <a:lvl2pPr marL="0" indent="0">
              <a:buNone/>
              <a:defRPr sz="2100">
                <a:latin typeface="+mn-lt"/>
              </a:defRPr>
            </a:lvl2pPr>
            <a:lvl3pPr marL="0" indent="0">
              <a:buNone/>
              <a:defRPr sz="1350"/>
            </a:lvl3pPr>
            <a:lvl4pPr>
              <a:defRPr/>
            </a:lvl4pPr>
          </a:lstStyle>
          <a:p>
            <a:pPr lvl="0"/>
            <a:r>
              <a:rPr lang="en-US"/>
              <a:t>Type your text here</a:t>
            </a:r>
          </a:p>
        </p:txBody>
      </p:sp>
      <p:sp>
        <p:nvSpPr>
          <p:cNvPr id="19" name="Text Placeholder 11">
            <a:extLst>
              <a:ext uri="{FF2B5EF4-FFF2-40B4-BE49-F238E27FC236}">
                <a16:creationId xmlns:a16="http://schemas.microsoft.com/office/drawing/2014/main" id="{F99019BE-8D1A-0BE4-7C9B-DC3B71A28CC3}"/>
              </a:ext>
            </a:extLst>
          </p:cNvPr>
          <p:cNvSpPr>
            <a:spLocks noGrp="1"/>
          </p:cNvSpPr>
          <p:nvPr>
            <p:ph type="body" sz="quarter" idx="14" hasCustomPrompt="1"/>
          </p:nvPr>
        </p:nvSpPr>
        <p:spPr>
          <a:xfrm>
            <a:off x="342000" y="1931988"/>
            <a:ext cx="2448000" cy="576000"/>
          </a:xfrm>
          <a:solidFill>
            <a:schemeClr val="tx2"/>
          </a:solidFill>
        </p:spPr>
        <p:txBody>
          <a:bodyPr lIns="180000" tIns="72000" rIns="108000" bIns="72000" anchor="ctr">
            <a:noAutofit/>
          </a:bodyPr>
          <a:lstStyle>
            <a:lvl1pPr marL="0" indent="0" algn="l">
              <a:buNone/>
              <a:defRPr sz="2100" b="1">
                <a:solidFill>
                  <a:schemeClr val="bg1"/>
                </a:solidFill>
                <a:latin typeface="NSPCC" panose="02000000000000000000" pitchFamily="50" charset="0"/>
              </a:defRPr>
            </a:lvl1pPr>
            <a:lvl2pPr marL="0" indent="0">
              <a:buNone/>
              <a:defRPr>
                <a:latin typeface="+mj-lt"/>
              </a:defRPr>
            </a:lvl2pPr>
            <a:lvl3pPr marL="0" indent="0">
              <a:buNone/>
              <a:defRPr/>
            </a:lvl3pPr>
            <a:lvl4pPr>
              <a:defRPr/>
            </a:lvl4pPr>
          </a:lstStyle>
          <a:p>
            <a:pPr lvl="0"/>
            <a:r>
              <a:rPr lang="en-US"/>
              <a:t>00:00-00:00</a:t>
            </a:r>
          </a:p>
        </p:txBody>
      </p:sp>
      <p:sp>
        <p:nvSpPr>
          <p:cNvPr id="3" name="Text Placeholder 11">
            <a:extLst>
              <a:ext uri="{FF2B5EF4-FFF2-40B4-BE49-F238E27FC236}">
                <a16:creationId xmlns:a16="http://schemas.microsoft.com/office/drawing/2014/main" id="{F2B47EB8-5DD7-9EC9-6A15-D1BCBFAEAFBF}"/>
              </a:ext>
            </a:extLst>
          </p:cNvPr>
          <p:cNvSpPr>
            <a:spLocks noGrp="1"/>
          </p:cNvSpPr>
          <p:nvPr>
            <p:ph type="body" sz="quarter" idx="15" hasCustomPrompt="1"/>
          </p:nvPr>
        </p:nvSpPr>
        <p:spPr>
          <a:xfrm>
            <a:off x="2790001" y="2731194"/>
            <a:ext cx="9045115" cy="576000"/>
          </a:xfrm>
          <a:solidFill>
            <a:schemeClr val="bg2"/>
          </a:solidFill>
        </p:spPr>
        <p:txBody>
          <a:bodyPr lIns="252000" tIns="72000" rIns="180000" bIns="72000" anchor="ctr"/>
          <a:lstStyle>
            <a:lvl1pPr marL="0" indent="0">
              <a:buNone/>
              <a:defRPr sz="2100">
                <a:solidFill>
                  <a:schemeClr val="tx1"/>
                </a:solidFill>
                <a:latin typeface="+mn-lt"/>
              </a:defRPr>
            </a:lvl1pPr>
            <a:lvl2pPr marL="0" indent="0">
              <a:buNone/>
              <a:defRPr sz="2100">
                <a:latin typeface="+mn-lt"/>
              </a:defRPr>
            </a:lvl2pPr>
            <a:lvl3pPr marL="0" indent="0">
              <a:buNone/>
              <a:defRPr sz="1350"/>
            </a:lvl3pPr>
            <a:lvl4pPr>
              <a:defRPr/>
            </a:lvl4pPr>
          </a:lstStyle>
          <a:p>
            <a:pPr lvl="0"/>
            <a:r>
              <a:rPr lang="en-US"/>
              <a:t>Type your text here</a:t>
            </a:r>
          </a:p>
        </p:txBody>
      </p:sp>
      <p:sp>
        <p:nvSpPr>
          <p:cNvPr id="4" name="Text Placeholder 11">
            <a:extLst>
              <a:ext uri="{FF2B5EF4-FFF2-40B4-BE49-F238E27FC236}">
                <a16:creationId xmlns:a16="http://schemas.microsoft.com/office/drawing/2014/main" id="{5A456AC6-0937-662C-161C-BC344224A19E}"/>
              </a:ext>
            </a:extLst>
          </p:cNvPr>
          <p:cNvSpPr>
            <a:spLocks noGrp="1"/>
          </p:cNvSpPr>
          <p:nvPr>
            <p:ph type="body" sz="quarter" idx="16" hasCustomPrompt="1"/>
          </p:nvPr>
        </p:nvSpPr>
        <p:spPr>
          <a:xfrm>
            <a:off x="342000" y="2728596"/>
            <a:ext cx="2448000" cy="576000"/>
          </a:xfrm>
          <a:solidFill>
            <a:schemeClr val="tx2"/>
          </a:solidFill>
        </p:spPr>
        <p:txBody>
          <a:bodyPr lIns="180000" tIns="72000" rIns="108000" bIns="72000" anchor="ctr">
            <a:noAutofit/>
          </a:bodyPr>
          <a:lstStyle>
            <a:lvl1pPr marL="0" indent="0" algn="l">
              <a:buNone/>
              <a:defRPr sz="2100" b="1">
                <a:solidFill>
                  <a:schemeClr val="bg1"/>
                </a:solidFill>
                <a:latin typeface="NSPCC" panose="02000000000000000000" pitchFamily="50" charset="0"/>
              </a:defRPr>
            </a:lvl1pPr>
            <a:lvl2pPr marL="0" indent="0">
              <a:buNone/>
              <a:defRPr>
                <a:latin typeface="+mj-lt"/>
              </a:defRPr>
            </a:lvl2pPr>
            <a:lvl3pPr marL="0" indent="0">
              <a:buNone/>
              <a:defRPr/>
            </a:lvl3pPr>
            <a:lvl4pPr>
              <a:defRPr/>
            </a:lvl4pPr>
          </a:lstStyle>
          <a:p>
            <a:pPr lvl="0"/>
            <a:r>
              <a:rPr lang="en-US"/>
              <a:t>00:00-00:00</a:t>
            </a:r>
          </a:p>
        </p:txBody>
      </p:sp>
      <p:sp>
        <p:nvSpPr>
          <p:cNvPr id="7" name="Text Placeholder 11">
            <a:extLst>
              <a:ext uri="{FF2B5EF4-FFF2-40B4-BE49-F238E27FC236}">
                <a16:creationId xmlns:a16="http://schemas.microsoft.com/office/drawing/2014/main" id="{A3401210-7C5F-8308-D370-103E9B938112}"/>
              </a:ext>
            </a:extLst>
          </p:cNvPr>
          <p:cNvSpPr>
            <a:spLocks noGrp="1"/>
          </p:cNvSpPr>
          <p:nvPr>
            <p:ph type="body" sz="quarter" idx="17" hasCustomPrompt="1"/>
          </p:nvPr>
        </p:nvSpPr>
        <p:spPr>
          <a:xfrm>
            <a:off x="2790001" y="3525204"/>
            <a:ext cx="9045115" cy="576000"/>
          </a:xfrm>
          <a:solidFill>
            <a:schemeClr val="bg2"/>
          </a:solidFill>
        </p:spPr>
        <p:txBody>
          <a:bodyPr lIns="252000" tIns="72000" rIns="180000" bIns="72000" anchor="ctr"/>
          <a:lstStyle>
            <a:lvl1pPr marL="0" indent="0">
              <a:buNone/>
              <a:defRPr sz="2100">
                <a:solidFill>
                  <a:schemeClr val="tx1"/>
                </a:solidFill>
                <a:latin typeface="+mn-lt"/>
              </a:defRPr>
            </a:lvl1pPr>
            <a:lvl2pPr marL="0" indent="0">
              <a:buNone/>
              <a:defRPr sz="2100">
                <a:latin typeface="+mn-lt"/>
              </a:defRPr>
            </a:lvl2pPr>
            <a:lvl3pPr marL="0" indent="0">
              <a:buNone/>
              <a:defRPr sz="1350"/>
            </a:lvl3pPr>
            <a:lvl4pPr>
              <a:defRPr/>
            </a:lvl4pPr>
          </a:lstStyle>
          <a:p>
            <a:pPr lvl="0"/>
            <a:r>
              <a:rPr lang="en-US"/>
              <a:t>Type your text here</a:t>
            </a:r>
          </a:p>
        </p:txBody>
      </p:sp>
      <p:sp>
        <p:nvSpPr>
          <p:cNvPr id="8" name="Text Placeholder 11">
            <a:extLst>
              <a:ext uri="{FF2B5EF4-FFF2-40B4-BE49-F238E27FC236}">
                <a16:creationId xmlns:a16="http://schemas.microsoft.com/office/drawing/2014/main" id="{21AFBAC2-FFF2-853D-B6B1-5A1B590C4805}"/>
              </a:ext>
            </a:extLst>
          </p:cNvPr>
          <p:cNvSpPr>
            <a:spLocks noGrp="1"/>
          </p:cNvSpPr>
          <p:nvPr>
            <p:ph type="body" sz="quarter" idx="18" hasCustomPrompt="1"/>
          </p:nvPr>
        </p:nvSpPr>
        <p:spPr>
          <a:xfrm>
            <a:off x="342000" y="3522606"/>
            <a:ext cx="2448000" cy="576000"/>
          </a:xfrm>
          <a:solidFill>
            <a:schemeClr val="tx2"/>
          </a:solidFill>
        </p:spPr>
        <p:txBody>
          <a:bodyPr lIns="180000" tIns="72000" rIns="108000" bIns="72000" anchor="ctr">
            <a:noAutofit/>
          </a:bodyPr>
          <a:lstStyle>
            <a:lvl1pPr marL="0" indent="0" algn="l">
              <a:buNone/>
              <a:defRPr sz="2100" b="1">
                <a:solidFill>
                  <a:schemeClr val="bg1"/>
                </a:solidFill>
                <a:latin typeface="NSPCC" panose="02000000000000000000" pitchFamily="50" charset="0"/>
              </a:defRPr>
            </a:lvl1pPr>
            <a:lvl2pPr marL="0" indent="0">
              <a:buNone/>
              <a:defRPr>
                <a:latin typeface="+mj-lt"/>
              </a:defRPr>
            </a:lvl2pPr>
            <a:lvl3pPr marL="0" indent="0">
              <a:buNone/>
              <a:defRPr/>
            </a:lvl3pPr>
            <a:lvl4pPr>
              <a:defRPr/>
            </a:lvl4pPr>
          </a:lstStyle>
          <a:p>
            <a:pPr lvl="0"/>
            <a:r>
              <a:rPr lang="en-US"/>
              <a:t>00:00-00:00</a:t>
            </a:r>
          </a:p>
        </p:txBody>
      </p:sp>
      <p:sp>
        <p:nvSpPr>
          <p:cNvPr id="9" name="Text Placeholder 11">
            <a:extLst>
              <a:ext uri="{FF2B5EF4-FFF2-40B4-BE49-F238E27FC236}">
                <a16:creationId xmlns:a16="http://schemas.microsoft.com/office/drawing/2014/main" id="{9AB3DDAF-8163-9C6F-BA1E-97971428B5BA}"/>
              </a:ext>
            </a:extLst>
          </p:cNvPr>
          <p:cNvSpPr>
            <a:spLocks noGrp="1"/>
          </p:cNvSpPr>
          <p:nvPr>
            <p:ph type="body" sz="quarter" idx="19" hasCustomPrompt="1"/>
          </p:nvPr>
        </p:nvSpPr>
        <p:spPr>
          <a:xfrm>
            <a:off x="2790001" y="4321812"/>
            <a:ext cx="9045115" cy="576000"/>
          </a:xfrm>
          <a:solidFill>
            <a:schemeClr val="bg2"/>
          </a:solidFill>
        </p:spPr>
        <p:txBody>
          <a:bodyPr lIns="252000" tIns="72000" rIns="180000" bIns="72000" anchor="ctr"/>
          <a:lstStyle>
            <a:lvl1pPr marL="0" indent="0">
              <a:buNone/>
              <a:defRPr sz="2100">
                <a:solidFill>
                  <a:schemeClr val="tx1"/>
                </a:solidFill>
                <a:latin typeface="+mn-lt"/>
              </a:defRPr>
            </a:lvl1pPr>
            <a:lvl2pPr marL="0" indent="0">
              <a:buNone/>
              <a:defRPr sz="2100">
                <a:latin typeface="+mn-lt"/>
              </a:defRPr>
            </a:lvl2pPr>
            <a:lvl3pPr marL="0" indent="0">
              <a:buNone/>
              <a:defRPr sz="1350"/>
            </a:lvl3pPr>
            <a:lvl4pPr>
              <a:defRPr/>
            </a:lvl4pPr>
          </a:lstStyle>
          <a:p>
            <a:pPr lvl="0"/>
            <a:r>
              <a:rPr lang="en-US"/>
              <a:t>Type your text here</a:t>
            </a:r>
          </a:p>
        </p:txBody>
      </p:sp>
      <p:sp>
        <p:nvSpPr>
          <p:cNvPr id="10" name="Text Placeholder 11">
            <a:extLst>
              <a:ext uri="{FF2B5EF4-FFF2-40B4-BE49-F238E27FC236}">
                <a16:creationId xmlns:a16="http://schemas.microsoft.com/office/drawing/2014/main" id="{D8C0D1EC-D893-7745-05CC-28E756669970}"/>
              </a:ext>
            </a:extLst>
          </p:cNvPr>
          <p:cNvSpPr>
            <a:spLocks noGrp="1"/>
          </p:cNvSpPr>
          <p:nvPr>
            <p:ph type="body" sz="quarter" idx="20" hasCustomPrompt="1"/>
          </p:nvPr>
        </p:nvSpPr>
        <p:spPr>
          <a:xfrm>
            <a:off x="342000" y="4319214"/>
            <a:ext cx="2448000" cy="576000"/>
          </a:xfrm>
          <a:solidFill>
            <a:schemeClr val="tx2"/>
          </a:solidFill>
        </p:spPr>
        <p:txBody>
          <a:bodyPr lIns="180000" tIns="72000" rIns="108000" bIns="72000" anchor="ctr">
            <a:noAutofit/>
          </a:bodyPr>
          <a:lstStyle>
            <a:lvl1pPr marL="0" indent="0" algn="l">
              <a:buNone/>
              <a:defRPr sz="2100" b="1">
                <a:solidFill>
                  <a:schemeClr val="bg1"/>
                </a:solidFill>
                <a:latin typeface="NSPCC" panose="02000000000000000000" pitchFamily="50" charset="0"/>
              </a:defRPr>
            </a:lvl1pPr>
            <a:lvl2pPr marL="0" indent="0">
              <a:buNone/>
              <a:defRPr>
                <a:latin typeface="+mj-lt"/>
              </a:defRPr>
            </a:lvl2pPr>
            <a:lvl3pPr marL="0" indent="0">
              <a:buNone/>
              <a:defRPr/>
            </a:lvl3pPr>
            <a:lvl4pPr>
              <a:defRPr/>
            </a:lvl4pPr>
          </a:lstStyle>
          <a:p>
            <a:pPr lvl="0"/>
            <a:r>
              <a:rPr lang="en-US"/>
              <a:t>00:00-00:00</a:t>
            </a:r>
          </a:p>
        </p:txBody>
      </p:sp>
      <p:sp>
        <p:nvSpPr>
          <p:cNvPr id="15" name="Text Placeholder 11">
            <a:extLst>
              <a:ext uri="{FF2B5EF4-FFF2-40B4-BE49-F238E27FC236}">
                <a16:creationId xmlns:a16="http://schemas.microsoft.com/office/drawing/2014/main" id="{47999007-CC36-F033-361C-46FF263DE10C}"/>
              </a:ext>
            </a:extLst>
          </p:cNvPr>
          <p:cNvSpPr>
            <a:spLocks noGrp="1"/>
          </p:cNvSpPr>
          <p:nvPr>
            <p:ph type="body" sz="quarter" idx="21" hasCustomPrompt="1"/>
          </p:nvPr>
        </p:nvSpPr>
        <p:spPr>
          <a:xfrm>
            <a:off x="2790001" y="5115822"/>
            <a:ext cx="9045115" cy="576000"/>
          </a:xfrm>
          <a:solidFill>
            <a:schemeClr val="bg2"/>
          </a:solidFill>
        </p:spPr>
        <p:txBody>
          <a:bodyPr lIns="252000" tIns="72000" rIns="180000" bIns="72000" anchor="ctr"/>
          <a:lstStyle>
            <a:lvl1pPr marL="0" indent="0">
              <a:buNone/>
              <a:defRPr sz="2100">
                <a:solidFill>
                  <a:schemeClr val="tx1"/>
                </a:solidFill>
                <a:latin typeface="+mn-lt"/>
              </a:defRPr>
            </a:lvl1pPr>
            <a:lvl2pPr marL="0" indent="0">
              <a:buNone/>
              <a:defRPr sz="2100">
                <a:latin typeface="+mn-lt"/>
              </a:defRPr>
            </a:lvl2pPr>
            <a:lvl3pPr marL="0" indent="0">
              <a:buNone/>
              <a:defRPr sz="1350"/>
            </a:lvl3pPr>
            <a:lvl4pPr>
              <a:defRPr/>
            </a:lvl4pPr>
          </a:lstStyle>
          <a:p>
            <a:pPr lvl="0"/>
            <a:r>
              <a:rPr lang="en-US"/>
              <a:t>Type your text here</a:t>
            </a:r>
          </a:p>
        </p:txBody>
      </p:sp>
      <p:sp>
        <p:nvSpPr>
          <p:cNvPr id="16" name="Text Placeholder 11">
            <a:extLst>
              <a:ext uri="{FF2B5EF4-FFF2-40B4-BE49-F238E27FC236}">
                <a16:creationId xmlns:a16="http://schemas.microsoft.com/office/drawing/2014/main" id="{EE4C5316-9AD3-9C28-C24A-8FC6E0AA7A55}"/>
              </a:ext>
            </a:extLst>
          </p:cNvPr>
          <p:cNvSpPr>
            <a:spLocks noGrp="1"/>
          </p:cNvSpPr>
          <p:nvPr>
            <p:ph type="body" sz="quarter" idx="22" hasCustomPrompt="1"/>
          </p:nvPr>
        </p:nvSpPr>
        <p:spPr>
          <a:xfrm>
            <a:off x="342000" y="5113224"/>
            <a:ext cx="2448000" cy="576000"/>
          </a:xfrm>
          <a:solidFill>
            <a:schemeClr val="tx2"/>
          </a:solidFill>
        </p:spPr>
        <p:txBody>
          <a:bodyPr lIns="180000" tIns="72000" rIns="108000" bIns="72000" anchor="ctr">
            <a:noAutofit/>
          </a:bodyPr>
          <a:lstStyle>
            <a:lvl1pPr marL="0" indent="0" algn="l">
              <a:buNone/>
              <a:defRPr sz="2100" b="1">
                <a:solidFill>
                  <a:schemeClr val="bg1"/>
                </a:solidFill>
                <a:latin typeface="NSPCC" panose="02000000000000000000" pitchFamily="50" charset="0"/>
              </a:defRPr>
            </a:lvl1pPr>
            <a:lvl2pPr marL="0" indent="0">
              <a:buNone/>
              <a:defRPr>
                <a:latin typeface="+mj-lt"/>
              </a:defRPr>
            </a:lvl2pPr>
            <a:lvl3pPr marL="0" indent="0">
              <a:buNone/>
              <a:defRPr/>
            </a:lvl3pPr>
            <a:lvl4pPr>
              <a:defRPr/>
            </a:lvl4pPr>
          </a:lstStyle>
          <a:p>
            <a:pPr lvl="0"/>
            <a:r>
              <a:rPr lang="en-US"/>
              <a:t>00:00-00:00</a:t>
            </a:r>
          </a:p>
        </p:txBody>
      </p:sp>
      <p:sp>
        <p:nvSpPr>
          <p:cNvPr id="17" name="Text Placeholder 11">
            <a:extLst>
              <a:ext uri="{FF2B5EF4-FFF2-40B4-BE49-F238E27FC236}">
                <a16:creationId xmlns:a16="http://schemas.microsoft.com/office/drawing/2014/main" id="{428D5A36-E106-2512-649C-3807404CC5CB}"/>
              </a:ext>
            </a:extLst>
          </p:cNvPr>
          <p:cNvSpPr>
            <a:spLocks noGrp="1"/>
          </p:cNvSpPr>
          <p:nvPr>
            <p:ph type="body" sz="quarter" idx="23" hasCustomPrompt="1"/>
          </p:nvPr>
        </p:nvSpPr>
        <p:spPr>
          <a:xfrm>
            <a:off x="2790001" y="5912430"/>
            <a:ext cx="9045115" cy="576000"/>
          </a:xfrm>
          <a:solidFill>
            <a:schemeClr val="bg2"/>
          </a:solidFill>
        </p:spPr>
        <p:txBody>
          <a:bodyPr lIns="252000" tIns="72000" rIns="180000" bIns="72000" anchor="ctr"/>
          <a:lstStyle>
            <a:lvl1pPr marL="0" indent="0">
              <a:buNone/>
              <a:defRPr sz="2100">
                <a:solidFill>
                  <a:schemeClr val="tx1"/>
                </a:solidFill>
                <a:latin typeface="+mn-lt"/>
              </a:defRPr>
            </a:lvl1pPr>
            <a:lvl2pPr marL="0" indent="0">
              <a:buNone/>
              <a:defRPr sz="2100">
                <a:latin typeface="+mn-lt"/>
              </a:defRPr>
            </a:lvl2pPr>
            <a:lvl3pPr marL="0" indent="0">
              <a:buNone/>
              <a:defRPr sz="1350"/>
            </a:lvl3pPr>
            <a:lvl4pPr>
              <a:defRPr/>
            </a:lvl4pPr>
          </a:lstStyle>
          <a:p>
            <a:pPr lvl="0"/>
            <a:r>
              <a:rPr lang="en-US"/>
              <a:t>Type your text here</a:t>
            </a:r>
          </a:p>
        </p:txBody>
      </p:sp>
      <p:sp>
        <p:nvSpPr>
          <p:cNvPr id="20" name="Text Placeholder 11">
            <a:extLst>
              <a:ext uri="{FF2B5EF4-FFF2-40B4-BE49-F238E27FC236}">
                <a16:creationId xmlns:a16="http://schemas.microsoft.com/office/drawing/2014/main" id="{3DA0F13F-E43C-87C9-47E3-C9DD3E007AC9}"/>
              </a:ext>
            </a:extLst>
          </p:cNvPr>
          <p:cNvSpPr>
            <a:spLocks noGrp="1"/>
          </p:cNvSpPr>
          <p:nvPr>
            <p:ph type="body" sz="quarter" idx="24" hasCustomPrompt="1"/>
          </p:nvPr>
        </p:nvSpPr>
        <p:spPr>
          <a:xfrm>
            <a:off x="342000" y="5909832"/>
            <a:ext cx="2448000" cy="576000"/>
          </a:xfrm>
          <a:solidFill>
            <a:schemeClr val="tx2"/>
          </a:solidFill>
        </p:spPr>
        <p:txBody>
          <a:bodyPr lIns="180000" tIns="72000" rIns="108000" bIns="72000" anchor="ctr">
            <a:noAutofit/>
          </a:bodyPr>
          <a:lstStyle>
            <a:lvl1pPr marL="0" indent="0" algn="l">
              <a:buNone/>
              <a:defRPr sz="2100" b="1">
                <a:solidFill>
                  <a:schemeClr val="bg1"/>
                </a:solidFill>
                <a:latin typeface="NSPCC" panose="02000000000000000000" pitchFamily="50" charset="0"/>
              </a:defRPr>
            </a:lvl1pPr>
            <a:lvl2pPr marL="0" indent="0">
              <a:buNone/>
              <a:defRPr>
                <a:latin typeface="+mj-lt"/>
              </a:defRPr>
            </a:lvl2pPr>
            <a:lvl3pPr marL="0" indent="0">
              <a:buNone/>
              <a:defRPr/>
            </a:lvl3pPr>
            <a:lvl4pPr>
              <a:defRPr/>
            </a:lvl4pPr>
          </a:lstStyle>
          <a:p>
            <a:pPr lvl="0"/>
            <a:r>
              <a:rPr lang="en-US"/>
              <a:t>00:00-00:00</a:t>
            </a:r>
          </a:p>
        </p:txBody>
      </p:sp>
    </p:spTree>
    <p:extLst>
      <p:ext uri="{BB962C8B-B14F-4D97-AF65-F5344CB8AC3E}">
        <p14:creationId xmlns:p14="http://schemas.microsoft.com/office/powerpoint/2010/main" val="320685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ics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1F70-3BB8-9A44-7594-D185ECE950C5}"/>
              </a:ext>
            </a:extLst>
          </p:cNvPr>
          <p:cNvSpPr>
            <a:spLocks noGrp="1"/>
          </p:cNvSpPr>
          <p:nvPr>
            <p:ph type="title" hasCustomPrompt="1"/>
          </p:nvPr>
        </p:nvSpPr>
        <p:spPr/>
        <p:txBody>
          <a:bodyPr/>
          <a:lstStyle>
            <a:lvl1pPr>
              <a:defRPr/>
            </a:lvl1pPr>
          </a:lstStyle>
          <a:p>
            <a:r>
              <a:rPr lang="en-US"/>
              <a:t>Add title</a:t>
            </a:r>
            <a:endParaRPr lang="en-GB"/>
          </a:p>
        </p:txBody>
      </p:sp>
      <p:sp>
        <p:nvSpPr>
          <p:cNvPr id="5" name="Slide Number Placeholder 4">
            <a:extLst>
              <a:ext uri="{FF2B5EF4-FFF2-40B4-BE49-F238E27FC236}">
                <a16:creationId xmlns:a16="http://schemas.microsoft.com/office/drawing/2014/main" id="{CB6771C8-BD3B-0264-463B-35621DEC5A73}"/>
              </a:ext>
            </a:extLst>
          </p:cNvPr>
          <p:cNvSpPr>
            <a:spLocks noGrp="1"/>
          </p:cNvSpPr>
          <p:nvPr>
            <p:ph type="sldNum" sz="quarter" idx="12"/>
          </p:nvPr>
        </p:nvSpPr>
        <p:spPr/>
        <p:txBody>
          <a:bodyPr/>
          <a:lstStyle/>
          <a:p>
            <a:fld id="{48F63A3B-78C7-47BE-AE5E-E10140E04643}" type="slidenum">
              <a:rPr lang="en-US" smtClean="0"/>
              <a:pPr/>
              <a:t>‹#›</a:t>
            </a:fld>
            <a:endParaRPr lang="en-US"/>
          </a:p>
        </p:txBody>
      </p:sp>
      <p:cxnSp>
        <p:nvCxnSpPr>
          <p:cNvPr id="6" name="Straight Connector 5">
            <a:extLst>
              <a:ext uri="{FF2B5EF4-FFF2-40B4-BE49-F238E27FC236}">
                <a16:creationId xmlns:a16="http://schemas.microsoft.com/office/drawing/2014/main" id="{72472816-FEEC-2CBC-EC13-C067411A048B}"/>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1">
            <a:extLst>
              <a:ext uri="{FF2B5EF4-FFF2-40B4-BE49-F238E27FC236}">
                <a16:creationId xmlns:a16="http://schemas.microsoft.com/office/drawing/2014/main" id="{7C724A19-347B-97DD-DF7A-C9670F4FB0D1}"/>
              </a:ext>
            </a:extLst>
          </p:cNvPr>
          <p:cNvSpPr>
            <a:spLocks noGrp="1"/>
          </p:cNvSpPr>
          <p:nvPr>
            <p:ph type="body" sz="quarter" idx="13" hasCustomPrompt="1"/>
          </p:nvPr>
        </p:nvSpPr>
        <p:spPr>
          <a:xfrm>
            <a:off x="1052945" y="1934586"/>
            <a:ext cx="10782171" cy="576000"/>
          </a:xfrm>
          <a:solidFill>
            <a:schemeClr val="bg2"/>
          </a:solidFill>
        </p:spPr>
        <p:txBody>
          <a:bodyPr lIns="252000" tIns="72000" rIns="180000" bIns="72000" anchor="ctr"/>
          <a:lstStyle>
            <a:lvl1pPr marL="0" indent="0">
              <a:buNone/>
              <a:defRPr sz="2100">
                <a:solidFill>
                  <a:schemeClr val="tx1"/>
                </a:solidFill>
                <a:latin typeface="+mn-lt"/>
              </a:defRPr>
            </a:lvl1pPr>
            <a:lvl2pPr marL="0" indent="0">
              <a:buNone/>
              <a:defRPr sz="2100">
                <a:latin typeface="+mn-lt"/>
              </a:defRPr>
            </a:lvl2pPr>
            <a:lvl3pPr marL="0" indent="0">
              <a:buNone/>
              <a:defRPr sz="1350"/>
            </a:lvl3pPr>
            <a:lvl4pPr>
              <a:defRPr/>
            </a:lvl4pPr>
          </a:lstStyle>
          <a:p>
            <a:pPr lvl="0"/>
            <a:r>
              <a:rPr lang="en-US"/>
              <a:t>Type your text here</a:t>
            </a:r>
          </a:p>
        </p:txBody>
      </p:sp>
      <p:sp>
        <p:nvSpPr>
          <p:cNvPr id="19" name="Text Placeholder 11">
            <a:extLst>
              <a:ext uri="{FF2B5EF4-FFF2-40B4-BE49-F238E27FC236}">
                <a16:creationId xmlns:a16="http://schemas.microsoft.com/office/drawing/2014/main" id="{F99019BE-8D1A-0BE4-7C9B-DC3B71A28CC3}"/>
              </a:ext>
            </a:extLst>
          </p:cNvPr>
          <p:cNvSpPr>
            <a:spLocks noGrp="1"/>
          </p:cNvSpPr>
          <p:nvPr>
            <p:ph type="body" sz="quarter" idx="14" hasCustomPrompt="1"/>
          </p:nvPr>
        </p:nvSpPr>
        <p:spPr>
          <a:xfrm>
            <a:off x="342000" y="1931988"/>
            <a:ext cx="612000" cy="576000"/>
          </a:xfrm>
          <a:solidFill>
            <a:schemeClr val="bg2"/>
          </a:solidFill>
        </p:spPr>
        <p:txBody>
          <a:bodyPr lIns="180000" tIns="72000" rIns="108000" bIns="72000" anchor="ctr">
            <a:noAutofit/>
          </a:bodyPr>
          <a:lstStyle>
            <a:lvl1pPr marL="0" indent="0" algn="l">
              <a:buNone/>
              <a:defRPr sz="2100" b="1">
                <a:solidFill>
                  <a:schemeClr val="tx2"/>
                </a:solidFill>
                <a:latin typeface="+mj-lt"/>
              </a:defRPr>
            </a:lvl1pPr>
            <a:lvl2pPr marL="0" indent="0">
              <a:buNone/>
              <a:defRPr>
                <a:latin typeface="+mj-lt"/>
              </a:defRPr>
            </a:lvl2pPr>
            <a:lvl3pPr marL="0" indent="0">
              <a:buNone/>
              <a:defRPr/>
            </a:lvl3pPr>
            <a:lvl4pPr>
              <a:defRPr/>
            </a:lvl4pPr>
          </a:lstStyle>
          <a:p>
            <a:pPr lvl="0"/>
            <a:r>
              <a:rPr lang="en-US"/>
              <a:t>1</a:t>
            </a:r>
          </a:p>
        </p:txBody>
      </p:sp>
      <p:sp>
        <p:nvSpPr>
          <p:cNvPr id="3" name="Text Placeholder 11">
            <a:extLst>
              <a:ext uri="{FF2B5EF4-FFF2-40B4-BE49-F238E27FC236}">
                <a16:creationId xmlns:a16="http://schemas.microsoft.com/office/drawing/2014/main" id="{F2B47EB8-5DD7-9EC9-6A15-D1BCBFAEAFBF}"/>
              </a:ext>
            </a:extLst>
          </p:cNvPr>
          <p:cNvSpPr>
            <a:spLocks noGrp="1"/>
          </p:cNvSpPr>
          <p:nvPr>
            <p:ph type="body" sz="quarter" idx="15" hasCustomPrompt="1"/>
          </p:nvPr>
        </p:nvSpPr>
        <p:spPr>
          <a:xfrm>
            <a:off x="1052945" y="2731194"/>
            <a:ext cx="10782171" cy="576000"/>
          </a:xfrm>
          <a:solidFill>
            <a:schemeClr val="bg2"/>
          </a:solidFill>
        </p:spPr>
        <p:txBody>
          <a:bodyPr lIns="252000" tIns="72000" rIns="180000" bIns="72000" anchor="ctr"/>
          <a:lstStyle>
            <a:lvl1pPr marL="0" indent="0">
              <a:buNone/>
              <a:defRPr sz="2100">
                <a:solidFill>
                  <a:schemeClr val="tx1"/>
                </a:solidFill>
                <a:latin typeface="+mn-lt"/>
              </a:defRPr>
            </a:lvl1pPr>
            <a:lvl2pPr marL="0" indent="0">
              <a:buNone/>
              <a:defRPr sz="2100">
                <a:latin typeface="+mn-lt"/>
              </a:defRPr>
            </a:lvl2pPr>
            <a:lvl3pPr marL="0" indent="0">
              <a:buNone/>
              <a:defRPr sz="1350"/>
            </a:lvl3pPr>
            <a:lvl4pPr>
              <a:defRPr/>
            </a:lvl4pPr>
          </a:lstStyle>
          <a:p>
            <a:pPr lvl="0"/>
            <a:r>
              <a:rPr lang="en-US"/>
              <a:t>Type your text here</a:t>
            </a:r>
          </a:p>
        </p:txBody>
      </p:sp>
      <p:sp>
        <p:nvSpPr>
          <p:cNvPr id="4" name="Text Placeholder 11">
            <a:extLst>
              <a:ext uri="{FF2B5EF4-FFF2-40B4-BE49-F238E27FC236}">
                <a16:creationId xmlns:a16="http://schemas.microsoft.com/office/drawing/2014/main" id="{5A456AC6-0937-662C-161C-BC344224A19E}"/>
              </a:ext>
            </a:extLst>
          </p:cNvPr>
          <p:cNvSpPr>
            <a:spLocks noGrp="1"/>
          </p:cNvSpPr>
          <p:nvPr>
            <p:ph type="body" sz="quarter" idx="16" hasCustomPrompt="1"/>
          </p:nvPr>
        </p:nvSpPr>
        <p:spPr>
          <a:xfrm>
            <a:off x="342000" y="2728596"/>
            <a:ext cx="612000" cy="576000"/>
          </a:xfrm>
          <a:solidFill>
            <a:schemeClr val="bg2"/>
          </a:solidFill>
        </p:spPr>
        <p:txBody>
          <a:bodyPr lIns="180000" tIns="72000" rIns="108000" bIns="72000" anchor="ctr">
            <a:noAutofit/>
          </a:bodyPr>
          <a:lstStyle>
            <a:lvl1pPr marL="0" indent="0" algn="l">
              <a:buNone/>
              <a:defRPr sz="2100" b="1">
                <a:solidFill>
                  <a:schemeClr val="tx2"/>
                </a:solidFill>
                <a:latin typeface="+mj-lt"/>
              </a:defRPr>
            </a:lvl1pPr>
            <a:lvl2pPr marL="0" indent="0">
              <a:buNone/>
              <a:defRPr>
                <a:latin typeface="+mj-lt"/>
              </a:defRPr>
            </a:lvl2pPr>
            <a:lvl3pPr marL="0" indent="0">
              <a:buNone/>
              <a:defRPr/>
            </a:lvl3pPr>
            <a:lvl4pPr>
              <a:defRPr/>
            </a:lvl4pPr>
          </a:lstStyle>
          <a:p>
            <a:pPr lvl="0"/>
            <a:r>
              <a:rPr lang="en-US"/>
              <a:t>2</a:t>
            </a:r>
          </a:p>
        </p:txBody>
      </p:sp>
      <p:sp>
        <p:nvSpPr>
          <p:cNvPr id="7" name="Text Placeholder 11">
            <a:extLst>
              <a:ext uri="{FF2B5EF4-FFF2-40B4-BE49-F238E27FC236}">
                <a16:creationId xmlns:a16="http://schemas.microsoft.com/office/drawing/2014/main" id="{A3401210-7C5F-8308-D370-103E9B938112}"/>
              </a:ext>
            </a:extLst>
          </p:cNvPr>
          <p:cNvSpPr>
            <a:spLocks noGrp="1"/>
          </p:cNvSpPr>
          <p:nvPr>
            <p:ph type="body" sz="quarter" idx="17" hasCustomPrompt="1"/>
          </p:nvPr>
        </p:nvSpPr>
        <p:spPr>
          <a:xfrm>
            <a:off x="1052945" y="3525204"/>
            <a:ext cx="10782171" cy="576000"/>
          </a:xfrm>
          <a:solidFill>
            <a:schemeClr val="bg2"/>
          </a:solidFill>
        </p:spPr>
        <p:txBody>
          <a:bodyPr lIns="252000" tIns="72000" rIns="180000" bIns="72000" anchor="ctr"/>
          <a:lstStyle>
            <a:lvl1pPr marL="0" indent="0">
              <a:buNone/>
              <a:defRPr sz="2100">
                <a:solidFill>
                  <a:schemeClr val="tx1"/>
                </a:solidFill>
                <a:latin typeface="+mn-lt"/>
              </a:defRPr>
            </a:lvl1pPr>
            <a:lvl2pPr marL="0" indent="0">
              <a:buNone/>
              <a:defRPr sz="2100">
                <a:latin typeface="+mn-lt"/>
              </a:defRPr>
            </a:lvl2pPr>
            <a:lvl3pPr marL="0" indent="0">
              <a:buNone/>
              <a:defRPr sz="1350"/>
            </a:lvl3pPr>
            <a:lvl4pPr>
              <a:defRPr/>
            </a:lvl4pPr>
          </a:lstStyle>
          <a:p>
            <a:pPr lvl="0"/>
            <a:r>
              <a:rPr lang="en-US"/>
              <a:t>Type your text here</a:t>
            </a:r>
          </a:p>
        </p:txBody>
      </p:sp>
      <p:sp>
        <p:nvSpPr>
          <p:cNvPr id="8" name="Text Placeholder 11">
            <a:extLst>
              <a:ext uri="{FF2B5EF4-FFF2-40B4-BE49-F238E27FC236}">
                <a16:creationId xmlns:a16="http://schemas.microsoft.com/office/drawing/2014/main" id="{21AFBAC2-FFF2-853D-B6B1-5A1B590C4805}"/>
              </a:ext>
            </a:extLst>
          </p:cNvPr>
          <p:cNvSpPr>
            <a:spLocks noGrp="1"/>
          </p:cNvSpPr>
          <p:nvPr>
            <p:ph type="body" sz="quarter" idx="18" hasCustomPrompt="1"/>
          </p:nvPr>
        </p:nvSpPr>
        <p:spPr>
          <a:xfrm>
            <a:off x="342000" y="3522606"/>
            <a:ext cx="612000" cy="576000"/>
          </a:xfrm>
          <a:solidFill>
            <a:schemeClr val="bg2"/>
          </a:solidFill>
        </p:spPr>
        <p:txBody>
          <a:bodyPr lIns="180000" tIns="72000" rIns="108000" bIns="72000" anchor="ctr">
            <a:noAutofit/>
          </a:bodyPr>
          <a:lstStyle>
            <a:lvl1pPr marL="0" indent="0" algn="l">
              <a:buNone/>
              <a:defRPr sz="2100" b="1">
                <a:solidFill>
                  <a:schemeClr val="tx2"/>
                </a:solidFill>
                <a:latin typeface="+mj-lt"/>
              </a:defRPr>
            </a:lvl1pPr>
            <a:lvl2pPr marL="0" indent="0">
              <a:buNone/>
              <a:defRPr>
                <a:latin typeface="+mj-lt"/>
              </a:defRPr>
            </a:lvl2pPr>
            <a:lvl3pPr marL="0" indent="0">
              <a:buNone/>
              <a:defRPr/>
            </a:lvl3pPr>
            <a:lvl4pPr>
              <a:defRPr/>
            </a:lvl4pPr>
          </a:lstStyle>
          <a:p>
            <a:pPr lvl="0"/>
            <a:r>
              <a:rPr lang="en-US"/>
              <a:t>3</a:t>
            </a:r>
          </a:p>
        </p:txBody>
      </p:sp>
      <p:sp>
        <p:nvSpPr>
          <p:cNvPr id="9" name="Text Placeholder 11">
            <a:extLst>
              <a:ext uri="{FF2B5EF4-FFF2-40B4-BE49-F238E27FC236}">
                <a16:creationId xmlns:a16="http://schemas.microsoft.com/office/drawing/2014/main" id="{9AB3DDAF-8163-9C6F-BA1E-97971428B5BA}"/>
              </a:ext>
            </a:extLst>
          </p:cNvPr>
          <p:cNvSpPr>
            <a:spLocks noGrp="1"/>
          </p:cNvSpPr>
          <p:nvPr>
            <p:ph type="body" sz="quarter" idx="19" hasCustomPrompt="1"/>
          </p:nvPr>
        </p:nvSpPr>
        <p:spPr>
          <a:xfrm>
            <a:off x="1052945" y="4321812"/>
            <a:ext cx="10782171" cy="576000"/>
          </a:xfrm>
          <a:solidFill>
            <a:schemeClr val="bg2"/>
          </a:solidFill>
        </p:spPr>
        <p:txBody>
          <a:bodyPr lIns="252000" tIns="72000" rIns="180000" bIns="72000" anchor="ctr"/>
          <a:lstStyle>
            <a:lvl1pPr marL="0" indent="0">
              <a:buNone/>
              <a:defRPr sz="2100">
                <a:solidFill>
                  <a:schemeClr val="tx1"/>
                </a:solidFill>
                <a:latin typeface="+mn-lt"/>
              </a:defRPr>
            </a:lvl1pPr>
            <a:lvl2pPr marL="0" indent="0">
              <a:buNone/>
              <a:defRPr sz="2100">
                <a:latin typeface="+mn-lt"/>
              </a:defRPr>
            </a:lvl2pPr>
            <a:lvl3pPr marL="0" indent="0">
              <a:buNone/>
              <a:defRPr sz="1350"/>
            </a:lvl3pPr>
            <a:lvl4pPr>
              <a:defRPr/>
            </a:lvl4pPr>
          </a:lstStyle>
          <a:p>
            <a:pPr lvl="0"/>
            <a:r>
              <a:rPr lang="en-US"/>
              <a:t>Type your text here</a:t>
            </a:r>
          </a:p>
        </p:txBody>
      </p:sp>
      <p:sp>
        <p:nvSpPr>
          <p:cNvPr id="10" name="Text Placeholder 11">
            <a:extLst>
              <a:ext uri="{FF2B5EF4-FFF2-40B4-BE49-F238E27FC236}">
                <a16:creationId xmlns:a16="http://schemas.microsoft.com/office/drawing/2014/main" id="{D8C0D1EC-D893-7745-05CC-28E756669970}"/>
              </a:ext>
            </a:extLst>
          </p:cNvPr>
          <p:cNvSpPr>
            <a:spLocks noGrp="1"/>
          </p:cNvSpPr>
          <p:nvPr>
            <p:ph type="body" sz="quarter" idx="20" hasCustomPrompt="1"/>
          </p:nvPr>
        </p:nvSpPr>
        <p:spPr>
          <a:xfrm>
            <a:off x="342000" y="4319214"/>
            <a:ext cx="612000" cy="576000"/>
          </a:xfrm>
          <a:solidFill>
            <a:schemeClr val="bg2"/>
          </a:solidFill>
        </p:spPr>
        <p:txBody>
          <a:bodyPr lIns="180000" tIns="72000" rIns="108000" bIns="72000" anchor="ctr">
            <a:noAutofit/>
          </a:bodyPr>
          <a:lstStyle>
            <a:lvl1pPr marL="0" indent="0" algn="l">
              <a:buNone/>
              <a:defRPr sz="2100" b="1">
                <a:solidFill>
                  <a:schemeClr val="tx2"/>
                </a:solidFill>
                <a:latin typeface="+mj-lt"/>
              </a:defRPr>
            </a:lvl1pPr>
            <a:lvl2pPr marL="0" indent="0">
              <a:buNone/>
              <a:defRPr>
                <a:latin typeface="+mj-lt"/>
              </a:defRPr>
            </a:lvl2pPr>
            <a:lvl3pPr marL="0" indent="0">
              <a:buNone/>
              <a:defRPr/>
            </a:lvl3pPr>
            <a:lvl4pPr>
              <a:defRPr/>
            </a:lvl4pPr>
          </a:lstStyle>
          <a:p>
            <a:pPr lvl="0"/>
            <a:r>
              <a:rPr lang="en-US"/>
              <a:t>4</a:t>
            </a:r>
          </a:p>
        </p:txBody>
      </p:sp>
      <p:sp>
        <p:nvSpPr>
          <p:cNvPr id="15" name="Text Placeholder 11">
            <a:extLst>
              <a:ext uri="{FF2B5EF4-FFF2-40B4-BE49-F238E27FC236}">
                <a16:creationId xmlns:a16="http://schemas.microsoft.com/office/drawing/2014/main" id="{47999007-CC36-F033-361C-46FF263DE10C}"/>
              </a:ext>
            </a:extLst>
          </p:cNvPr>
          <p:cNvSpPr>
            <a:spLocks noGrp="1"/>
          </p:cNvSpPr>
          <p:nvPr>
            <p:ph type="body" sz="quarter" idx="21" hasCustomPrompt="1"/>
          </p:nvPr>
        </p:nvSpPr>
        <p:spPr>
          <a:xfrm>
            <a:off x="1052945" y="5115822"/>
            <a:ext cx="10782171" cy="576000"/>
          </a:xfrm>
          <a:solidFill>
            <a:schemeClr val="bg2"/>
          </a:solidFill>
        </p:spPr>
        <p:txBody>
          <a:bodyPr lIns="252000" tIns="72000" rIns="180000" bIns="72000" anchor="ctr"/>
          <a:lstStyle>
            <a:lvl1pPr marL="0" indent="0">
              <a:buNone/>
              <a:defRPr sz="2100">
                <a:solidFill>
                  <a:schemeClr val="tx1"/>
                </a:solidFill>
                <a:latin typeface="+mn-lt"/>
              </a:defRPr>
            </a:lvl1pPr>
            <a:lvl2pPr marL="0" indent="0">
              <a:buNone/>
              <a:defRPr sz="2100">
                <a:latin typeface="+mn-lt"/>
              </a:defRPr>
            </a:lvl2pPr>
            <a:lvl3pPr marL="0" indent="0">
              <a:buNone/>
              <a:defRPr sz="1350"/>
            </a:lvl3pPr>
            <a:lvl4pPr>
              <a:defRPr/>
            </a:lvl4pPr>
          </a:lstStyle>
          <a:p>
            <a:pPr lvl="0"/>
            <a:r>
              <a:rPr lang="en-US"/>
              <a:t>Type your text here</a:t>
            </a:r>
          </a:p>
        </p:txBody>
      </p:sp>
      <p:sp>
        <p:nvSpPr>
          <p:cNvPr id="16" name="Text Placeholder 11">
            <a:extLst>
              <a:ext uri="{FF2B5EF4-FFF2-40B4-BE49-F238E27FC236}">
                <a16:creationId xmlns:a16="http://schemas.microsoft.com/office/drawing/2014/main" id="{EE4C5316-9AD3-9C28-C24A-8FC6E0AA7A55}"/>
              </a:ext>
            </a:extLst>
          </p:cNvPr>
          <p:cNvSpPr>
            <a:spLocks noGrp="1"/>
          </p:cNvSpPr>
          <p:nvPr>
            <p:ph type="body" sz="quarter" idx="22" hasCustomPrompt="1"/>
          </p:nvPr>
        </p:nvSpPr>
        <p:spPr>
          <a:xfrm>
            <a:off x="342000" y="5113224"/>
            <a:ext cx="612000" cy="576000"/>
          </a:xfrm>
          <a:solidFill>
            <a:schemeClr val="bg2"/>
          </a:solidFill>
        </p:spPr>
        <p:txBody>
          <a:bodyPr lIns="180000" tIns="72000" rIns="108000" bIns="72000" anchor="ctr">
            <a:noAutofit/>
          </a:bodyPr>
          <a:lstStyle>
            <a:lvl1pPr marL="0" indent="0" algn="l">
              <a:buNone/>
              <a:defRPr sz="2100" b="1">
                <a:solidFill>
                  <a:schemeClr val="tx2"/>
                </a:solidFill>
                <a:latin typeface="+mj-lt"/>
              </a:defRPr>
            </a:lvl1pPr>
            <a:lvl2pPr marL="0" indent="0">
              <a:buNone/>
              <a:defRPr>
                <a:latin typeface="+mj-lt"/>
              </a:defRPr>
            </a:lvl2pPr>
            <a:lvl3pPr marL="0" indent="0">
              <a:buNone/>
              <a:defRPr/>
            </a:lvl3pPr>
            <a:lvl4pPr>
              <a:defRPr/>
            </a:lvl4pPr>
          </a:lstStyle>
          <a:p>
            <a:pPr lvl="0"/>
            <a:r>
              <a:rPr lang="en-US"/>
              <a:t>5</a:t>
            </a:r>
          </a:p>
        </p:txBody>
      </p:sp>
      <p:sp>
        <p:nvSpPr>
          <p:cNvPr id="17" name="Text Placeholder 11">
            <a:extLst>
              <a:ext uri="{FF2B5EF4-FFF2-40B4-BE49-F238E27FC236}">
                <a16:creationId xmlns:a16="http://schemas.microsoft.com/office/drawing/2014/main" id="{428D5A36-E106-2512-649C-3807404CC5CB}"/>
              </a:ext>
            </a:extLst>
          </p:cNvPr>
          <p:cNvSpPr>
            <a:spLocks noGrp="1"/>
          </p:cNvSpPr>
          <p:nvPr>
            <p:ph type="body" sz="quarter" idx="23" hasCustomPrompt="1"/>
          </p:nvPr>
        </p:nvSpPr>
        <p:spPr>
          <a:xfrm>
            <a:off x="1052945" y="5912430"/>
            <a:ext cx="10782171" cy="576000"/>
          </a:xfrm>
          <a:solidFill>
            <a:schemeClr val="bg2"/>
          </a:solidFill>
        </p:spPr>
        <p:txBody>
          <a:bodyPr lIns="252000" tIns="72000" rIns="180000" bIns="72000" anchor="ctr"/>
          <a:lstStyle>
            <a:lvl1pPr marL="0" indent="0">
              <a:buNone/>
              <a:defRPr sz="2100">
                <a:solidFill>
                  <a:schemeClr val="tx1"/>
                </a:solidFill>
                <a:latin typeface="+mn-lt"/>
              </a:defRPr>
            </a:lvl1pPr>
            <a:lvl2pPr marL="0" indent="0">
              <a:buNone/>
              <a:defRPr sz="2100">
                <a:latin typeface="+mn-lt"/>
              </a:defRPr>
            </a:lvl2pPr>
            <a:lvl3pPr marL="0" indent="0">
              <a:buNone/>
              <a:defRPr sz="1350"/>
            </a:lvl3pPr>
            <a:lvl4pPr>
              <a:defRPr/>
            </a:lvl4pPr>
          </a:lstStyle>
          <a:p>
            <a:pPr lvl="0"/>
            <a:r>
              <a:rPr lang="en-US"/>
              <a:t>Type your text here</a:t>
            </a:r>
          </a:p>
        </p:txBody>
      </p:sp>
      <p:sp>
        <p:nvSpPr>
          <p:cNvPr id="20" name="Text Placeholder 11">
            <a:extLst>
              <a:ext uri="{FF2B5EF4-FFF2-40B4-BE49-F238E27FC236}">
                <a16:creationId xmlns:a16="http://schemas.microsoft.com/office/drawing/2014/main" id="{3DA0F13F-E43C-87C9-47E3-C9DD3E007AC9}"/>
              </a:ext>
            </a:extLst>
          </p:cNvPr>
          <p:cNvSpPr>
            <a:spLocks noGrp="1"/>
          </p:cNvSpPr>
          <p:nvPr>
            <p:ph type="body" sz="quarter" idx="24" hasCustomPrompt="1"/>
          </p:nvPr>
        </p:nvSpPr>
        <p:spPr>
          <a:xfrm>
            <a:off x="342000" y="5909832"/>
            <a:ext cx="612000" cy="576000"/>
          </a:xfrm>
          <a:solidFill>
            <a:schemeClr val="bg2"/>
          </a:solidFill>
        </p:spPr>
        <p:txBody>
          <a:bodyPr lIns="180000" tIns="72000" rIns="108000" bIns="72000" anchor="ctr">
            <a:noAutofit/>
          </a:bodyPr>
          <a:lstStyle>
            <a:lvl1pPr marL="0" indent="0" algn="l">
              <a:buNone/>
              <a:defRPr sz="2100" b="1">
                <a:solidFill>
                  <a:schemeClr val="tx2"/>
                </a:solidFill>
                <a:latin typeface="+mj-lt"/>
              </a:defRPr>
            </a:lvl1pPr>
            <a:lvl2pPr marL="0" indent="0">
              <a:buNone/>
              <a:defRPr>
                <a:latin typeface="+mj-lt"/>
              </a:defRPr>
            </a:lvl2pPr>
            <a:lvl3pPr marL="0" indent="0">
              <a:buNone/>
              <a:defRPr/>
            </a:lvl3pPr>
            <a:lvl4pPr>
              <a:defRPr/>
            </a:lvl4pPr>
          </a:lstStyle>
          <a:p>
            <a:pPr lvl="0"/>
            <a:r>
              <a:rPr lang="en-US"/>
              <a:t>6</a:t>
            </a:r>
          </a:p>
        </p:txBody>
      </p:sp>
    </p:spTree>
    <p:extLst>
      <p:ext uri="{BB962C8B-B14F-4D97-AF65-F5344CB8AC3E}">
        <p14:creationId xmlns:p14="http://schemas.microsoft.com/office/powerpoint/2010/main" val="1855011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Image + Info Box">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4BB001A7-E6B1-E0FB-026D-AC9CA7BDA9D0}"/>
              </a:ext>
            </a:extLst>
          </p:cNvPr>
          <p:cNvSpPr>
            <a:spLocks noGrp="1"/>
          </p:cNvSpPr>
          <p:nvPr>
            <p:ph type="pic" sz="quarter" idx="10"/>
          </p:nvPr>
        </p:nvSpPr>
        <p:spPr>
          <a:xfrm>
            <a:off x="7635876" y="0"/>
            <a:ext cx="4556125"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BA751F70-3BB8-9A44-7594-D185ECE950C5}"/>
              </a:ext>
            </a:extLst>
          </p:cNvPr>
          <p:cNvSpPr>
            <a:spLocks noGrp="1"/>
          </p:cNvSpPr>
          <p:nvPr>
            <p:ph type="title" hasCustomPrompt="1"/>
          </p:nvPr>
        </p:nvSpPr>
        <p:spPr>
          <a:xfrm>
            <a:off x="360000" y="360003"/>
            <a:ext cx="6966000" cy="446661"/>
          </a:xfrm>
        </p:spPr>
        <p:txBody>
          <a:bodyPr/>
          <a:lstStyle>
            <a:lvl1pPr>
              <a:defRPr/>
            </a:lvl1pPr>
          </a:lstStyle>
          <a:p>
            <a:r>
              <a:rPr lang="en-US"/>
              <a:t>Add title</a:t>
            </a:r>
            <a:endParaRPr lang="en-GB"/>
          </a:p>
        </p:txBody>
      </p:sp>
      <p:sp>
        <p:nvSpPr>
          <p:cNvPr id="5" name="Slide Number Placeholder 4">
            <a:extLst>
              <a:ext uri="{FF2B5EF4-FFF2-40B4-BE49-F238E27FC236}">
                <a16:creationId xmlns:a16="http://schemas.microsoft.com/office/drawing/2014/main" id="{CB6771C8-BD3B-0264-463B-35621DEC5A73}"/>
              </a:ext>
            </a:extLst>
          </p:cNvPr>
          <p:cNvSpPr>
            <a:spLocks noGrp="1"/>
          </p:cNvSpPr>
          <p:nvPr>
            <p:ph type="sldNum" sz="quarter" idx="12"/>
          </p:nvPr>
        </p:nvSpPr>
        <p:spPr/>
        <p:txBody>
          <a:bodyPr/>
          <a:lstStyle/>
          <a:p>
            <a:fld id="{48F63A3B-78C7-47BE-AE5E-E10140E04643}" type="slidenum">
              <a:rPr lang="en-US" smtClean="0"/>
              <a:pPr/>
              <a:t>‹#›</a:t>
            </a:fld>
            <a:endParaRPr lang="en-US"/>
          </a:p>
        </p:txBody>
      </p:sp>
      <p:cxnSp>
        <p:nvCxnSpPr>
          <p:cNvPr id="6" name="Straight Connector 5">
            <a:extLst>
              <a:ext uri="{FF2B5EF4-FFF2-40B4-BE49-F238E27FC236}">
                <a16:creationId xmlns:a16="http://schemas.microsoft.com/office/drawing/2014/main" id="{72472816-FEEC-2CBC-EC13-C067411A048B}"/>
              </a:ext>
            </a:extLst>
          </p:cNvPr>
          <p:cNvCxnSpPr>
            <a:cxnSpLocks/>
          </p:cNvCxnSpPr>
          <p:nvPr userDrawn="1"/>
        </p:nvCxnSpPr>
        <p:spPr>
          <a:xfrm>
            <a:off x="342000" y="1037816"/>
            <a:ext cx="696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1">
            <a:extLst>
              <a:ext uri="{FF2B5EF4-FFF2-40B4-BE49-F238E27FC236}">
                <a16:creationId xmlns:a16="http://schemas.microsoft.com/office/drawing/2014/main" id="{7C724A19-347B-97DD-DF7A-C9670F4FB0D1}"/>
              </a:ext>
            </a:extLst>
          </p:cNvPr>
          <p:cNvSpPr>
            <a:spLocks noGrp="1"/>
          </p:cNvSpPr>
          <p:nvPr>
            <p:ph type="body" sz="quarter" idx="13" hasCustomPrompt="1"/>
          </p:nvPr>
        </p:nvSpPr>
        <p:spPr>
          <a:xfrm>
            <a:off x="360003" y="1508125"/>
            <a:ext cx="6965999" cy="4384675"/>
          </a:xfrm>
          <a:solidFill>
            <a:schemeClr val="bg2"/>
          </a:solidFill>
        </p:spPr>
        <p:txBody>
          <a:bodyPr lIns="252000" tIns="72000" rIns="180000" bIns="72000" anchor="t"/>
          <a:lstStyle>
            <a:lvl1pPr marL="0" indent="0">
              <a:buNone/>
              <a:defRPr sz="1800">
                <a:solidFill>
                  <a:schemeClr val="tx2"/>
                </a:solidFill>
                <a:latin typeface="+mj-lt"/>
              </a:defRPr>
            </a:lvl1pPr>
            <a:lvl2pPr marL="170100" indent="-170100">
              <a:buFont typeface="Arial" panose="020B0604020202020204" pitchFamily="34" charset="0"/>
              <a:buChar char="•"/>
              <a:defRPr sz="1800">
                <a:latin typeface="+mn-lt"/>
              </a:defRPr>
            </a:lvl2pPr>
            <a:lvl3pPr marL="0" indent="0">
              <a:buNone/>
              <a:defRPr sz="1650"/>
            </a:lvl3pPr>
            <a:lvl4pPr marL="170100" indent="-170100">
              <a:buFont typeface="Arial" panose="020B0604020202020204" pitchFamily="34" charset="0"/>
              <a:buChar char="•"/>
              <a:defRPr sz="1650" b="0">
                <a:latin typeface="+mn-lt"/>
              </a:defRPr>
            </a:lvl4pPr>
            <a:lvl5pPr marL="0" indent="0">
              <a:buNone/>
              <a:defRPr sz="1650"/>
            </a:lvl5pPr>
            <a:lvl6pPr>
              <a:defRPr sz="1650"/>
            </a:lvl6pPr>
          </a:lstStyle>
          <a:p>
            <a:pPr lvl="0"/>
            <a:r>
              <a:rPr lang="en-US"/>
              <a:t>Add Title or use indent to change style</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94113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F8C9DD">
            <a:alpha val="50000"/>
          </a:srgbClr>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C3B1BF9-A85B-69D0-98C5-47803DAB79C2}"/>
              </a:ext>
            </a:extLst>
          </p:cNvPr>
          <p:cNvSpPr>
            <a:spLocks noGrp="1"/>
          </p:cNvSpPr>
          <p:nvPr>
            <p:ph type="pic" sz="quarter" idx="10"/>
          </p:nvPr>
        </p:nvSpPr>
        <p:spPr>
          <a:xfrm>
            <a:off x="6108703" y="0"/>
            <a:ext cx="6083300"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87C53BD3-3426-48F2-C522-922ED1CBC2C7}"/>
              </a:ext>
            </a:extLst>
          </p:cNvPr>
          <p:cNvSpPr>
            <a:spLocks noGrp="1"/>
          </p:cNvSpPr>
          <p:nvPr>
            <p:ph type="title" hasCustomPrompt="1"/>
          </p:nvPr>
        </p:nvSpPr>
        <p:spPr>
          <a:xfrm>
            <a:off x="360000" y="2524890"/>
            <a:ext cx="5580000" cy="446661"/>
          </a:xfrm>
        </p:spPr>
        <p:txBody>
          <a:bodyPr wrap="square" anchor="b">
            <a:spAutoFit/>
          </a:bodyPr>
          <a:lstStyle>
            <a:lvl1pPr>
              <a:defRPr sz="3225"/>
            </a:lvl1pPr>
          </a:lstStyle>
          <a:p>
            <a:r>
              <a:rPr lang="en-GB"/>
              <a:t>Title/Activity</a:t>
            </a:r>
            <a:endParaRPr lang="en-US"/>
          </a:p>
        </p:txBody>
      </p:sp>
      <p:sp>
        <p:nvSpPr>
          <p:cNvPr id="3" name="Text Placeholder 2">
            <a:extLst>
              <a:ext uri="{FF2B5EF4-FFF2-40B4-BE49-F238E27FC236}">
                <a16:creationId xmlns:a16="http://schemas.microsoft.com/office/drawing/2014/main" id="{7355B16C-188C-9F3E-A81C-4CA665FA857A}"/>
              </a:ext>
            </a:extLst>
          </p:cNvPr>
          <p:cNvSpPr>
            <a:spLocks noGrp="1"/>
          </p:cNvSpPr>
          <p:nvPr>
            <p:ph type="body" idx="1" hasCustomPrompt="1"/>
          </p:nvPr>
        </p:nvSpPr>
        <p:spPr>
          <a:xfrm>
            <a:off x="334964" y="2916004"/>
            <a:ext cx="5773739" cy="500073"/>
          </a:xfrm>
        </p:spPr>
        <p:txBody>
          <a:bodyPr wrap="square">
            <a:spAutoFit/>
          </a:bodyPr>
          <a:lstStyle>
            <a:lvl1pPr marL="0" indent="0">
              <a:buNone/>
              <a:defRPr sz="3225">
                <a:solidFill>
                  <a:schemeClr val="tx2"/>
                </a:solidFill>
                <a:latin typeface="NSPCC" panose="02000000000000000000" pitchFamily="50"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00:00-00:00 if required</a:t>
            </a:r>
          </a:p>
        </p:txBody>
      </p:sp>
      <p:sp>
        <p:nvSpPr>
          <p:cNvPr id="12" name="Text Placeholder 11">
            <a:extLst>
              <a:ext uri="{FF2B5EF4-FFF2-40B4-BE49-F238E27FC236}">
                <a16:creationId xmlns:a16="http://schemas.microsoft.com/office/drawing/2014/main" id="{8F1ADA3D-E40A-5383-7540-0627507653C2}"/>
              </a:ext>
            </a:extLst>
          </p:cNvPr>
          <p:cNvSpPr>
            <a:spLocks noGrp="1"/>
          </p:cNvSpPr>
          <p:nvPr>
            <p:ph type="body" sz="quarter" idx="11" hasCustomPrompt="1"/>
          </p:nvPr>
        </p:nvSpPr>
        <p:spPr>
          <a:xfrm>
            <a:off x="360366" y="3978492"/>
            <a:ext cx="4802764" cy="1006475"/>
          </a:xfrm>
        </p:spPr>
        <p:txBody>
          <a:bodyPr/>
          <a:lstStyle>
            <a:lvl1pPr marL="0" indent="0">
              <a:buNone/>
              <a:defRPr sz="1800"/>
            </a:lvl1pPr>
            <a:lvl2pPr>
              <a:defRPr sz="1800"/>
            </a:lvl2pPr>
          </a:lstStyle>
          <a:p>
            <a:pPr lvl="0"/>
            <a:r>
              <a:rPr lang="en-US"/>
              <a:t>Add text here or remove text box if not needed</a:t>
            </a:r>
          </a:p>
        </p:txBody>
      </p:sp>
    </p:spTree>
    <p:extLst>
      <p:ext uri="{BB962C8B-B14F-4D97-AF65-F5344CB8AC3E}">
        <p14:creationId xmlns:p14="http://schemas.microsoft.com/office/powerpoint/2010/main" val="268112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13/07/2026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1F70-3BB8-9A44-7594-D185ECE950C5}"/>
              </a:ext>
            </a:extLst>
          </p:cNvPr>
          <p:cNvSpPr>
            <a:spLocks noGrp="1"/>
          </p:cNvSpPr>
          <p:nvPr>
            <p:ph type="title" hasCustomPrompt="1"/>
          </p:nvPr>
        </p:nvSpPr>
        <p:spPr>
          <a:xfrm>
            <a:off x="360000" y="360003"/>
            <a:ext cx="6966000" cy="446661"/>
          </a:xfrm>
        </p:spPr>
        <p:txBody>
          <a:bodyPr/>
          <a:lstStyle>
            <a:lvl1pPr>
              <a:defRPr/>
            </a:lvl1pPr>
          </a:lstStyle>
          <a:p>
            <a:r>
              <a:rPr lang="en-US"/>
              <a:t>Add title</a:t>
            </a:r>
            <a:endParaRPr lang="en-GB"/>
          </a:p>
        </p:txBody>
      </p:sp>
      <p:sp>
        <p:nvSpPr>
          <p:cNvPr id="5" name="Slide Number Placeholder 4">
            <a:extLst>
              <a:ext uri="{FF2B5EF4-FFF2-40B4-BE49-F238E27FC236}">
                <a16:creationId xmlns:a16="http://schemas.microsoft.com/office/drawing/2014/main" id="{CB6771C8-BD3B-0264-463B-35621DEC5A73}"/>
              </a:ext>
            </a:extLst>
          </p:cNvPr>
          <p:cNvSpPr>
            <a:spLocks noGrp="1"/>
          </p:cNvSpPr>
          <p:nvPr>
            <p:ph type="sldNum" sz="quarter" idx="12"/>
          </p:nvPr>
        </p:nvSpPr>
        <p:spPr/>
        <p:txBody>
          <a:bodyPr/>
          <a:lstStyle/>
          <a:p>
            <a:fld id="{48F63A3B-78C7-47BE-AE5E-E10140E04643}" type="slidenum">
              <a:rPr lang="en-US" smtClean="0"/>
              <a:pPr/>
              <a:t>‹#›</a:t>
            </a:fld>
            <a:endParaRPr lang="en-US"/>
          </a:p>
        </p:txBody>
      </p:sp>
      <p:cxnSp>
        <p:nvCxnSpPr>
          <p:cNvPr id="6" name="Straight Connector 5">
            <a:extLst>
              <a:ext uri="{FF2B5EF4-FFF2-40B4-BE49-F238E27FC236}">
                <a16:creationId xmlns:a16="http://schemas.microsoft.com/office/drawing/2014/main" id="{72472816-FEEC-2CBC-EC13-C067411A048B}"/>
              </a:ext>
            </a:extLst>
          </p:cNvPr>
          <p:cNvCxnSpPr>
            <a:cxnSpLocks/>
          </p:cNvCxnSpPr>
          <p:nvPr userDrawn="1"/>
        </p:nvCxnSpPr>
        <p:spPr>
          <a:xfrm>
            <a:off x="342000" y="1037816"/>
            <a:ext cx="696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Map of the UK with the NSPCC Regional hubs, National hubs and other services">
            <a:extLst>
              <a:ext uri="{FF2B5EF4-FFF2-40B4-BE49-F238E27FC236}">
                <a16:creationId xmlns:a16="http://schemas.microsoft.com/office/drawing/2014/main" id="{08342628-2A0A-E04B-0E7D-BC40D69BAA76}"/>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652191" y="331202"/>
            <a:ext cx="5389300" cy="6183898"/>
          </a:xfrm>
          <a:prstGeom prst="rect">
            <a:avLst/>
          </a:prstGeom>
        </p:spPr>
      </p:pic>
      <p:sp>
        <p:nvSpPr>
          <p:cNvPr id="8" name="Text Placeholder 7">
            <a:extLst>
              <a:ext uri="{FF2B5EF4-FFF2-40B4-BE49-F238E27FC236}">
                <a16:creationId xmlns:a16="http://schemas.microsoft.com/office/drawing/2014/main" id="{208E699C-018D-D5CF-DE39-44CC77B6B5F7}"/>
              </a:ext>
            </a:extLst>
          </p:cNvPr>
          <p:cNvSpPr>
            <a:spLocks noGrp="1"/>
          </p:cNvSpPr>
          <p:nvPr>
            <p:ph type="body" sz="quarter" idx="13"/>
          </p:nvPr>
        </p:nvSpPr>
        <p:spPr>
          <a:xfrm>
            <a:off x="342001" y="1836000"/>
            <a:ext cx="5754000" cy="466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064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x Text + Ic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BD9E-5ABC-EE21-7661-11E81D174982}"/>
              </a:ext>
            </a:extLst>
          </p:cNvPr>
          <p:cNvSpPr>
            <a:spLocks noGrp="1"/>
          </p:cNvSpPr>
          <p:nvPr>
            <p:ph type="title" hasCustomPrompt="1"/>
          </p:nvPr>
        </p:nvSpPr>
        <p:spPr>
          <a:xfrm>
            <a:off x="360002" y="216001"/>
            <a:ext cx="11472001" cy="446661"/>
          </a:xfrm>
        </p:spPr>
        <p:txBody>
          <a:bodyPr/>
          <a:lstStyle>
            <a:lvl1pPr>
              <a:defRPr/>
            </a:lvl1pPr>
          </a:lstStyle>
          <a:p>
            <a:r>
              <a:rPr lang="en-GB"/>
              <a:t>Add title</a:t>
            </a:r>
            <a:endParaRPr lang="en-US"/>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F8B610DB-9661-B07B-09D5-B3A9EFB6AB9B}"/>
              </a:ext>
            </a:extLst>
          </p:cNvPr>
          <p:cNvSpPr>
            <a:spLocks noGrp="1"/>
          </p:cNvSpPr>
          <p:nvPr>
            <p:ph type="body" sz="quarter" idx="13"/>
          </p:nvPr>
        </p:nvSpPr>
        <p:spPr>
          <a:xfrm>
            <a:off x="354012" y="2606679"/>
            <a:ext cx="2520000" cy="2619375"/>
          </a:xfrm>
          <a:solidFill>
            <a:srgbClr val="F8C9DD">
              <a:alpha val="50000"/>
            </a:srgbClr>
          </a:solidFill>
        </p:spPr>
        <p:txBody>
          <a:bodyPr lIns="108000" tIns="1008000" rIns="108000" bIns="108000">
            <a:no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en-US"/>
              <a:t>Click to edit Master text styles</a:t>
            </a:r>
          </a:p>
        </p:txBody>
      </p:sp>
      <p:sp>
        <p:nvSpPr>
          <p:cNvPr id="15" name="Text Placeholder 9">
            <a:extLst>
              <a:ext uri="{FF2B5EF4-FFF2-40B4-BE49-F238E27FC236}">
                <a16:creationId xmlns:a16="http://schemas.microsoft.com/office/drawing/2014/main" id="{F2E8F609-BEAA-B787-4C7C-C672F3C65993}"/>
              </a:ext>
            </a:extLst>
          </p:cNvPr>
          <p:cNvSpPr>
            <a:spLocks noGrp="1"/>
          </p:cNvSpPr>
          <p:nvPr>
            <p:ph type="body" sz="quarter" idx="14"/>
          </p:nvPr>
        </p:nvSpPr>
        <p:spPr>
          <a:xfrm>
            <a:off x="9300525" y="2606614"/>
            <a:ext cx="2520000" cy="2619375"/>
          </a:xfrm>
          <a:solidFill>
            <a:srgbClr val="E1FADC"/>
          </a:solidFill>
        </p:spPr>
        <p:txBody>
          <a:bodyPr lIns="108000" tIns="1008000" rIns="108000" bIns="108000">
            <a:no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en-US"/>
              <a:t>Click to edit Master text styles</a:t>
            </a:r>
          </a:p>
        </p:txBody>
      </p:sp>
      <p:sp>
        <p:nvSpPr>
          <p:cNvPr id="16" name="Text Placeholder 9">
            <a:extLst>
              <a:ext uri="{FF2B5EF4-FFF2-40B4-BE49-F238E27FC236}">
                <a16:creationId xmlns:a16="http://schemas.microsoft.com/office/drawing/2014/main" id="{7DEE6D1D-FE39-3D36-E791-8319FCA3600D}"/>
              </a:ext>
            </a:extLst>
          </p:cNvPr>
          <p:cNvSpPr>
            <a:spLocks noGrp="1"/>
          </p:cNvSpPr>
          <p:nvPr>
            <p:ph type="body" sz="quarter" idx="15"/>
          </p:nvPr>
        </p:nvSpPr>
        <p:spPr>
          <a:xfrm>
            <a:off x="3336183" y="2606614"/>
            <a:ext cx="2520000" cy="2619375"/>
          </a:xfrm>
          <a:solidFill>
            <a:srgbClr val="DED4F2">
              <a:alpha val="50000"/>
            </a:srgbClr>
          </a:solidFill>
        </p:spPr>
        <p:txBody>
          <a:bodyPr lIns="108000" tIns="1008000" rIns="108000" bIns="108000">
            <a:no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en-US"/>
              <a:t>Click to edit Master text styles</a:t>
            </a:r>
          </a:p>
        </p:txBody>
      </p:sp>
      <p:sp>
        <p:nvSpPr>
          <p:cNvPr id="17" name="Text Placeholder 9">
            <a:extLst>
              <a:ext uri="{FF2B5EF4-FFF2-40B4-BE49-F238E27FC236}">
                <a16:creationId xmlns:a16="http://schemas.microsoft.com/office/drawing/2014/main" id="{D4A840D6-D38F-04BE-B57D-7AD92BC15C7C}"/>
              </a:ext>
            </a:extLst>
          </p:cNvPr>
          <p:cNvSpPr>
            <a:spLocks noGrp="1"/>
          </p:cNvSpPr>
          <p:nvPr>
            <p:ph type="body" sz="quarter" idx="16"/>
          </p:nvPr>
        </p:nvSpPr>
        <p:spPr>
          <a:xfrm>
            <a:off x="6318355" y="2629830"/>
            <a:ext cx="2520000" cy="2619375"/>
          </a:xfrm>
          <a:solidFill>
            <a:srgbClr val="B1DDDE">
              <a:alpha val="50000"/>
            </a:srgbClr>
          </a:solidFill>
        </p:spPr>
        <p:txBody>
          <a:bodyPr lIns="108000" tIns="1008000" rIns="108000" bIns="108000">
            <a:noAutofit/>
          </a:bodyPr>
          <a:lstStyle>
            <a:lvl1pPr marL="0" indent="0">
              <a:buNone/>
              <a:defRPr sz="1500"/>
            </a:lvl1pPr>
            <a:lvl2pPr marL="0" indent="0">
              <a:buNone/>
              <a:defRPr sz="1500"/>
            </a:lvl2pPr>
            <a:lvl3pPr marL="0" indent="0">
              <a:buNone/>
              <a:defRPr sz="1500"/>
            </a:lvl3pPr>
            <a:lvl4pPr marL="0" indent="0">
              <a:buNone/>
              <a:defRPr sz="1500"/>
            </a:lvl4pPr>
            <a:lvl5pPr marL="0" indent="0">
              <a:buNone/>
              <a:defRPr sz="1500"/>
            </a:lvl5pPr>
          </a:lstStyle>
          <a:p>
            <a:pPr lvl="0"/>
            <a:r>
              <a:rPr lang="en-US"/>
              <a:t>Click to edit Master text styles</a:t>
            </a:r>
          </a:p>
        </p:txBody>
      </p:sp>
      <p:sp>
        <p:nvSpPr>
          <p:cNvPr id="30" name="Text Placeholder 29">
            <a:extLst>
              <a:ext uri="{FF2B5EF4-FFF2-40B4-BE49-F238E27FC236}">
                <a16:creationId xmlns:a16="http://schemas.microsoft.com/office/drawing/2014/main" id="{4D5FBA24-8BFF-A7B5-8333-F686AA398B2D}"/>
              </a:ext>
            </a:extLst>
          </p:cNvPr>
          <p:cNvSpPr>
            <a:spLocks noGrp="1"/>
          </p:cNvSpPr>
          <p:nvPr>
            <p:ph type="body" sz="quarter" idx="17" hasCustomPrompt="1"/>
          </p:nvPr>
        </p:nvSpPr>
        <p:spPr>
          <a:xfrm>
            <a:off x="804012" y="1784063"/>
            <a:ext cx="1620000" cy="1620000"/>
          </a:xfrm>
          <a:prstGeom prst="ellipse">
            <a:avLst/>
          </a:prstGeom>
          <a:solidFill>
            <a:srgbClr val="CB3C7F"/>
          </a:solidFill>
        </p:spPr>
        <p:txBody>
          <a:bodyPr>
            <a:normAutofit/>
          </a:bodyPr>
          <a:lstStyle>
            <a:lvl1pPr marL="0" indent="0" algn="ctr">
              <a:buNone/>
              <a:defRPr sz="1050">
                <a:solidFill>
                  <a:schemeClr val="bg1"/>
                </a:solidFill>
              </a:defRPr>
            </a:lvl1pPr>
          </a:lstStyle>
          <a:p>
            <a:pPr lvl="0"/>
            <a:r>
              <a:rPr lang="en-US"/>
              <a:t>Click text and press spacebar to firm shape, then add icon</a:t>
            </a:r>
          </a:p>
        </p:txBody>
      </p:sp>
      <p:sp>
        <p:nvSpPr>
          <p:cNvPr id="32" name="Text Placeholder 29">
            <a:extLst>
              <a:ext uri="{FF2B5EF4-FFF2-40B4-BE49-F238E27FC236}">
                <a16:creationId xmlns:a16="http://schemas.microsoft.com/office/drawing/2014/main" id="{C249355D-D778-75C2-4173-CF8C8FF61450}"/>
              </a:ext>
            </a:extLst>
          </p:cNvPr>
          <p:cNvSpPr>
            <a:spLocks noGrp="1"/>
          </p:cNvSpPr>
          <p:nvPr>
            <p:ph type="body" sz="quarter" idx="18" hasCustomPrompt="1"/>
          </p:nvPr>
        </p:nvSpPr>
        <p:spPr>
          <a:xfrm>
            <a:off x="3786183" y="1781670"/>
            <a:ext cx="1620000" cy="1620000"/>
          </a:xfrm>
          <a:prstGeom prst="ellipse">
            <a:avLst/>
          </a:prstGeom>
          <a:solidFill>
            <a:srgbClr val="582752"/>
          </a:solidFill>
        </p:spPr>
        <p:txBody>
          <a:bodyPr>
            <a:normAutofit/>
          </a:bodyPr>
          <a:lstStyle>
            <a:lvl1pPr marL="0" indent="0" algn="ctr">
              <a:buNone/>
              <a:defRPr sz="1050">
                <a:solidFill>
                  <a:schemeClr val="bg1"/>
                </a:solidFill>
              </a:defRPr>
            </a:lvl1pPr>
          </a:lstStyle>
          <a:p>
            <a:pPr lvl="0"/>
            <a:r>
              <a:rPr lang="en-US"/>
              <a:t>Click text and press spacebar to firm shape, then add icon</a:t>
            </a:r>
          </a:p>
        </p:txBody>
      </p:sp>
      <p:sp>
        <p:nvSpPr>
          <p:cNvPr id="33" name="Text Placeholder 29">
            <a:extLst>
              <a:ext uri="{FF2B5EF4-FFF2-40B4-BE49-F238E27FC236}">
                <a16:creationId xmlns:a16="http://schemas.microsoft.com/office/drawing/2014/main" id="{0B064ED6-618F-613C-7805-DCD00D6B1523}"/>
              </a:ext>
            </a:extLst>
          </p:cNvPr>
          <p:cNvSpPr>
            <a:spLocks noGrp="1"/>
          </p:cNvSpPr>
          <p:nvPr>
            <p:ph type="body" sz="quarter" idx="19" hasCustomPrompt="1"/>
          </p:nvPr>
        </p:nvSpPr>
        <p:spPr>
          <a:xfrm>
            <a:off x="6768355" y="1802362"/>
            <a:ext cx="1620000" cy="1620000"/>
          </a:xfrm>
          <a:prstGeom prst="ellipse">
            <a:avLst/>
          </a:prstGeom>
          <a:solidFill>
            <a:srgbClr val="075470"/>
          </a:solidFill>
        </p:spPr>
        <p:txBody>
          <a:bodyPr>
            <a:normAutofit/>
          </a:bodyPr>
          <a:lstStyle>
            <a:lvl1pPr marL="0" indent="0" algn="ctr">
              <a:buNone/>
              <a:defRPr sz="1050">
                <a:solidFill>
                  <a:schemeClr val="bg1"/>
                </a:solidFill>
              </a:defRPr>
            </a:lvl1pPr>
          </a:lstStyle>
          <a:p>
            <a:pPr lvl="0"/>
            <a:r>
              <a:rPr lang="en-US"/>
              <a:t>Click text and press spacebar to firm shape, then add icon</a:t>
            </a:r>
          </a:p>
        </p:txBody>
      </p:sp>
      <p:sp>
        <p:nvSpPr>
          <p:cNvPr id="34" name="Text Placeholder 29">
            <a:extLst>
              <a:ext uri="{FF2B5EF4-FFF2-40B4-BE49-F238E27FC236}">
                <a16:creationId xmlns:a16="http://schemas.microsoft.com/office/drawing/2014/main" id="{D1E6108A-37AE-97BD-AF1C-24DC81B3420F}"/>
              </a:ext>
            </a:extLst>
          </p:cNvPr>
          <p:cNvSpPr>
            <a:spLocks noGrp="1"/>
          </p:cNvSpPr>
          <p:nvPr>
            <p:ph type="body" sz="quarter" idx="20" hasCustomPrompt="1"/>
          </p:nvPr>
        </p:nvSpPr>
        <p:spPr>
          <a:xfrm>
            <a:off x="9750525" y="1809000"/>
            <a:ext cx="1620000" cy="1620000"/>
          </a:xfrm>
          <a:prstGeom prst="ellipse">
            <a:avLst/>
          </a:prstGeom>
          <a:solidFill>
            <a:schemeClr val="tx2"/>
          </a:solidFill>
        </p:spPr>
        <p:txBody>
          <a:bodyPr>
            <a:normAutofit/>
          </a:bodyPr>
          <a:lstStyle>
            <a:lvl1pPr marL="0" indent="0" algn="ctr">
              <a:buNone/>
              <a:defRPr sz="1050">
                <a:solidFill>
                  <a:schemeClr val="bg1"/>
                </a:solidFill>
              </a:defRPr>
            </a:lvl1pPr>
          </a:lstStyle>
          <a:p>
            <a:pPr lvl="0"/>
            <a:r>
              <a:rPr lang="en-US"/>
              <a:t>Click text and press spacebar to firm shape, then add icon</a:t>
            </a:r>
          </a:p>
        </p:txBody>
      </p:sp>
    </p:spTree>
    <p:extLst>
      <p:ext uri="{BB962C8B-B14F-4D97-AF65-F5344CB8AC3E}">
        <p14:creationId xmlns:p14="http://schemas.microsoft.com/office/powerpoint/2010/main" val="1053579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Bulle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BD9E-5ABC-EE21-7661-11E81D174982}"/>
              </a:ext>
            </a:extLst>
          </p:cNvPr>
          <p:cNvSpPr>
            <a:spLocks noGrp="1"/>
          </p:cNvSpPr>
          <p:nvPr>
            <p:ph type="title" hasCustomPrompt="1"/>
          </p:nvPr>
        </p:nvSpPr>
        <p:spPr>
          <a:xfrm>
            <a:off x="360002" y="216001"/>
            <a:ext cx="11472001" cy="446661"/>
          </a:xfrm>
        </p:spPr>
        <p:txBody>
          <a:bodyPr/>
          <a:lstStyle>
            <a:lvl1pPr>
              <a:defRPr/>
            </a:lvl1pPr>
          </a:lstStyle>
          <a:p>
            <a:r>
              <a:rPr lang="en-GB"/>
              <a:t>Add title</a:t>
            </a:r>
            <a:endParaRPr lang="en-US"/>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F1EA509-FB17-16C3-9E0B-E9EE407F1DD0}"/>
              </a:ext>
            </a:extLst>
          </p:cNvPr>
          <p:cNvSpPr>
            <a:spLocks noGrp="1"/>
          </p:cNvSpPr>
          <p:nvPr>
            <p:ph type="body" sz="quarter" idx="13" hasCustomPrompt="1"/>
          </p:nvPr>
        </p:nvSpPr>
        <p:spPr>
          <a:xfrm>
            <a:off x="360001" y="1512000"/>
            <a:ext cx="11485561" cy="1052633"/>
          </a:xfrm>
          <a:solidFill>
            <a:schemeClr val="bg2"/>
          </a:solidFill>
        </p:spPr>
        <p:txBody>
          <a:bodyPr wrap="square" lIns="540000" tIns="360000" rIns="540000" bIns="360000">
            <a:spAutoFit/>
          </a:bodyPr>
          <a:lstStyle>
            <a:lvl1pPr>
              <a:spcAft>
                <a:spcPts val="900"/>
              </a:spcAft>
              <a:defRPr sz="2100"/>
            </a:lvl1pPr>
            <a:lvl2pPr marL="0" indent="0">
              <a:buNone/>
              <a:defRPr/>
            </a:lvl2pPr>
          </a:lstStyle>
          <a:p>
            <a:pPr lvl="0"/>
            <a:r>
              <a:rPr lang="en-US"/>
              <a:t>Add large bullets here</a:t>
            </a:r>
          </a:p>
        </p:txBody>
      </p:sp>
    </p:spTree>
    <p:extLst>
      <p:ext uri="{BB962C8B-B14F-4D97-AF65-F5344CB8AC3E}">
        <p14:creationId xmlns:p14="http://schemas.microsoft.com/office/powerpoint/2010/main" val="684514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Box Text">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sp>
        <p:nvSpPr>
          <p:cNvPr id="15" name="Text Placeholder 14">
            <a:extLst>
              <a:ext uri="{FF2B5EF4-FFF2-40B4-BE49-F238E27FC236}">
                <a16:creationId xmlns:a16="http://schemas.microsoft.com/office/drawing/2014/main" id="{6EC2B680-61B8-9E97-B564-F2F844B2BFC5}"/>
              </a:ext>
            </a:extLst>
          </p:cNvPr>
          <p:cNvSpPr>
            <a:spLocks noGrp="1"/>
          </p:cNvSpPr>
          <p:nvPr>
            <p:ph type="body" sz="quarter" idx="16" hasCustomPrompt="1"/>
          </p:nvPr>
        </p:nvSpPr>
        <p:spPr>
          <a:xfrm>
            <a:off x="379575" y="1912613"/>
            <a:ext cx="3316221" cy="4247994"/>
          </a:xfrm>
          <a:solidFill>
            <a:srgbClr val="EBEBEB">
              <a:alpha val="50000"/>
            </a:srgbClr>
          </a:solidFill>
        </p:spPr>
        <p:txBody>
          <a:bodyPr lIns="180000" tIns="72000" rIns="90000" bIns="46800" anchor="b" anchorCtr="0">
            <a:noAutofit/>
          </a:bodyPr>
          <a:lstStyle>
            <a:lvl1pPr marL="0" indent="0">
              <a:buNone/>
              <a:defRPr sz="1500"/>
            </a:lvl1pPr>
            <a:lvl2pPr>
              <a:defRPr sz="1500"/>
            </a:lvl2pPr>
            <a:lvl3pPr>
              <a:defRPr sz="1500"/>
            </a:lvl3pPr>
            <a:lvl4pPr>
              <a:defRPr sz="1500"/>
            </a:lvl4pPr>
            <a:lvl5pPr>
              <a:defRPr sz="1500"/>
            </a:lvl5pPr>
          </a:lstStyle>
          <a:p>
            <a:pPr lvl="0"/>
            <a:r>
              <a:rPr lang="en-US"/>
              <a:t>Add text</a:t>
            </a:r>
          </a:p>
        </p:txBody>
      </p:sp>
      <p:sp>
        <p:nvSpPr>
          <p:cNvPr id="14" name="Text Placeholder 14">
            <a:extLst>
              <a:ext uri="{FF2B5EF4-FFF2-40B4-BE49-F238E27FC236}">
                <a16:creationId xmlns:a16="http://schemas.microsoft.com/office/drawing/2014/main" id="{586C2415-D6C7-5F7D-C26E-C94A1477D89A}"/>
              </a:ext>
            </a:extLst>
          </p:cNvPr>
          <p:cNvSpPr>
            <a:spLocks noGrp="1"/>
          </p:cNvSpPr>
          <p:nvPr>
            <p:ph type="body" sz="quarter" idx="19" hasCustomPrompt="1"/>
          </p:nvPr>
        </p:nvSpPr>
        <p:spPr>
          <a:xfrm>
            <a:off x="4441940" y="1912613"/>
            <a:ext cx="3316221" cy="4247994"/>
          </a:xfrm>
          <a:solidFill>
            <a:srgbClr val="EBEBEB">
              <a:alpha val="50000"/>
            </a:srgbClr>
          </a:solidFill>
        </p:spPr>
        <p:txBody>
          <a:bodyPr lIns="180000" tIns="72000" rIns="90000" bIns="46800" anchor="b" anchorCtr="0">
            <a:noAutofit/>
          </a:bodyPr>
          <a:lstStyle>
            <a:lvl1pPr marL="0" indent="0">
              <a:buNone/>
              <a:defRPr sz="1500"/>
            </a:lvl1pPr>
            <a:lvl2pPr>
              <a:defRPr sz="1500"/>
            </a:lvl2pPr>
            <a:lvl3pPr>
              <a:defRPr sz="1500"/>
            </a:lvl3pPr>
            <a:lvl4pPr>
              <a:defRPr sz="1500"/>
            </a:lvl4pPr>
            <a:lvl5pPr>
              <a:defRPr sz="1500"/>
            </a:lvl5pPr>
          </a:lstStyle>
          <a:p>
            <a:pPr lvl="0"/>
            <a:r>
              <a:rPr lang="en-US"/>
              <a:t>Add text</a:t>
            </a:r>
          </a:p>
        </p:txBody>
      </p:sp>
      <p:sp>
        <p:nvSpPr>
          <p:cNvPr id="18" name="Text Placeholder 14">
            <a:extLst>
              <a:ext uri="{FF2B5EF4-FFF2-40B4-BE49-F238E27FC236}">
                <a16:creationId xmlns:a16="http://schemas.microsoft.com/office/drawing/2014/main" id="{7D2F8475-4F57-F47C-6D3A-D5AFB2228799}"/>
              </a:ext>
            </a:extLst>
          </p:cNvPr>
          <p:cNvSpPr>
            <a:spLocks noGrp="1"/>
          </p:cNvSpPr>
          <p:nvPr>
            <p:ph type="body" sz="quarter" idx="20" hasCustomPrompt="1"/>
          </p:nvPr>
        </p:nvSpPr>
        <p:spPr>
          <a:xfrm>
            <a:off x="8478547" y="1912613"/>
            <a:ext cx="3316221" cy="4247994"/>
          </a:xfrm>
          <a:solidFill>
            <a:srgbClr val="EBEBEB">
              <a:alpha val="50000"/>
            </a:srgbClr>
          </a:solidFill>
        </p:spPr>
        <p:txBody>
          <a:bodyPr lIns="180000" tIns="72000" rIns="90000" bIns="46800" anchor="b" anchorCtr="0">
            <a:noAutofit/>
          </a:bodyPr>
          <a:lstStyle>
            <a:lvl1pPr marL="0" indent="0">
              <a:buNone/>
              <a:defRPr sz="1500"/>
            </a:lvl1pPr>
            <a:lvl2pPr>
              <a:defRPr sz="1500"/>
            </a:lvl2pPr>
            <a:lvl3pPr>
              <a:defRPr sz="1500"/>
            </a:lvl3pPr>
            <a:lvl4pPr>
              <a:defRPr sz="1500"/>
            </a:lvl4pPr>
            <a:lvl5pPr>
              <a:defRPr sz="1500"/>
            </a:lvl5pPr>
          </a:lstStyle>
          <a:p>
            <a:pPr lvl="0"/>
            <a:r>
              <a:rPr lang="en-US"/>
              <a:t>Add text</a:t>
            </a:r>
          </a:p>
        </p:txBody>
      </p:sp>
      <p:sp>
        <p:nvSpPr>
          <p:cNvPr id="19" name="Title 1">
            <a:extLst>
              <a:ext uri="{FF2B5EF4-FFF2-40B4-BE49-F238E27FC236}">
                <a16:creationId xmlns:a16="http://schemas.microsoft.com/office/drawing/2014/main" id="{27871120-FC46-CC06-6665-8B11C398A843}"/>
              </a:ext>
            </a:extLst>
          </p:cNvPr>
          <p:cNvSpPr>
            <a:spLocks noGrp="1"/>
          </p:cNvSpPr>
          <p:nvPr>
            <p:ph type="title" hasCustomPrompt="1"/>
          </p:nvPr>
        </p:nvSpPr>
        <p:spPr>
          <a:xfrm>
            <a:off x="360002" y="408555"/>
            <a:ext cx="11472001" cy="799514"/>
          </a:xfrm>
        </p:spPr>
        <p:txBody>
          <a:bodyPr anchor="ctr" anchorCtr="0"/>
          <a:lstStyle>
            <a:lvl1pPr>
              <a:lnSpc>
                <a:spcPct val="80000"/>
              </a:lnSpc>
              <a:defRPr/>
            </a:lvl1pPr>
          </a:lstStyle>
          <a:p>
            <a:r>
              <a:rPr lang="en-GB"/>
              <a:t>Add title on maximum </a:t>
            </a:r>
            <a:br>
              <a:rPr lang="en-GB"/>
            </a:br>
            <a:r>
              <a:rPr lang="en-GB"/>
              <a:t>two lines</a:t>
            </a:r>
            <a:endParaRPr lang="en-US"/>
          </a:p>
        </p:txBody>
      </p:sp>
      <p:cxnSp>
        <p:nvCxnSpPr>
          <p:cNvPr id="20" name="Straight Connector 19">
            <a:extLst>
              <a:ext uri="{FF2B5EF4-FFF2-40B4-BE49-F238E27FC236}">
                <a16:creationId xmlns:a16="http://schemas.microsoft.com/office/drawing/2014/main" id="{E03374DA-C836-F70B-995E-41AF2B923722}"/>
              </a:ext>
            </a:extLst>
          </p:cNvPr>
          <p:cNvCxnSpPr>
            <a:cxnSpLocks/>
          </p:cNvCxnSpPr>
          <p:nvPr userDrawn="1"/>
        </p:nvCxnSpPr>
        <p:spPr>
          <a:xfrm>
            <a:off x="342001" y="1393200"/>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585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lumn Box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BD9E-5ABC-EE21-7661-11E81D174982}"/>
              </a:ext>
            </a:extLst>
          </p:cNvPr>
          <p:cNvSpPr>
            <a:spLocks noGrp="1"/>
          </p:cNvSpPr>
          <p:nvPr>
            <p:ph type="title" hasCustomPrompt="1"/>
          </p:nvPr>
        </p:nvSpPr>
        <p:spPr>
          <a:xfrm>
            <a:off x="360002" y="216001"/>
            <a:ext cx="11472001" cy="446661"/>
          </a:xfrm>
        </p:spPr>
        <p:txBody>
          <a:bodyPr/>
          <a:lstStyle>
            <a:lvl1pPr>
              <a:defRPr/>
            </a:lvl1pPr>
          </a:lstStyle>
          <a:p>
            <a:r>
              <a:rPr lang="en-GB"/>
              <a:t>Add title</a:t>
            </a:r>
            <a:endParaRPr lang="en-US"/>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F1EA509-FB17-16C3-9E0B-E9EE407F1DD0}"/>
              </a:ext>
            </a:extLst>
          </p:cNvPr>
          <p:cNvSpPr>
            <a:spLocks noGrp="1"/>
          </p:cNvSpPr>
          <p:nvPr>
            <p:ph type="body" sz="quarter" idx="13" hasCustomPrompt="1"/>
          </p:nvPr>
        </p:nvSpPr>
        <p:spPr>
          <a:xfrm>
            <a:off x="360001" y="1512000"/>
            <a:ext cx="11485561" cy="4125320"/>
          </a:xfrm>
          <a:solidFill>
            <a:schemeClr val="bg2"/>
          </a:solidFill>
        </p:spPr>
        <p:txBody>
          <a:bodyPr wrap="square" lIns="540000" tIns="360000" rIns="540000" bIns="360000">
            <a:noAutofit/>
          </a:bodyPr>
          <a:lstStyle>
            <a:lvl1pPr marL="0" indent="0">
              <a:buNone/>
              <a:defRPr sz="1500"/>
            </a:lvl1pPr>
            <a:lvl2pPr marL="0" indent="0">
              <a:buNone/>
              <a:defRPr/>
            </a:lvl2pPr>
          </a:lstStyle>
          <a:p>
            <a:pPr lvl="0"/>
            <a:r>
              <a:rPr lang="en-US"/>
              <a:t> </a:t>
            </a:r>
          </a:p>
        </p:txBody>
      </p:sp>
      <p:sp>
        <p:nvSpPr>
          <p:cNvPr id="9" name="Text Placeholder 2">
            <a:extLst>
              <a:ext uri="{FF2B5EF4-FFF2-40B4-BE49-F238E27FC236}">
                <a16:creationId xmlns:a16="http://schemas.microsoft.com/office/drawing/2014/main" id="{D8971069-BBD2-4BA5-8E74-7B4806345F26}"/>
              </a:ext>
            </a:extLst>
          </p:cNvPr>
          <p:cNvSpPr>
            <a:spLocks noGrp="1"/>
          </p:cNvSpPr>
          <p:nvPr>
            <p:ph type="body" idx="1" hasCustomPrompt="1"/>
          </p:nvPr>
        </p:nvSpPr>
        <p:spPr>
          <a:xfrm>
            <a:off x="603456" y="1850311"/>
            <a:ext cx="3600000" cy="360000"/>
          </a:xfrm>
        </p:spPr>
        <p:txBody>
          <a:bodyPr>
            <a:normAutofit/>
          </a:bodyPr>
          <a:lstStyle>
            <a:lvl1pPr marL="0" indent="0">
              <a:buNone/>
              <a:defRPr sz="1500" b="1">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Add title</a:t>
            </a:r>
          </a:p>
        </p:txBody>
      </p:sp>
      <p:sp>
        <p:nvSpPr>
          <p:cNvPr id="10" name="Text Placeholder 2">
            <a:extLst>
              <a:ext uri="{FF2B5EF4-FFF2-40B4-BE49-F238E27FC236}">
                <a16:creationId xmlns:a16="http://schemas.microsoft.com/office/drawing/2014/main" id="{0A759005-EF1A-FF4F-472B-7A5B5EFE4A5A}"/>
              </a:ext>
            </a:extLst>
          </p:cNvPr>
          <p:cNvSpPr>
            <a:spLocks noGrp="1"/>
          </p:cNvSpPr>
          <p:nvPr>
            <p:ph type="body" idx="14" hasCustomPrompt="1"/>
          </p:nvPr>
        </p:nvSpPr>
        <p:spPr>
          <a:xfrm>
            <a:off x="7980800" y="1850311"/>
            <a:ext cx="3600000" cy="360000"/>
          </a:xfrm>
        </p:spPr>
        <p:txBody>
          <a:bodyPr>
            <a:normAutofit/>
          </a:bodyPr>
          <a:lstStyle>
            <a:lvl1pPr marL="0" indent="0">
              <a:buNone/>
              <a:defRPr sz="1500" b="1">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Add title</a:t>
            </a:r>
          </a:p>
        </p:txBody>
      </p:sp>
      <p:sp>
        <p:nvSpPr>
          <p:cNvPr id="13" name="Text Placeholder 2">
            <a:extLst>
              <a:ext uri="{FF2B5EF4-FFF2-40B4-BE49-F238E27FC236}">
                <a16:creationId xmlns:a16="http://schemas.microsoft.com/office/drawing/2014/main" id="{CD3C9503-4F9A-056B-AB33-A6DE1AFBC2BD}"/>
              </a:ext>
            </a:extLst>
          </p:cNvPr>
          <p:cNvSpPr>
            <a:spLocks noGrp="1"/>
          </p:cNvSpPr>
          <p:nvPr>
            <p:ph type="body" idx="15" hasCustomPrompt="1"/>
          </p:nvPr>
        </p:nvSpPr>
        <p:spPr>
          <a:xfrm>
            <a:off x="4548704" y="1850311"/>
            <a:ext cx="3104445" cy="360000"/>
          </a:xfrm>
        </p:spPr>
        <p:txBody>
          <a:bodyPr>
            <a:normAutofit/>
          </a:bodyPr>
          <a:lstStyle>
            <a:lvl1pPr marL="0" indent="0">
              <a:buNone/>
              <a:defRPr sz="1500" b="1">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Add title</a:t>
            </a:r>
          </a:p>
        </p:txBody>
      </p:sp>
      <p:sp>
        <p:nvSpPr>
          <p:cNvPr id="15" name="Text Placeholder 14">
            <a:extLst>
              <a:ext uri="{FF2B5EF4-FFF2-40B4-BE49-F238E27FC236}">
                <a16:creationId xmlns:a16="http://schemas.microsoft.com/office/drawing/2014/main" id="{6EC2B680-61B8-9E97-B564-F2F844B2BFC5}"/>
              </a:ext>
            </a:extLst>
          </p:cNvPr>
          <p:cNvSpPr>
            <a:spLocks noGrp="1"/>
          </p:cNvSpPr>
          <p:nvPr>
            <p:ph type="body" sz="quarter" idx="16" hasCustomPrompt="1"/>
          </p:nvPr>
        </p:nvSpPr>
        <p:spPr>
          <a:xfrm>
            <a:off x="603249" y="2503488"/>
            <a:ext cx="3600451" cy="2582862"/>
          </a:xfrm>
        </p:spPr>
        <p:txBody>
          <a:bodyPr>
            <a:normAutofit/>
          </a:bodyPr>
          <a:lstStyle>
            <a:lvl1pPr>
              <a:defRPr sz="1500"/>
            </a:lvl1pPr>
            <a:lvl2pPr>
              <a:defRPr sz="1500"/>
            </a:lvl2pPr>
            <a:lvl3pPr>
              <a:defRPr sz="1500"/>
            </a:lvl3pPr>
            <a:lvl4pPr>
              <a:defRPr sz="1500"/>
            </a:lvl4pPr>
            <a:lvl5pPr>
              <a:defRPr sz="1500"/>
            </a:lvl5pPr>
          </a:lstStyle>
          <a:p>
            <a:pPr lvl="0"/>
            <a:r>
              <a:rPr lang="en-US"/>
              <a:t>Add text</a:t>
            </a:r>
          </a:p>
        </p:txBody>
      </p:sp>
      <p:sp>
        <p:nvSpPr>
          <p:cNvPr id="16" name="Text Placeholder 14">
            <a:extLst>
              <a:ext uri="{FF2B5EF4-FFF2-40B4-BE49-F238E27FC236}">
                <a16:creationId xmlns:a16="http://schemas.microsoft.com/office/drawing/2014/main" id="{2D25EBE3-8CB4-DA65-FA5D-3BD9ADCEAC5F}"/>
              </a:ext>
            </a:extLst>
          </p:cNvPr>
          <p:cNvSpPr>
            <a:spLocks noGrp="1"/>
          </p:cNvSpPr>
          <p:nvPr>
            <p:ph type="body" sz="quarter" idx="17" hasCustomPrompt="1"/>
          </p:nvPr>
        </p:nvSpPr>
        <p:spPr>
          <a:xfrm>
            <a:off x="7988301" y="2503488"/>
            <a:ext cx="3600451" cy="2582862"/>
          </a:xfrm>
        </p:spPr>
        <p:txBody>
          <a:bodyPr>
            <a:normAutofit/>
          </a:bodyPr>
          <a:lstStyle>
            <a:lvl1pPr>
              <a:defRPr sz="1500"/>
            </a:lvl1pPr>
            <a:lvl2pPr>
              <a:defRPr sz="1500"/>
            </a:lvl2pPr>
            <a:lvl3pPr>
              <a:defRPr sz="1500"/>
            </a:lvl3pPr>
            <a:lvl4pPr>
              <a:defRPr sz="1500"/>
            </a:lvl4pPr>
            <a:lvl5pPr>
              <a:defRPr sz="1500"/>
            </a:lvl5pPr>
          </a:lstStyle>
          <a:p>
            <a:pPr lvl="0"/>
            <a:r>
              <a:rPr lang="en-US"/>
              <a:t>Add text</a:t>
            </a:r>
          </a:p>
        </p:txBody>
      </p:sp>
      <p:sp>
        <p:nvSpPr>
          <p:cNvPr id="17" name="Text Placeholder 14">
            <a:extLst>
              <a:ext uri="{FF2B5EF4-FFF2-40B4-BE49-F238E27FC236}">
                <a16:creationId xmlns:a16="http://schemas.microsoft.com/office/drawing/2014/main" id="{ABA25646-1D08-2A03-17F9-70DA04B94CCF}"/>
              </a:ext>
            </a:extLst>
          </p:cNvPr>
          <p:cNvSpPr>
            <a:spLocks noGrp="1"/>
          </p:cNvSpPr>
          <p:nvPr>
            <p:ph type="body" sz="quarter" idx="18" hasCustomPrompt="1"/>
          </p:nvPr>
        </p:nvSpPr>
        <p:spPr>
          <a:xfrm>
            <a:off x="4550068" y="2469102"/>
            <a:ext cx="3104448" cy="2582862"/>
          </a:xfrm>
        </p:spPr>
        <p:txBody>
          <a:bodyPr>
            <a:normAutofit/>
          </a:bodyPr>
          <a:lstStyle>
            <a:lvl1pPr>
              <a:defRPr sz="1500"/>
            </a:lvl1pPr>
            <a:lvl2pPr>
              <a:defRPr sz="1500"/>
            </a:lvl2pPr>
            <a:lvl3pPr>
              <a:defRPr sz="1500"/>
            </a:lvl3pPr>
            <a:lvl4pPr>
              <a:defRPr sz="1500"/>
            </a:lvl4pPr>
            <a:lvl5pPr>
              <a:defRPr sz="1500"/>
            </a:lvl5pPr>
          </a:lstStyle>
          <a:p>
            <a:pPr lvl="0"/>
            <a:r>
              <a:rPr lang="en-US"/>
              <a:t>Add text</a:t>
            </a:r>
          </a:p>
        </p:txBody>
      </p:sp>
    </p:spTree>
    <p:extLst>
      <p:ext uri="{BB962C8B-B14F-4D97-AF65-F5344CB8AC3E}">
        <p14:creationId xmlns:p14="http://schemas.microsoft.com/office/powerpoint/2010/main" val="2510594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lumn Box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BD9E-5ABC-EE21-7661-11E81D174982}"/>
              </a:ext>
            </a:extLst>
          </p:cNvPr>
          <p:cNvSpPr>
            <a:spLocks noGrp="1"/>
          </p:cNvSpPr>
          <p:nvPr>
            <p:ph type="title" hasCustomPrompt="1"/>
          </p:nvPr>
        </p:nvSpPr>
        <p:spPr>
          <a:xfrm>
            <a:off x="360002" y="216001"/>
            <a:ext cx="11472001" cy="446661"/>
          </a:xfrm>
        </p:spPr>
        <p:txBody>
          <a:bodyPr/>
          <a:lstStyle>
            <a:lvl1pPr>
              <a:defRPr/>
            </a:lvl1pPr>
          </a:lstStyle>
          <a:p>
            <a:r>
              <a:rPr lang="en-GB"/>
              <a:t>Add title</a:t>
            </a:r>
            <a:endParaRPr lang="en-US"/>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F1EA509-FB17-16C3-9E0B-E9EE407F1DD0}"/>
              </a:ext>
            </a:extLst>
          </p:cNvPr>
          <p:cNvSpPr>
            <a:spLocks noGrp="1"/>
          </p:cNvSpPr>
          <p:nvPr>
            <p:ph type="body" sz="quarter" idx="13" hasCustomPrompt="1"/>
          </p:nvPr>
        </p:nvSpPr>
        <p:spPr>
          <a:xfrm>
            <a:off x="360001" y="1656000"/>
            <a:ext cx="11485561" cy="3581273"/>
          </a:xfrm>
          <a:solidFill>
            <a:srgbClr val="DED4F2">
              <a:alpha val="50000"/>
            </a:srgbClr>
          </a:solidFill>
        </p:spPr>
        <p:txBody>
          <a:bodyPr wrap="square" lIns="540000" tIns="360000" rIns="540000" bIns="360000">
            <a:noAutofit/>
          </a:bodyPr>
          <a:lstStyle>
            <a:lvl1pPr marL="0" indent="0">
              <a:buNone/>
              <a:defRPr sz="1500"/>
            </a:lvl1pPr>
            <a:lvl2pPr marL="0" indent="0">
              <a:buNone/>
              <a:defRPr/>
            </a:lvl2pPr>
          </a:lstStyle>
          <a:p>
            <a:pPr lvl="0"/>
            <a:r>
              <a:rPr lang="en-US"/>
              <a:t> </a:t>
            </a:r>
          </a:p>
        </p:txBody>
      </p:sp>
      <p:sp>
        <p:nvSpPr>
          <p:cNvPr id="9" name="Text Placeholder 2">
            <a:extLst>
              <a:ext uri="{FF2B5EF4-FFF2-40B4-BE49-F238E27FC236}">
                <a16:creationId xmlns:a16="http://schemas.microsoft.com/office/drawing/2014/main" id="{D8971069-BBD2-4BA5-8E74-7B4806345F26}"/>
              </a:ext>
            </a:extLst>
          </p:cNvPr>
          <p:cNvSpPr>
            <a:spLocks noGrp="1"/>
          </p:cNvSpPr>
          <p:nvPr>
            <p:ph type="body" idx="1" hasCustomPrompt="1"/>
          </p:nvPr>
        </p:nvSpPr>
        <p:spPr>
          <a:xfrm>
            <a:off x="603456" y="2016000"/>
            <a:ext cx="2556000" cy="360000"/>
          </a:xfrm>
        </p:spPr>
        <p:txBody>
          <a:bodyPr>
            <a:normAutofit/>
          </a:bodyPr>
          <a:lstStyle>
            <a:lvl1pPr marL="0" indent="0">
              <a:buNone/>
              <a:defRPr sz="1500" b="1">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Add title</a:t>
            </a:r>
          </a:p>
        </p:txBody>
      </p:sp>
      <p:sp>
        <p:nvSpPr>
          <p:cNvPr id="10" name="Text Placeholder 2">
            <a:extLst>
              <a:ext uri="{FF2B5EF4-FFF2-40B4-BE49-F238E27FC236}">
                <a16:creationId xmlns:a16="http://schemas.microsoft.com/office/drawing/2014/main" id="{0A759005-EF1A-FF4F-472B-7A5B5EFE4A5A}"/>
              </a:ext>
            </a:extLst>
          </p:cNvPr>
          <p:cNvSpPr>
            <a:spLocks noGrp="1"/>
          </p:cNvSpPr>
          <p:nvPr>
            <p:ph type="body" idx="14" hasCustomPrompt="1"/>
          </p:nvPr>
        </p:nvSpPr>
        <p:spPr>
          <a:xfrm>
            <a:off x="9024800" y="2016000"/>
            <a:ext cx="2556000" cy="360000"/>
          </a:xfrm>
        </p:spPr>
        <p:txBody>
          <a:bodyPr>
            <a:normAutofit/>
          </a:bodyPr>
          <a:lstStyle>
            <a:lvl1pPr marL="0" indent="0">
              <a:buNone/>
              <a:defRPr sz="1500" b="1">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Add title</a:t>
            </a:r>
          </a:p>
        </p:txBody>
      </p:sp>
      <p:sp>
        <p:nvSpPr>
          <p:cNvPr id="15" name="Text Placeholder 14">
            <a:extLst>
              <a:ext uri="{FF2B5EF4-FFF2-40B4-BE49-F238E27FC236}">
                <a16:creationId xmlns:a16="http://schemas.microsoft.com/office/drawing/2014/main" id="{6EC2B680-61B8-9E97-B564-F2F844B2BFC5}"/>
              </a:ext>
            </a:extLst>
          </p:cNvPr>
          <p:cNvSpPr>
            <a:spLocks noGrp="1"/>
          </p:cNvSpPr>
          <p:nvPr>
            <p:ph type="body" sz="quarter" idx="16" hasCustomPrompt="1"/>
          </p:nvPr>
        </p:nvSpPr>
        <p:spPr>
          <a:xfrm>
            <a:off x="603251" y="2654413"/>
            <a:ext cx="2556000" cy="2582862"/>
          </a:xfrm>
        </p:spPr>
        <p:txBody>
          <a:bodyPr>
            <a:normAutofit/>
          </a:bodyPr>
          <a:lstStyle>
            <a:lvl1pPr>
              <a:defRPr sz="1500"/>
            </a:lvl1pPr>
            <a:lvl2pPr>
              <a:defRPr sz="1500"/>
            </a:lvl2pPr>
            <a:lvl3pPr>
              <a:defRPr sz="1500"/>
            </a:lvl3pPr>
            <a:lvl4pPr>
              <a:defRPr sz="1500"/>
            </a:lvl4pPr>
            <a:lvl5pPr>
              <a:defRPr sz="1500"/>
            </a:lvl5pPr>
          </a:lstStyle>
          <a:p>
            <a:pPr lvl="0"/>
            <a:r>
              <a:rPr lang="en-US"/>
              <a:t>Add text</a:t>
            </a:r>
          </a:p>
        </p:txBody>
      </p:sp>
      <p:sp>
        <p:nvSpPr>
          <p:cNvPr id="16" name="Text Placeholder 14">
            <a:extLst>
              <a:ext uri="{FF2B5EF4-FFF2-40B4-BE49-F238E27FC236}">
                <a16:creationId xmlns:a16="http://schemas.microsoft.com/office/drawing/2014/main" id="{2D25EBE3-8CB4-DA65-FA5D-3BD9ADCEAC5F}"/>
              </a:ext>
            </a:extLst>
          </p:cNvPr>
          <p:cNvSpPr>
            <a:spLocks noGrp="1"/>
          </p:cNvSpPr>
          <p:nvPr>
            <p:ph type="body" sz="quarter" idx="17" hasCustomPrompt="1"/>
          </p:nvPr>
        </p:nvSpPr>
        <p:spPr>
          <a:xfrm>
            <a:off x="9024800" y="2620027"/>
            <a:ext cx="2556000" cy="2582862"/>
          </a:xfrm>
        </p:spPr>
        <p:txBody>
          <a:bodyPr>
            <a:normAutofit/>
          </a:bodyPr>
          <a:lstStyle>
            <a:lvl1pPr>
              <a:defRPr sz="1500"/>
            </a:lvl1pPr>
            <a:lvl2pPr>
              <a:defRPr sz="1500"/>
            </a:lvl2pPr>
            <a:lvl3pPr>
              <a:defRPr sz="1500"/>
            </a:lvl3pPr>
            <a:lvl4pPr>
              <a:defRPr sz="1500"/>
            </a:lvl4pPr>
            <a:lvl5pPr>
              <a:defRPr sz="1500"/>
            </a:lvl5pPr>
          </a:lstStyle>
          <a:p>
            <a:pPr lvl="0"/>
            <a:r>
              <a:rPr lang="en-US"/>
              <a:t>Add text</a:t>
            </a:r>
          </a:p>
        </p:txBody>
      </p:sp>
      <p:sp>
        <p:nvSpPr>
          <p:cNvPr id="3" name="Text Placeholder 2">
            <a:extLst>
              <a:ext uri="{FF2B5EF4-FFF2-40B4-BE49-F238E27FC236}">
                <a16:creationId xmlns:a16="http://schemas.microsoft.com/office/drawing/2014/main" id="{4A7081A9-00D6-16B5-898D-ECF5FD4FC9E2}"/>
              </a:ext>
            </a:extLst>
          </p:cNvPr>
          <p:cNvSpPr>
            <a:spLocks noGrp="1"/>
          </p:cNvSpPr>
          <p:nvPr>
            <p:ph type="body" idx="18" hasCustomPrompt="1"/>
          </p:nvPr>
        </p:nvSpPr>
        <p:spPr>
          <a:xfrm>
            <a:off x="3410571" y="2016000"/>
            <a:ext cx="2556000" cy="360000"/>
          </a:xfrm>
        </p:spPr>
        <p:txBody>
          <a:bodyPr>
            <a:normAutofit/>
          </a:bodyPr>
          <a:lstStyle>
            <a:lvl1pPr marL="0" indent="0">
              <a:buNone/>
              <a:defRPr sz="1500" b="1">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Add title</a:t>
            </a:r>
          </a:p>
        </p:txBody>
      </p:sp>
      <p:sp>
        <p:nvSpPr>
          <p:cNvPr id="4" name="Text Placeholder 14">
            <a:extLst>
              <a:ext uri="{FF2B5EF4-FFF2-40B4-BE49-F238E27FC236}">
                <a16:creationId xmlns:a16="http://schemas.microsoft.com/office/drawing/2014/main" id="{4B55EAB9-A7A6-15FB-DF72-7A236CCF96D6}"/>
              </a:ext>
            </a:extLst>
          </p:cNvPr>
          <p:cNvSpPr>
            <a:spLocks noGrp="1"/>
          </p:cNvSpPr>
          <p:nvPr>
            <p:ph type="body" sz="quarter" idx="19" hasCustomPrompt="1"/>
          </p:nvPr>
        </p:nvSpPr>
        <p:spPr>
          <a:xfrm>
            <a:off x="3410433" y="2654413"/>
            <a:ext cx="2556000" cy="2582862"/>
          </a:xfrm>
        </p:spPr>
        <p:txBody>
          <a:bodyPr>
            <a:normAutofit/>
          </a:bodyPr>
          <a:lstStyle>
            <a:lvl1pPr>
              <a:defRPr sz="1500"/>
            </a:lvl1pPr>
            <a:lvl2pPr>
              <a:defRPr sz="1500"/>
            </a:lvl2pPr>
            <a:lvl3pPr>
              <a:defRPr sz="1500"/>
            </a:lvl3pPr>
            <a:lvl4pPr>
              <a:defRPr sz="1500"/>
            </a:lvl4pPr>
            <a:lvl5pPr>
              <a:defRPr sz="1500"/>
            </a:lvl5pPr>
          </a:lstStyle>
          <a:p>
            <a:pPr lvl="0"/>
            <a:r>
              <a:rPr lang="en-US"/>
              <a:t>Add text</a:t>
            </a:r>
          </a:p>
        </p:txBody>
      </p:sp>
      <p:sp>
        <p:nvSpPr>
          <p:cNvPr id="8" name="Text Placeholder 2">
            <a:extLst>
              <a:ext uri="{FF2B5EF4-FFF2-40B4-BE49-F238E27FC236}">
                <a16:creationId xmlns:a16="http://schemas.microsoft.com/office/drawing/2014/main" id="{61E8D6E6-6D54-2DEA-D299-20548AD74714}"/>
              </a:ext>
            </a:extLst>
          </p:cNvPr>
          <p:cNvSpPr>
            <a:spLocks noGrp="1"/>
          </p:cNvSpPr>
          <p:nvPr>
            <p:ph type="body" idx="20" hasCustomPrompt="1"/>
          </p:nvPr>
        </p:nvSpPr>
        <p:spPr>
          <a:xfrm>
            <a:off x="6217685" y="2016000"/>
            <a:ext cx="2556000" cy="360000"/>
          </a:xfrm>
        </p:spPr>
        <p:txBody>
          <a:bodyPr>
            <a:normAutofit/>
          </a:bodyPr>
          <a:lstStyle>
            <a:lvl1pPr marL="0" indent="0">
              <a:buNone/>
              <a:defRPr sz="1500" b="1">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Add title</a:t>
            </a:r>
          </a:p>
        </p:txBody>
      </p:sp>
      <p:sp>
        <p:nvSpPr>
          <p:cNvPr id="11" name="Text Placeholder 14">
            <a:extLst>
              <a:ext uri="{FF2B5EF4-FFF2-40B4-BE49-F238E27FC236}">
                <a16:creationId xmlns:a16="http://schemas.microsoft.com/office/drawing/2014/main" id="{2961FB65-D770-6FA5-9782-E44FC22FD5AD}"/>
              </a:ext>
            </a:extLst>
          </p:cNvPr>
          <p:cNvSpPr>
            <a:spLocks noGrp="1"/>
          </p:cNvSpPr>
          <p:nvPr>
            <p:ph type="body" sz="quarter" idx="21" hasCustomPrompt="1"/>
          </p:nvPr>
        </p:nvSpPr>
        <p:spPr>
          <a:xfrm>
            <a:off x="6217616" y="2654413"/>
            <a:ext cx="2556000" cy="2582862"/>
          </a:xfrm>
        </p:spPr>
        <p:txBody>
          <a:bodyPr>
            <a:normAutofit/>
          </a:bodyPr>
          <a:lstStyle>
            <a:lvl1pPr>
              <a:defRPr sz="1500"/>
            </a:lvl1pPr>
            <a:lvl2pPr>
              <a:defRPr sz="1500"/>
            </a:lvl2pPr>
            <a:lvl3pPr>
              <a:defRPr sz="1500"/>
            </a:lvl3pPr>
            <a:lvl4pPr>
              <a:defRPr sz="1500"/>
            </a:lvl4pPr>
            <a:lvl5pPr>
              <a:defRPr sz="1500"/>
            </a:lvl5pPr>
          </a:lstStyle>
          <a:p>
            <a:pPr lvl="0"/>
            <a:r>
              <a:rPr lang="en-US"/>
              <a:t>Add text</a:t>
            </a:r>
          </a:p>
        </p:txBody>
      </p:sp>
    </p:spTree>
    <p:extLst>
      <p:ext uri="{BB962C8B-B14F-4D97-AF65-F5344CB8AC3E}">
        <p14:creationId xmlns:p14="http://schemas.microsoft.com/office/powerpoint/2010/main" val="1158267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BD9E-5ABC-EE21-7661-11E81D174982}"/>
              </a:ext>
            </a:extLst>
          </p:cNvPr>
          <p:cNvSpPr>
            <a:spLocks noGrp="1"/>
          </p:cNvSpPr>
          <p:nvPr>
            <p:ph type="title" hasCustomPrompt="1"/>
          </p:nvPr>
        </p:nvSpPr>
        <p:spPr>
          <a:xfrm>
            <a:off x="360002" y="216001"/>
            <a:ext cx="11472001" cy="446661"/>
          </a:xfrm>
        </p:spPr>
        <p:txBody>
          <a:bodyPr/>
          <a:lstStyle>
            <a:lvl1pPr>
              <a:defRPr/>
            </a:lvl1pPr>
          </a:lstStyle>
          <a:p>
            <a:r>
              <a:rPr lang="en-GB"/>
              <a:t>Add title</a:t>
            </a:r>
            <a:endParaRPr lang="en-US"/>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F1EA509-FB17-16C3-9E0B-E9EE407F1DD0}"/>
              </a:ext>
            </a:extLst>
          </p:cNvPr>
          <p:cNvSpPr>
            <a:spLocks noGrp="1"/>
          </p:cNvSpPr>
          <p:nvPr>
            <p:ph type="body" sz="quarter" idx="13" hasCustomPrompt="1"/>
          </p:nvPr>
        </p:nvSpPr>
        <p:spPr>
          <a:xfrm>
            <a:off x="2532000" y="1508626"/>
            <a:ext cx="7128000" cy="4063177"/>
          </a:xfrm>
          <a:solidFill>
            <a:srgbClr val="F8C9DD">
              <a:alpha val="50000"/>
            </a:srgbClr>
          </a:solidFill>
        </p:spPr>
        <p:txBody>
          <a:bodyPr wrap="square" lIns="288000" tIns="900000" rIns="288000" bIns="288000">
            <a:noAutofit/>
          </a:bodyPr>
          <a:lstStyle>
            <a:lvl1pPr marL="0" indent="0">
              <a:lnSpc>
                <a:spcPct val="102000"/>
              </a:lnSpc>
              <a:spcAft>
                <a:spcPts val="900"/>
              </a:spcAft>
              <a:buNone/>
              <a:defRPr sz="1800"/>
            </a:lvl1pPr>
            <a:lvl2pPr marL="0" indent="0">
              <a:buNone/>
              <a:defRPr/>
            </a:lvl2pPr>
          </a:lstStyle>
          <a:p>
            <a:pPr lvl="0"/>
            <a:r>
              <a:rPr lang="en-US"/>
              <a:t>Add quote here</a:t>
            </a:r>
          </a:p>
        </p:txBody>
      </p:sp>
      <p:sp>
        <p:nvSpPr>
          <p:cNvPr id="4" name="Text Placeholder 3">
            <a:extLst>
              <a:ext uri="{FF2B5EF4-FFF2-40B4-BE49-F238E27FC236}">
                <a16:creationId xmlns:a16="http://schemas.microsoft.com/office/drawing/2014/main" id="{CB871C34-D2B3-9A87-7BD2-2677203AD9FF}"/>
              </a:ext>
            </a:extLst>
          </p:cNvPr>
          <p:cNvSpPr>
            <a:spLocks noGrp="1"/>
          </p:cNvSpPr>
          <p:nvPr>
            <p:ph type="body" sz="quarter" idx="14" hasCustomPrompt="1"/>
          </p:nvPr>
        </p:nvSpPr>
        <p:spPr>
          <a:xfrm>
            <a:off x="2819596" y="1734893"/>
            <a:ext cx="914877" cy="627521"/>
          </a:xfrm>
        </p:spPr>
        <p:txBody>
          <a:bodyPr>
            <a:noAutofit/>
          </a:bodyPr>
          <a:lstStyle>
            <a:lvl1pPr marL="0" indent="0">
              <a:lnSpc>
                <a:spcPct val="85000"/>
              </a:lnSpc>
              <a:buNone/>
              <a:defRPr sz="9000">
                <a:solidFill>
                  <a:schemeClr val="tx2"/>
                </a:solidFill>
                <a:latin typeface="+mj-lt"/>
              </a:defRPr>
            </a:lvl1pPr>
          </a:lstStyle>
          <a:p>
            <a:pPr lvl="0"/>
            <a:r>
              <a:rPr lang="en-US"/>
              <a:t>“</a:t>
            </a:r>
          </a:p>
        </p:txBody>
      </p:sp>
    </p:spTree>
    <p:extLst>
      <p:ext uri="{BB962C8B-B14F-4D97-AF65-F5344CB8AC3E}">
        <p14:creationId xmlns:p14="http://schemas.microsoft.com/office/powerpoint/2010/main" val="2932772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lid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BD9E-5ABC-EE21-7661-11E81D174982}"/>
              </a:ext>
            </a:extLst>
          </p:cNvPr>
          <p:cNvSpPr>
            <a:spLocks noGrp="1"/>
          </p:cNvSpPr>
          <p:nvPr>
            <p:ph type="title" hasCustomPrompt="1"/>
          </p:nvPr>
        </p:nvSpPr>
        <p:spPr>
          <a:xfrm>
            <a:off x="360002" y="216001"/>
            <a:ext cx="11472001" cy="446661"/>
          </a:xfrm>
        </p:spPr>
        <p:txBody>
          <a:bodyPr/>
          <a:lstStyle>
            <a:lvl1pPr>
              <a:defRPr/>
            </a:lvl1pPr>
          </a:lstStyle>
          <a:p>
            <a:r>
              <a:rPr lang="en-GB"/>
              <a:t>Add title</a:t>
            </a:r>
            <a:endParaRPr lang="en-US"/>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F1EA509-FB17-16C3-9E0B-E9EE407F1DD0}"/>
              </a:ext>
            </a:extLst>
          </p:cNvPr>
          <p:cNvSpPr>
            <a:spLocks noGrp="1"/>
          </p:cNvSpPr>
          <p:nvPr>
            <p:ph type="body" sz="quarter" idx="13" hasCustomPrompt="1"/>
          </p:nvPr>
        </p:nvSpPr>
        <p:spPr>
          <a:xfrm>
            <a:off x="2532000" y="1508626"/>
            <a:ext cx="7128000" cy="4063177"/>
          </a:xfrm>
          <a:solidFill>
            <a:schemeClr val="accent3"/>
          </a:solidFill>
        </p:spPr>
        <p:txBody>
          <a:bodyPr wrap="square" lIns="288000" tIns="900000" rIns="288000" bIns="288000">
            <a:noAutofit/>
          </a:bodyPr>
          <a:lstStyle>
            <a:lvl1pPr marL="0" indent="0">
              <a:lnSpc>
                <a:spcPct val="102000"/>
              </a:lnSpc>
              <a:spcAft>
                <a:spcPts val="900"/>
              </a:spcAft>
              <a:buNone/>
              <a:defRPr sz="1800">
                <a:solidFill>
                  <a:schemeClr val="bg1"/>
                </a:solidFill>
              </a:defRPr>
            </a:lvl1pPr>
            <a:lvl2pPr marL="0" indent="0">
              <a:buNone/>
              <a:defRPr/>
            </a:lvl2pPr>
          </a:lstStyle>
          <a:p>
            <a:pPr lvl="0"/>
            <a:r>
              <a:rPr lang="en-US"/>
              <a:t>Add quote here</a:t>
            </a:r>
          </a:p>
        </p:txBody>
      </p:sp>
      <p:sp>
        <p:nvSpPr>
          <p:cNvPr id="4" name="Text Placeholder 3">
            <a:extLst>
              <a:ext uri="{FF2B5EF4-FFF2-40B4-BE49-F238E27FC236}">
                <a16:creationId xmlns:a16="http://schemas.microsoft.com/office/drawing/2014/main" id="{CB871C34-D2B3-9A87-7BD2-2677203AD9FF}"/>
              </a:ext>
            </a:extLst>
          </p:cNvPr>
          <p:cNvSpPr>
            <a:spLocks noGrp="1"/>
          </p:cNvSpPr>
          <p:nvPr>
            <p:ph type="body" sz="quarter" idx="14" hasCustomPrompt="1"/>
          </p:nvPr>
        </p:nvSpPr>
        <p:spPr>
          <a:xfrm>
            <a:off x="2819596" y="1734893"/>
            <a:ext cx="914877" cy="627521"/>
          </a:xfrm>
        </p:spPr>
        <p:txBody>
          <a:bodyPr>
            <a:noAutofit/>
          </a:bodyPr>
          <a:lstStyle>
            <a:lvl1pPr marL="0" indent="0">
              <a:lnSpc>
                <a:spcPct val="85000"/>
              </a:lnSpc>
              <a:buNone/>
              <a:defRPr sz="9000">
                <a:solidFill>
                  <a:schemeClr val="bg1"/>
                </a:solidFill>
                <a:latin typeface="+mj-lt"/>
              </a:defRPr>
            </a:lvl1pPr>
          </a:lstStyle>
          <a:p>
            <a:pPr lvl="0"/>
            <a:r>
              <a:rPr lang="en-US"/>
              <a:t>“</a:t>
            </a:r>
          </a:p>
        </p:txBody>
      </p:sp>
    </p:spTree>
    <p:extLst>
      <p:ext uri="{BB962C8B-B14F-4D97-AF65-F5344CB8AC3E}">
        <p14:creationId xmlns:p14="http://schemas.microsoft.com/office/powerpoint/2010/main" val="2536173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638692C-EB0B-6A3C-53B2-A87EF17FF767}"/>
              </a:ext>
            </a:extLst>
          </p:cNvPr>
          <p:cNvSpPr>
            <a:spLocks noGrp="1"/>
          </p:cNvSpPr>
          <p:nvPr>
            <p:ph type="body" sz="quarter" idx="14" hasCustomPrompt="1"/>
          </p:nvPr>
        </p:nvSpPr>
        <p:spPr>
          <a:xfrm>
            <a:off x="468000" y="2357276"/>
            <a:ext cx="4351421" cy="3898558"/>
          </a:xfrm>
          <a:solidFill>
            <a:srgbClr val="018926"/>
          </a:solidFill>
        </p:spPr>
        <p:txBody>
          <a:bodyPr lIns="180000" tIns="648000" rIns="180000" bIns="108000">
            <a:noAutofit/>
          </a:bodyPr>
          <a:lstStyle>
            <a:lvl1pPr marL="0" indent="0">
              <a:spcAft>
                <a:spcPts val="900"/>
              </a:spcAft>
              <a:buNone/>
              <a:defRPr sz="1800">
                <a:solidFill>
                  <a:schemeClr val="bg1"/>
                </a:solidFill>
                <a:latin typeface="+mj-lt"/>
              </a:defRPr>
            </a:lvl1pPr>
            <a:lvl2pPr marL="0" indent="0">
              <a:spcAft>
                <a:spcPts val="900"/>
              </a:spcAft>
              <a:buNone/>
              <a:defRPr sz="1425">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Quote here</a:t>
            </a:r>
          </a:p>
          <a:p>
            <a:pPr lvl="1"/>
            <a:r>
              <a:rPr lang="en-US"/>
              <a:t>Second level</a:t>
            </a:r>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sp>
        <p:nvSpPr>
          <p:cNvPr id="15" name="Text Placeholder 3">
            <a:extLst>
              <a:ext uri="{FF2B5EF4-FFF2-40B4-BE49-F238E27FC236}">
                <a16:creationId xmlns:a16="http://schemas.microsoft.com/office/drawing/2014/main" id="{5EB232CC-B438-9240-F080-52B7B13A01EB}"/>
              </a:ext>
            </a:extLst>
          </p:cNvPr>
          <p:cNvSpPr>
            <a:spLocks noGrp="1"/>
          </p:cNvSpPr>
          <p:nvPr>
            <p:ph type="body" sz="quarter" idx="15" hasCustomPrompt="1"/>
          </p:nvPr>
        </p:nvSpPr>
        <p:spPr>
          <a:xfrm>
            <a:off x="648001" y="2556004"/>
            <a:ext cx="580555" cy="395749"/>
          </a:xfrm>
        </p:spPr>
        <p:txBody>
          <a:bodyPr>
            <a:noAutofit/>
          </a:bodyPr>
          <a:lstStyle>
            <a:lvl1pPr marL="0" indent="0">
              <a:lnSpc>
                <a:spcPct val="85000"/>
              </a:lnSpc>
              <a:buNone/>
              <a:defRPr sz="5250">
                <a:solidFill>
                  <a:schemeClr val="bg1"/>
                </a:solidFill>
                <a:latin typeface="+mj-lt"/>
              </a:defRPr>
            </a:lvl1pPr>
          </a:lstStyle>
          <a:p>
            <a:pPr lvl="0"/>
            <a:r>
              <a:rPr lang="en-US"/>
              <a:t>“</a:t>
            </a:r>
          </a:p>
        </p:txBody>
      </p:sp>
    </p:spTree>
    <p:extLst>
      <p:ext uri="{BB962C8B-B14F-4D97-AF65-F5344CB8AC3E}">
        <p14:creationId xmlns:p14="http://schemas.microsoft.com/office/powerpoint/2010/main" val="24680012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638692C-EB0B-6A3C-53B2-A87EF17FF767}"/>
              </a:ext>
            </a:extLst>
          </p:cNvPr>
          <p:cNvSpPr>
            <a:spLocks noGrp="1"/>
          </p:cNvSpPr>
          <p:nvPr>
            <p:ph type="body" sz="quarter" idx="14" hasCustomPrompt="1"/>
          </p:nvPr>
        </p:nvSpPr>
        <p:spPr>
          <a:xfrm>
            <a:off x="6990048" y="4224555"/>
            <a:ext cx="4761229" cy="2273449"/>
          </a:xfrm>
          <a:solidFill>
            <a:srgbClr val="CB3C7F"/>
          </a:solidFill>
        </p:spPr>
        <p:txBody>
          <a:bodyPr lIns="180000" tIns="648000" rIns="180000" bIns="108000">
            <a:noAutofit/>
          </a:bodyPr>
          <a:lstStyle>
            <a:lvl1pPr marL="0" indent="0">
              <a:spcAft>
                <a:spcPts val="900"/>
              </a:spcAft>
              <a:buNone/>
              <a:defRPr sz="1800">
                <a:solidFill>
                  <a:schemeClr val="bg1"/>
                </a:solidFill>
                <a:latin typeface="+mj-lt"/>
              </a:defRPr>
            </a:lvl1pPr>
            <a:lvl2pPr marL="0" indent="0">
              <a:spcAft>
                <a:spcPts val="900"/>
              </a:spcAft>
              <a:buNone/>
              <a:defRPr sz="1425">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Quote here</a:t>
            </a:r>
          </a:p>
          <a:p>
            <a:pPr lvl="1"/>
            <a:r>
              <a:rPr lang="en-US"/>
              <a:t>Second level</a:t>
            </a:r>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sp>
        <p:nvSpPr>
          <p:cNvPr id="15" name="Text Placeholder 3">
            <a:extLst>
              <a:ext uri="{FF2B5EF4-FFF2-40B4-BE49-F238E27FC236}">
                <a16:creationId xmlns:a16="http://schemas.microsoft.com/office/drawing/2014/main" id="{5EB232CC-B438-9240-F080-52B7B13A01EB}"/>
              </a:ext>
            </a:extLst>
          </p:cNvPr>
          <p:cNvSpPr>
            <a:spLocks noGrp="1"/>
          </p:cNvSpPr>
          <p:nvPr>
            <p:ph type="body" sz="quarter" idx="15" hasCustomPrompt="1"/>
          </p:nvPr>
        </p:nvSpPr>
        <p:spPr>
          <a:xfrm>
            <a:off x="7170045" y="4423279"/>
            <a:ext cx="580555" cy="395749"/>
          </a:xfrm>
        </p:spPr>
        <p:txBody>
          <a:bodyPr>
            <a:noAutofit/>
          </a:bodyPr>
          <a:lstStyle>
            <a:lvl1pPr marL="0" indent="0">
              <a:lnSpc>
                <a:spcPct val="85000"/>
              </a:lnSpc>
              <a:buNone/>
              <a:defRPr sz="5250">
                <a:solidFill>
                  <a:schemeClr val="bg1"/>
                </a:solidFill>
                <a:latin typeface="+mj-lt"/>
              </a:defRPr>
            </a:lvl1pPr>
          </a:lstStyle>
          <a:p>
            <a:pPr lvl="0"/>
            <a:r>
              <a:rPr lang="en-US"/>
              <a:t>“</a:t>
            </a:r>
          </a:p>
        </p:txBody>
      </p:sp>
    </p:spTree>
    <p:extLst>
      <p:ext uri="{BB962C8B-B14F-4D97-AF65-F5344CB8AC3E}">
        <p14:creationId xmlns:p14="http://schemas.microsoft.com/office/powerpoint/2010/main" val="134295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13/07/2026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638692C-EB0B-6A3C-53B2-A87EF17FF767}"/>
              </a:ext>
            </a:extLst>
          </p:cNvPr>
          <p:cNvSpPr>
            <a:spLocks noGrp="1"/>
          </p:cNvSpPr>
          <p:nvPr>
            <p:ph type="body" sz="quarter" idx="14" hasCustomPrompt="1"/>
          </p:nvPr>
        </p:nvSpPr>
        <p:spPr>
          <a:xfrm>
            <a:off x="459164" y="2010071"/>
            <a:ext cx="4761229" cy="4267159"/>
          </a:xfrm>
          <a:solidFill>
            <a:srgbClr val="582752"/>
          </a:solidFill>
        </p:spPr>
        <p:txBody>
          <a:bodyPr lIns="180000" tIns="648000" rIns="180000" bIns="108000">
            <a:noAutofit/>
          </a:bodyPr>
          <a:lstStyle>
            <a:lvl1pPr marL="0" indent="0">
              <a:spcAft>
                <a:spcPts val="900"/>
              </a:spcAft>
              <a:buNone/>
              <a:defRPr sz="1800">
                <a:solidFill>
                  <a:schemeClr val="bg1"/>
                </a:solidFill>
                <a:latin typeface="+mj-lt"/>
              </a:defRPr>
            </a:lvl1pPr>
            <a:lvl2pPr marL="0" indent="0">
              <a:spcAft>
                <a:spcPts val="900"/>
              </a:spcAft>
              <a:buNone/>
              <a:defRPr sz="1425">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Quote here</a:t>
            </a:r>
          </a:p>
          <a:p>
            <a:pPr lvl="1"/>
            <a:r>
              <a:rPr lang="en-US"/>
              <a:t>Second level</a:t>
            </a:r>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sp>
        <p:nvSpPr>
          <p:cNvPr id="15" name="Text Placeholder 3">
            <a:extLst>
              <a:ext uri="{FF2B5EF4-FFF2-40B4-BE49-F238E27FC236}">
                <a16:creationId xmlns:a16="http://schemas.microsoft.com/office/drawing/2014/main" id="{5EB232CC-B438-9240-F080-52B7B13A01EB}"/>
              </a:ext>
            </a:extLst>
          </p:cNvPr>
          <p:cNvSpPr>
            <a:spLocks noGrp="1"/>
          </p:cNvSpPr>
          <p:nvPr>
            <p:ph type="body" sz="quarter" idx="15" hasCustomPrompt="1"/>
          </p:nvPr>
        </p:nvSpPr>
        <p:spPr>
          <a:xfrm>
            <a:off x="639161" y="2208799"/>
            <a:ext cx="580555" cy="395749"/>
          </a:xfrm>
        </p:spPr>
        <p:txBody>
          <a:bodyPr>
            <a:noAutofit/>
          </a:bodyPr>
          <a:lstStyle>
            <a:lvl1pPr marL="0" indent="0">
              <a:lnSpc>
                <a:spcPct val="85000"/>
              </a:lnSpc>
              <a:buNone/>
              <a:defRPr sz="5250">
                <a:solidFill>
                  <a:schemeClr val="bg1"/>
                </a:solidFill>
                <a:latin typeface="+mj-lt"/>
              </a:defRPr>
            </a:lvl1pPr>
          </a:lstStyle>
          <a:p>
            <a:pPr lvl="0"/>
            <a:r>
              <a:rPr lang="en-US"/>
              <a:t>“</a:t>
            </a:r>
          </a:p>
        </p:txBody>
      </p:sp>
    </p:spTree>
    <p:extLst>
      <p:ext uri="{BB962C8B-B14F-4D97-AF65-F5344CB8AC3E}">
        <p14:creationId xmlns:p14="http://schemas.microsoft.com/office/powerpoint/2010/main" val="548215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2638692C-EB0B-6A3C-53B2-A87EF17FF767}"/>
              </a:ext>
            </a:extLst>
          </p:cNvPr>
          <p:cNvSpPr>
            <a:spLocks noGrp="1"/>
          </p:cNvSpPr>
          <p:nvPr>
            <p:ph type="body" sz="quarter" idx="14" hasCustomPrompt="1"/>
          </p:nvPr>
        </p:nvSpPr>
        <p:spPr>
          <a:xfrm>
            <a:off x="459163" y="1637860"/>
            <a:ext cx="5018911" cy="4639370"/>
          </a:xfrm>
          <a:solidFill>
            <a:srgbClr val="075470"/>
          </a:solidFill>
        </p:spPr>
        <p:txBody>
          <a:bodyPr lIns="180000" tIns="648000" rIns="180000" bIns="108000">
            <a:noAutofit/>
          </a:bodyPr>
          <a:lstStyle>
            <a:lvl1pPr marL="0" indent="0">
              <a:spcAft>
                <a:spcPts val="900"/>
              </a:spcAft>
              <a:buNone/>
              <a:defRPr sz="1800">
                <a:solidFill>
                  <a:schemeClr val="bg1"/>
                </a:solidFill>
                <a:latin typeface="+mj-lt"/>
              </a:defRPr>
            </a:lvl1pPr>
            <a:lvl2pPr marL="0" indent="0">
              <a:spcAft>
                <a:spcPts val="900"/>
              </a:spcAft>
              <a:buNone/>
              <a:defRPr sz="1425">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Quote here</a:t>
            </a:r>
          </a:p>
          <a:p>
            <a:pPr lvl="1"/>
            <a:r>
              <a:rPr lang="en-US"/>
              <a:t>Second level</a:t>
            </a:r>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sp>
        <p:nvSpPr>
          <p:cNvPr id="15" name="Text Placeholder 3">
            <a:extLst>
              <a:ext uri="{FF2B5EF4-FFF2-40B4-BE49-F238E27FC236}">
                <a16:creationId xmlns:a16="http://schemas.microsoft.com/office/drawing/2014/main" id="{5EB232CC-B438-9240-F080-52B7B13A01EB}"/>
              </a:ext>
            </a:extLst>
          </p:cNvPr>
          <p:cNvSpPr>
            <a:spLocks noGrp="1"/>
          </p:cNvSpPr>
          <p:nvPr>
            <p:ph type="body" sz="quarter" idx="15" hasCustomPrompt="1"/>
          </p:nvPr>
        </p:nvSpPr>
        <p:spPr>
          <a:xfrm>
            <a:off x="639161" y="1836585"/>
            <a:ext cx="580555" cy="395749"/>
          </a:xfrm>
        </p:spPr>
        <p:txBody>
          <a:bodyPr>
            <a:noAutofit/>
          </a:bodyPr>
          <a:lstStyle>
            <a:lvl1pPr marL="0" indent="0">
              <a:lnSpc>
                <a:spcPct val="85000"/>
              </a:lnSpc>
              <a:buNone/>
              <a:defRPr sz="5250">
                <a:solidFill>
                  <a:schemeClr val="bg1"/>
                </a:solidFill>
                <a:latin typeface="+mj-lt"/>
              </a:defRPr>
            </a:lvl1pPr>
          </a:lstStyle>
          <a:p>
            <a:pPr lvl="0"/>
            <a:r>
              <a:rPr lang="en-US"/>
              <a:t>“</a:t>
            </a:r>
          </a:p>
        </p:txBody>
      </p:sp>
    </p:spTree>
    <p:extLst>
      <p:ext uri="{BB962C8B-B14F-4D97-AF65-F5344CB8AC3E}">
        <p14:creationId xmlns:p14="http://schemas.microsoft.com/office/powerpoint/2010/main" val="40473081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ock Text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3A38E6B-A02A-7094-619A-ADFCE468780F}"/>
              </a:ext>
            </a:extLst>
          </p:cNvPr>
          <p:cNvSpPr>
            <a:spLocks noGrp="1"/>
          </p:cNvSpPr>
          <p:nvPr>
            <p:ph type="pic" sz="quarter" idx="13"/>
          </p:nvPr>
        </p:nvSpPr>
        <p:spPr>
          <a:xfrm>
            <a:off x="4751390" y="0"/>
            <a:ext cx="7440612" cy="685800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D123BD9E-5ABC-EE21-7661-11E81D174982}"/>
              </a:ext>
            </a:extLst>
          </p:cNvPr>
          <p:cNvSpPr>
            <a:spLocks noGrp="1"/>
          </p:cNvSpPr>
          <p:nvPr>
            <p:ph type="title" hasCustomPrompt="1"/>
          </p:nvPr>
        </p:nvSpPr>
        <p:spPr>
          <a:xfrm>
            <a:off x="492769" y="429660"/>
            <a:ext cx="4337139" cy="810204"/>
          </a:xfrm>
          <a:solidFill>
            <a:schemeClr val="tx2"/>
          </a:solidFill>
        </p:spPr>
        <p:txBody>
          <a:bodyPr lIns="180000" tIns="72000" rIns="72000" bIns="72000" anchor="ctr" anchorCtr="0">
            <a:noAutofit/>
          </a:bodyPr>
          <a:lstStyle>
            <a:lvl1pPr>
              <a:defRPr sz="3600">
                <a:solidFill>
                  <a:schemeClr val="bg1"/>
                </a:solidFill>
              </a:defRPr>
            </a:lvl1pPr>
          </a:lstStyle>
          <a:p>
            <a:r>
              <a:rPr lang="en-GB"/>
              <a:t>Add title here</a:t>
            </a:r>
            <a:endParaRPr lang="en-US"/>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sp>
        <p:nvSpPr>
          <p:cNvPr id="13" name="Text Placeholder 11">
            <a:extLst>
              <a:ext uri="{FF2B5EF4-FFF2-40B4-BE49-F238E27FC236}">
                <a16:creationId xmlns:a16="http://schemas.microsoft.com/office/drawing/2014/main" id="{A16FF0EE-581E-3964-2316-D2AC2C0A4520}"/>
              </a:ext>
            </a:extLst>
          </p:cNvPr>
          <p:cNvSpPr>
            <a:spLocks noGrp="1"/>
          </p:cNvSpPr>
          <p:nvPr>
            <p:ph type="body" sz="quarter" idx="14" hasCustomPrompt="1"/>
          </p:nvPr>
        </p:nvSpPr>
        <p:spPr>
          <a:xfrm>
            <a:off x="296620" y="2520004"/>
            <a:ext cx="4094768" cy="3690911"/>
          </a:xfrm>
          <a:noFill/>
        </p:spPr>
        <p:txBody>
          <a:bodyPr lIns="252000" tIns="180000" rIns="180000" bIns="72000" anchor="t"/>
          <a:lstStyle>
            <a:lvl1pPr marL="0" indent="0">
              <a:spcAft>
                <a:spcPts val="450"/>
              </a:spcAft>
              <a:buNone/>
              <a:defRPr sz="1800" b="1">
                <a:solidFill>
                  <a:schemeClr val="tx1"/>
                </a:solidFill>
                <a:latin typeface="NSPCC" panose="02000000000000000000" pitchFamily="50" charset="0"/>
              </a:defRPr>
            </a:lvl1pPr>
            <a:lvl2pPr marL="170100" indent="-170100">
              <a:spcAft>
                <a:spcPts val="450"/>
              </a:spcAft>
              <a:buFont typeface="Arial" panose="020B0604020202020204" pitchFamily="34" charset="0"/>
              <a:buChar char="•"/>
              <a:defRPr sz="1800">
                <a:latin typeface="+mn-lt"/>
              </a:defRPr>
            </a:lvl2pPr>
            <a:lvl3pPr marL="0" indent="0">
              <a:buNone/>
              <a:defRPr sz="1650"/>
            </a:lvl3pPr>
            <a:lvl4pPr marL="170100" indent="-170100">
              <a:buFont typeface="Arial" panose="020B0604020202020204" pitchFamily="34" charset="0"/>
              <a:buChar char="•"/>
              <a:defRPr sz="1650" b="0">
                <a:latin typeface="+mn-lt"/>
              </a:defRPr>
            </a:lvl4pPr>
            <a:lvl5pPr marL="0" indent="0">
              <a:buNone/>
              <a:defRPr sz="1650"/>
            </a:lvl5pPr>
            <a:lvl6pPr>
              <a:defRPr sz="1650"/>
            </a:lvl6pPr>
          </a:lstStyle>
          <a:p>
            <a:pPr lvl="0"/>
            <a:r>
              <a:rPr lang="en-US"/>
              <a:t>Add Title or use indent to change style</a:t>
            </a:r>
          </a:p>
          <a:p>
            <a:pPr lvl="1"/>
            <a:r>
              <a:rPr lang="en-US"/>
              <a:t>Second level</a:t>
            </a:r>
          </a:p>
          <a:p>
            <a:pPr lvl="2"/>
            <a:r>
              <a:rPr lang="en-US"/>
              <a:t>Third level</a:t>
            </a:r>
          </a:p>
          <a:p>
            <a:pPr lvl="3"/>
            <a:r>
              <a:rPr lang="en-US"/>
              <a:t>Fourth level</a:t>
            </a:r>
          </a:p>
        </p:txBody>
      </p:sp>
      <p:sp>
        <p:nvSpPr>
          <p:cNvPr id="15" name="Text Placeholder 2">
            <a:extLst>
              <a:ext uri="{FF2B5EF4-FFF2-40B4-BE49-F238E27FC236}">
                <a16:creationId xmlns:a16="http://schemas.microsoft.com/office/drawing/2014/main" id="{D0D55E65-C8B9-FD84-BC5B-48B2F0BCFDFE}"/>
              </a:ext>
            </a:extLst>
          </p:cNvPr>
          <p:cNvSpPr>
            <a:spLocks noGrp="1"/>
          </p:cNvSpPr>
          <p:nvPr>
            <p:ph type="body" idx="1" hasCustomPrompt="1"/>
          </p:nvPr>
        </p:nvSpPr>
        <p:spPr>
          <a:xfrm>
            <a:off x="1190195" y="1352795"/>
            <a:ext cx="4094768" cy="810000"/>
          </a:xfrm>
          <a:solidFill>
            <a:schemeClr val="tx2"/>
          </a:solidFill>
        </p:spPr>
        <p:txBody>
          <a:bodyPr wrap="square" lIns="180000" tIns="72000" rIns="72000" bIns="72000" anchor="ctr" anchorCtr="0">
            <a:noAutofit/>
          </a:bodyPr>
          <a:lstStyle>
            <a:lvl1pPr marL="0" indent="0">
              <a:buNone/>
              <a:defRPr sz="3600">
                <a:solidFill>
                  <a:schemeClr val="bg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Title line two</a:t>
            </a:r>
          </a:p>
        </p:txBody>
      </p:sp>
    </p:spTree>
    <p:extLst>
      <p:ext uri="{BB962C8B-B14F-4D97-AF65-F5344CB8AC3E}">
        <p14:creationId xmlns:p14="http://schemas.microsoft.com/office/powerpoint/2010/main" val="2028960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
    <p:bg>
      <p:bgPr>
        <a:solidFill>
          <a:srgbClr val="F8C9DD"/>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3A38E6B-A02A-7094-619A-ADFCE468780F}"/>
              </a:ext>
            </a:extLst>
          </p:cNvPr>
          <p:cNvSpPr>
            <a:spLocks noGrp="1"/>
          </p:cNvSpPr>
          <p:nvPr>
            <p:ph type="pic" sz="quarter" idx="13"/>
          </p:nvPr>
        </p:nvSpPr>
        <p:spPr>
          <a:xfrm>
            <a:off x="5052445" y="0"/>
            <a:ext cx="7139555" cy="6858000"/>
          </a:xfrm>
          <a:solidFill>
            <a:schemeClr val="bg1">
              <a:lumMod val="95000"/>
            </a:schemeClr>
          </a:solidFill>
        </p:spPr>
        <p:txBody>
          <a:bodyPr/>
          <a:lstStyle>
            <a:lvl1pPr marL="0" indent="0">
              <a:buNone/>
              <a:defRPr/>
            </a:lvl1pPr>
          </a:lstStyle>
          <a:p>
            <a:endParaRPr lang="en-GB"/>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sp>
        <p:nvSpPr>
          <p:cNvPr id="6" name="Title 1">
            <a:extLst>
              <a:ext uri="{FF2B5EF4-FFF2-40B4-BE49-F238E27FC236}">
                <a16:creationId xmlns:a16="http://schemas.microsoft.com/office/drawing/2014/main" id="{576DF241-16B5-57BD-3700-7F6AC7570830}"/>
              </a:ext>
            </a:extLst>
          </p:cNvPr>
          <p:cNvSpPr>
            <a:spLocks noGrp="1"/>
          </p:cNvSpPr>
          <p:nvPr>
            <p:ph type="title" hasCustomPrompt="1"/>
          </p:nvPr>
        </p:nvSpPr>
        <p:spPr>
          <a:xfrm>
            <a:off x="360001" y="1656001"/>
            <a:ext cx="4340955" cy="446661"/>
          </a:xfrm>
        </p:spPr>
        <p:txBody>
          <a:bodyPr wrap="square" anchor="t" anchorCtr="0">
            <a:spAutoFit/>
          </a:bodyPr>
          <a:lstStyle>
            <a:lvl1pPr>
              <a:defRPr sz="3225"/>
            </a:lvl1pPr>
          </a:lstStyle>
          <a:p>
            <a:r>
              <a:rPr lang="en-GB"/>
              <a:t>Title here</a:t>
            </a:r>
            <a:endParaRPr lang="en-US"/>
          </a:p>
        </p:txBody>
      </p:sp>
      <p:sp>
        <p:nvSpPr>
          <p:cNvPr id="7" name="Text Placeholder 7">
            <a:extLst>
              <a:ext uri="{FF2B5EF4-FFF2-40B4-BE49-F238E27FC236}">
                <a16:creationId xmlns:a16="http://schemas.microsoft.com/office/drawing/2014/main" id="{3ACE3965-1747-674C-97DF-0DE579383B68}"/>
              </a:ext>
            </a:extLst>
          </p:cNvPr>
          <p:cNvSpPr>
            <a:spLocks noGrp="1"/>
          </p:cNvSpPr>
          <p:nvPr>
            <p:ph type="body" sz="quarter" idx="14"/>
          </p:nvPr>
        </p:nvSpPr>
        <p:spPr>
          <a:xfrm>
            <a:off x="360002" y="2448004"/>
            <a:ext cx="4358953" cy="3812123"/>
          </a:xfrm>
        </p:spPr>
        <p:txBody>
          <a:bodyPr/>
          <a:lstStyle>
            <a:lvl1pPr>
              <a:spcBef>
                <a:spcPts val="900"/>
              </a:spcBef>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5365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urces">
    <p:bg>
      <p:bgPr>
        <a:solidFill>
          <a:schemeClr val="bg1"/>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DF4804EF-A2E7-CE39-B6A7-9A3A4080165F}"/>
              </a:ext>
            </a:extLst>
          </p:cNvPr>
          <p:cNvSpPr>
            <a:spLocks noGrp="1"/>
          </p:cNvSpPr>
          <p:nvPr>
            <p:ph type="body" sz="quarter" idx="16" hasCustomPrompt="1"/>
          </p:nvPr>
        </p:nvSpPr>
        <p:spPr>
          <a:xfrm>
            <a:off x="4569110" y="1509190"/>
            <a:ext cx="7258455" cy="5037911"/>
          </a:xfrm>
          <a:solidFill>
            <a:schemeClr val="bg2"/>
          </a:solidFill>
        </p:spPr>
        <p:txBody>
          <a:bodyPr lIns="108000" tIns="144000" rIns="108000" bIns="108000">
            <a:noAutofit/>
          </a:bodyPr>
          <a:lstStyle>
            <a:lvl1pPr marL="0" indent="0">
              <a:buNone/>
              <a:defRPr sz="1725" b="1">
                <a:latin typeface="+mj-lt"/>
              </a:defRPr>
            </a:lvl1pPr>
            <a:lvl2pPr marL="0" indent="0">
              <a:buNone/>
              <a:defRPr sz="1500"/>
            </a:lvl2pPr>
            <a:lvl3pPr marL="0" indent="0">
              <a:buNone/>
              <a:defRPr sz="1500"/>
            </a:lvl3pPr>
            <a:lvl4pPr marL="0" indent="0">
              <a:buNone/>
              <a:defRPr sz="1500"/>
            </a:lvl4pPr>
            <a:lvl5pPr marL="0" indent="0">
              <a:buNone/>
              <a:defRPr sz="1500"/>
            </a:lvl5pPr>
          </a:lstStyle>
          <a:p>
            <a:pPr lvl="0"/>
            <a:r>
              <a:rPr lang="en-US"/>
              <a:t>Add text</a:t>
            </a:r>
          </a:p>
        </p:txBody>
      </p:sp>
      <p:sp>
        <p:nvSpPr>
          <p:cNvPr id="10" name="Picture Placeholder 9">
            <a:extLst>
              <a:ext uri="{FF2B5EF4-FFF2-40B4-BE49-F238E27FC236}">
                <a16:creationId xmlns:a16="http://schemas.microsoft.com/office/drawing/2014/main" id="{805B3D09-03FE-AF59-9E32-07BE42AE6F86}"/>
              </a:ext>
            </a:extLst>
          </p:cNvPr>
          <p:cNvSpPr>
            <a:spLocks noGrp="1"/>
          </p:cNvSpPr>
          <p:nvPr>
            <p:ph type="pic" sz="quarter" idx="17"/>
          </p:nvPr>
        </p:nvSpPr>
        <p:spPr>
          <a:xfrm>
            <a:off x="4782302" y="2908300"/>
            <a:ext cx="6825500" cy="3422650"/>
          </a:xfrm>
          <a:solidFill>
            <a:schemeClr val="bg1">
              <a:lumMod val="95000"/>
            </a:schemeClr>
          </a:solidFill>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D123BD9E-5ABC-EE21-7661-11E81D174982}"/>
              </a:ext>
            </a:extLst>
          </p:cNvPr>
          <p:cNvSpPr>
            <a:spLocks noGrp="1"/>
          </p:cNvSpPr>
          <p:nvPr>
            <p:ph type="title" hasCustomPrompt="1"/>
          </p:nvPr>
        </p:nvSpPr>
        <p:spPr>
          <a:xfrm>
            <a:off x="360002" y="216001"/>
            <a:ext cx="11472001" cy="446661"/>
          </a:xfrm>
        </p:spPr>
        <p:txBody>
          <a:bodyPr/>
          <a:lstStyle>
            <a:lvl1pPr>
              <a:defRPr/>
            </a:lvl1pPr>
          </a:lstStyle>
          <a:p>
            <a:r>
              <a:rPr lang="en-GB"/>
              <a:t>Add title</a:t>
            </a:r>
            <a:endParaRPr lang="en-US"/>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F8B610DB-9661-B07B-09D5-B3A9EFB6AB9B}"/>
              </a:ext>
            </a:extLst>
          </p:cNvPr>
          <p:cNvSpPr>
            <a:spLocks noGrp="1"/>
          </p:cNvSpPr>
          <p:nvPr>
            <p:ph type="body" sz="quarter" idx="13" hasCustomPrompt="1"/>
          </p:nvPr>
        </p:nvSpPr>
        <p:spPr>
          <a:xfrm>
            <a:off x="371476" y="1509190"/>
            <a:ext cx="3988499" cy="2892120"/>
          </a:xfrm>
          <a:solidFill>
            <a:srgbClr val="F8C9DD">
              <a:alpha val="50000"/>
            </a:srgbClr>
          </a:solidFill>
        </p:spPr>
        <p:txBody>
          <a:bodyPr lIns="108000" tIns="144000" rIns="108000" bIns="108000">
            <a:noAutofit/>
          </a:bodyPr>
          <a:lstStyle>
            <a:lvl1pPr marL="0" indent="0">
              <a:spcAft>
                <a:spcPts val="450"/>
              </a:spcAft>
              <a:buNone/>
              <a:defRPr sz="1725" b="1">
                <a:latin typeface="+mn-lt"/>
              </a:defRPr>
            </a:lvl1pPr>
            <a:lvl2pPr marL="0" indent="0">
              <a:buNone/>
              <a:defRPr sz="1500"/>
            </a:lvl2pPr>
            <a:lvl3pPr marL="0" indent="0">
              <a:buNone/>
              <a:defRPr sz="1500"/>
            </a:lvl3pPr>
            <a:lvl4pPr marL="0" indent="0">
              <a:buNone/>
              <a:defRPr sz="1500"/>
            </a:lvl4pPr>
            <a:lvl5pPr marL="0" indent="0">
              <a:buNone/>
              <a:defRPr sz="1500"/>
            </a:lvl5pPr>
          </a:lstStyle>
          <a:p>
            <a:pPr lvl="0"/>
            <a:r>
              <a:rPr lang="en-US"/>
              <a:t>Add text</a:t>
            </a:r>
          </a:p>
        </p:txBody>
      </p:sp>
    </p:spTree>
    <p:extLst>
      <p:ext uri="{BB962C8B-B14F-4D97-AF65-F5344CB8AC3E}">
        <p14:creationId xmlns:p14="http://schemas.microsoft.com/office/powerpoint/2010/main" val="2102131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e Support (fixed slide)">
    <p:bg>
      <p:bgPr>
        <a:solidFill>
          <a:schemeClr val="bg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037816"/>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4F7EB4B-DF1E-CDFC-79FF-00F68DFEE5D7}"/>
              </a:ext>
            </a:extLst>
          </p:cNvPr>
          <p:cNvSpPr>
            <a:spLocks noGrp="1"/>
          </p:cNvSpPr>
          <p:nvPr>
            <p:ph type="title" hasCustomPrompt="1"/>
          </p:nvPr>
        </p:nvSpPr>
        <p:spPr/>
        <p:txBody>
          <a:bodyPr/>
          <a:lstStyle/>
          <a:p>
            <a:r>
              <a:rPr lang="en-GB"/>
              <a:t>We support</a:t>
            </a:r>
            <a:endParaRPr lang="en-US"/>
          </a:p>
        </p:txBody>
      </p:sp>
      <p:sp>
        <p:nvSpPr>
          <p:cNvPr id="7" name="Text Placeholder 3">
            <a:extLst>
              <a:ext uri="{FF2B5EF4-FFF2-40B4-BE49-F238E27FC236}">
                <a16:creationId xmlns:a16="http://schemas.microsoft.com/office/drawing/2014/main" id="{E80C340F-73A0-A7D1-5ECB-197C8BDC58C6}"/>
              </a:ext>
            </a:extLst>
          </p:cNvPr>
          <p:cNvSpPr>
            <a:spLocks noGrp="1"/>
          </p:cNvSpPr>
          <p:nvPr>
            <p:ph type="body" sz="quarter" idx="13" hasCustomPrompt="1"/>
          </p:nvPr>
        </p:nvSpPr>
        <p:spPr>
          <a:xfrm>
            <a:off x="238369" y="3827288"/>
            <a:ext cx="2428632" cy="436562"/>
          </a:xfrm>
        </p:spPr>
        <p:txBody>
          <a:bodyPr/>
          <a:lstStyle>
            <a:lvl1pPr algn="ctr">
              <a:defRPr/>
            </a:lvl1pPr>
            <a:lvl4pPr algn="ctr">
              <a:defRPr/>
            </a:lvl4pPr>
          </a:lstStyle>
          <a:p>
            <a:pPr lvl="3"/>
            <a:r>
              <a:rPr lang="en-GB"/>
              <a:t>Fourth level</a:t>
            </a:r>
            <a:endParaRPr lang="en-US"/>
          </a:p>
        </p:txBody>
      </p:sp>
      <p:sp>
        <p:nvSpPr>
          <p:cNvPr id="17" name="Text Placeholder 3">
            <a:extLst>
              <a:ext uri="{FF2B5EF4-FFF2-40B4-BE49-F238E27FC236}">
                <a16:creationId xmlns:a16="http://schemas.microsoft.com/office/drawing/2014/main" id="{4068D208-2915-1B91-B1EE-C491C5DF58FF}"/>
              </a:ext>
            </a:extLst>
          </p:cNvPr>
          <p:cNvSpPr>
            <a:spLocks noGrp="1"/>
          </p:cNvSpPr>
          <p:nvPr>
            <p:ph type="body" sz="quarter" idx="14" hasCustomPrompt="1"/>
          </p:nvPr>
        </p:nvSpPr>
        <p:spPr>
          <a:xfrm>
            <a:off x="2997007" y="3827288"/>
            <a:ext cx="2743199" cy="436562"/>
          </a:xfrm>
        </p:spPr>
        <p:txBody>
          <a:bodyPr/>
          <a:lstStyle>
            <a:lvl1pPr algn="ctr">
              <a:defRPr/>
            </a:lvl1pPr>
            <a:lvl4pPr algn="ctr">
              <a:defRPr/>
            </a:lvl4pPr>
          </a:lstStyle>
          <a:p>
            <a:pPr lvl="3"/>
            <a:r>
              <a:rPr lang="en-GB"/>
              <a:t>Fourth level</a:t>
            </a:r>
            <a:endParaRPr lang="en-US"/>
          </a:p>
        </p:txBody>
      </p:sp>
      <p:sp>
        <p:nvSpPr>
          <p:cNvPr id="19" name="Text Placeholder 3">
            <a:extLst>
              <a:ext uri="{FF2B5EF4-FFF2-40B4-BE49-F238E27FC236}">
                <a16:creationId xmlns:a16="http://schemas.microsoft.com/office/drawing/2014/main" id="{3D557984-CC38-4803-3B5C-E54321B3B69F}"/>
              </a:ext>
            </a:extLst>
          </p:cNvPr>
          <p:cNvSpPr>
            <a:spLocks noGrp="1"/>
          </p:cNvSpPr>
          <p:nvPr>
            <p:ph type="body" sz="quarter" idx="15" hasCustomPrompt="1"/>
          </p:nvPr>
        </p:nvSpPr>
        <p:spPr>
          <a:xfrm>
            <a:off x="5938990" y="3827288"/>
            <a:ext cx="2743199" cy="436562"/>
          </a:xfrm>
        </p:spPr>
        <p:txBody>
          <a:bodyPr/>
          <a:lstStyle>
            <a:lvl1pPr algn="ctr">
              <a:defRPr/>
            </a:lvl1pPr>
            <a:lvl4pPr algn="ctr">
              <a:defRPr/>
            </a:lvl4pPr>
          </a:lstStyle>
          <a:p>
            <a:pPr lvl="3"/>
            <a:r>
              <a:rPr lang="en-GB"/>
              <a:t>Fourth level</a:t>
            </a:r>
            <a:endParaRPr lang="en-US"/>
          </a:p>
        </p:txBody>
      </p:sp>
      <p:sp>
        <p:nvSpPr>
          <p:cNvPr id="21" name="Text Placeholder 3">
            <a:extLst>
              <a:ext uri="{FF2B5EF4-FFF2-40B4-BE49-F238E27FC236}">
                <a16:creationId xmlns:a16="http://schemas.microsoft.com/office/drawing/2014/main" id="{D30BDD8F-8B88-60A3-BB3C-E63B915D9259}"/>
              </a:ext>
            </a:extLst>
          </p:cNvPr>
          <p:cNvSpPr>
            <a:spLocks noGrp="1"/>
          </p:cNvSpPr>
          <p:nvPr>
            <p:ph type="body" sz="quarter" idx="16" hasCustomPrompt="1"/>
          </p:nvPr>
        </p:nvSpPr>
        <p:spPr>
          <a:xfrm>
            <a:off x="9133047" y="3827288"/>
            <a:ext cx="2743199" cy="436562"/>
          </a:xfrm>
        </p:spPr>
        <p:txBody>
          <a:bodyPr/>
          <a:lstStyle>
            <a:lvl1pPr algn="ctr">
              <a:defRPr/>
            </a:lvl1pPr>
            <a:lvl4pPr algn="ctr">
              <a:defRPr/>
            </a:lvl4pPr>
          </a:lstStyle>
          <a:p>
            <a:pPr lvl="3"/>
            <a:r>
              <a:rPr lang="en-GB"/>
              <a:t>Fourth level</a:t>
            </a:r>
            <a:endParaRPr lang="en-US"/>
          </a:p>
        </p:txBody>
      </p:sp>
      <p:sp>
        <p:nvSpPr>
          <p:cNvPr id="27" name="Picture Placeholder 22">
            <a:extLst>
              <a:ext uri="{FF2B5EF4-FFF2-40B4-BE49-F238E27FC236}">
                <a16:creationId xmlns:a16="http://schemas.microsoft.com/office/drawing/2014/main" id="{797DFC4C-69E1-33BB-6D1A-321A2481BE00}"/>
              </a:ext>
            </a:extLst>
          </p:cNvPr>
          <p:cNvSpPr>
            <a:spLocks noGrp="1"/>
          </p:cNvSpPr>
          <p:nvPr>
            <p:ph type="pic" sz="quarter" idx="17"/>
          </p:nvPr>
        </p:nvSpPr>
        <p:spPr>
          <a:xfrm>
            <a:off x="673628" y="2383754"/>
            <a:ext cx="1558117" cy="1045246"/>
          </a:xfrm>
        </p:spPr>
        <p:txBody>
          <a:bodyPr/>
          <a:lstStyle/>
          <a:p>
            <a:endParaRPr lang="en-US"/>
          </a:p>
        </p:txBody>
      </p:sp>
      <p:sp>
        <p:nvSpPr>
          <p:cNvPr id="28" name="Picture Placeholder 22">
            <a:extLst>
              <a:ext uri="{FF2B5EF4-FFF2-40B4-BE49-F238E27FC236}">
                <a16:creationId xmlns:a16="http://schemas.microsoft.com/office/drawing/2014/main" id="{501E6565-BC51-54AB-D8B3-592F17D69784}"/>
              </a:ext>
            </a:extLst>
          </p:cNvPr>
          <p:cNvSpPr>
            <a:spLocks noGrp="1"/>
          </p:cNvSpPr>
          <p:nvPr>
            <p:ph type="pic" sz="quarter" idx="18"/>
          </p:nvPr>
        </p:nvSpPr>
        <p:spPr>
          <a:xfrm>
            <a:off x="3456585" y="2289116"/>
            <a:ext cx="1849907" cy="1358058"/>
          </a:xfrm>
        </p:spPr>
        <p:txBody>
          <a:bodyPr/>
          <a:lstStyle/>
          <a:p>
            <a:endParaRPr lang="en-US"/>
          </a:p>
        </p:txBody>
      </p:sp>
      <p:sp>
        <p:nvSpPr>
          <p:cNvPr id="29" name="Picture Placeholder 22">
            <a:extLst>
              <a:ext uri="{FF2B5EF4-FFF2-40B4-BE49-F238E27FC236}">
                <a16:creationId xmlns:a16="http://schemas.microsoft.com/office/drawing/2014/main" id="{2218F443-DE71-BAEB-243D-2FB48394E09C}"/>
              </a:ext>
            </a:extLst>
          </p:cNvPr>
          <p:cNvSpPr>
            <a:spLocks noGrp="1"/>
          </p:cNvSpPr>
          <p:nvPr>
            <p:ph type="pic" sz="quarter" idx="19"/>
          </p:nvPr>
        </p:nvSpPr>
        <p:spPr>
          <a:xfrm>
            <a:off x="6305803" y="2289116"/>
            <a:ext cx="1999215" cy="1252188"/>
          </a:xfrm>
        </p:spPr>
        <p:txBody>
          <a:bodyPr/>
          <a:lstStyle/>
          <a:p>
            <a:endParaRPr lang="en-US"/>
          </a:p>
        </p:txBody>
      </p:sp>
      <p:sp>
        <p:nvSpPr>
          <p:cNvPr id="30" name="Picture Placeholder 22">
            <a:extLst>
              <a:ext uri="{FF2B5EF4-FFF2-40B4-BE49-F238E27FC236}">
                <a16:creationId xmlns:a16="http://schemas.microsoft.com/office/drawing/2014/main" id="{AFAB142F-593E-B8C1-6BA5-3ECA2ECF9C38}"/>
              </a:ext>
            </a:extLst>
          </p:cNvPr>
          <p:cNvSpPr>
            <a:spLocks noGrp="1"/>
          </p:cNvSpPr>
          <p:nvPr>
            <p:ph type="pic" sz="quarter" idx="20"/>
          </p:nvPr>
        </p:nvSpPr>
        <p:spPr>
          <a:xfrm>
            <a:off x="9155020" y="2106740"/>
            <a:ext cx="2672545" cy="1434564"/>
          </a:xfrm>
        </p:spPr>
        <p:txBody>
          <a:bodyPr/>
          <a:lstStyle/>
          <a:p>
            <a:endParaRPr lang="en-US"/>
          </a:p>
        </p:txBody>
      </p:sp>
    </p:spTree>
    <p:extLst>
      <p:ext uri="{BB962C8B-B14F-4D97-AF65-F5344CB8AC3E}">
        <p14:creationId xmlns:p14="http://schemas.microsoft.com/office/powerpoint/2010/main" val="6954848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sing our Strategy (fixed Slide)">
    <p:bg>
      <p:bgPr>
        <a:solidFill>
          <a:schemeClr val="bg1"/>
        </a:solidFill>
        <a:effectLst/>
      </p:bgPr>
    </p:bg>
    <p:spTree>
      <p:nvGrpSpPr>
        <p:cNvPr id="1" name=""/>
        <p:cNvGrpSpPr/>
        <p:nvPr/>
      </p:nvGrpSpPr>
      <p:grpSpPr>
        <a:xfrm>
          <a:off x="0" y="0"/>
          <a:ext cx="0" cy="0"/>
          <a:chOff x="0" y="0"/>
          <a:chExt cx="0" cy="0"/>
        </a:xfrm>
      </p:grpSpPr>
      <p:sp>
        <p:nvSpPr>
          <p:cNvPr id="28" name="Text Placeholder 33">
            <a:extLst>
              <a:ext uri="{FF2B5EF4-FFF2-40B4-BE49-F238E27FC236}">
                <a16:creationId xmlns:a16="http://schemas.microsoft.com/office/drawing/2014/main" id="{1F67CD23-816A-71B7-74FC-F5CCD21871E9}"/>
              </a:ext>
            </a:extLst>
          </p:cNvPr>
          <p:cNvSpPr>
            <a:spLocks noGrp="1"/>
          </p:cNvSpPr>
          <p:nvPr>
            <p:ph type="body" sz="quarter" idx="20"/>
          </p:nvPr>
        </p:nvSpPr>
        <p:spPr>
          <a:xfrm>
            <a:off x="4360284" y="1801508"/>
            <a:ext cx="3471435" cy="882000"/>
          </a:xfrm>
          <a:solidFill>
            <a:schemeClr val="tx2"/>
          </a:solidFill>
        </p:spPr>
        <p:txBody>
          <a:bodyPr anchor="ctr" anchorCtr="0"/>
          <a:lstStyle>
            <a:lvl1pPr marL="0" indent="0" algn="ctr">
              <a:buNone/>
              <a:defRPr b="1">
                <a:solidFill>
                  <a:schemeClr val="bg1"/>
                </a:solidFill>
              </a:defRPr>
            </a:lvl1pPr>
          </a:lstStyle>
          <a:p>
            <a:pPr algn="ctr"/>
            <a:endParaRPr lang="en-US" sz="1350" b="1" spc="38">
              <a:solidFill>
                <a:schemeClr val="bg1"/>
              </a:solidFill>
              <a:latin typeface="NSPCC Headline" panose="02000000000000000000" pitchFamily="2" charset="77"/>
            </a:endParaRPr>
          </a:p>
        </p:txBody>
      </p:sp>
      <p:sp>
        <p:nvSpPr>
          <p:cNvPr id="9" name="Text Placeholder 9">
            <a:extLst>
              <a:ext uri="{FF2B5EF4-FFF2-40B4-BE49-F238E27FC236}">
                <a16:creationId xmlns:a16="http://schemas.microsoft.com/office/drawing/2014/main" id="{65366BB6-2BE6-0208-B19A-843A6243AA72}"/>
              </a:ext>
            </a:extLst>
          </p:cNvPr>
          <p:cNvSpPr>
            <a:spLocks noGrp="1"/>
          </p:cNvSpPr>
          <p:nvPr>
            <p:ph type="body" sz="quarter" idx="22"/>
          </p:nvPr>
        </p:nvSpPr>
        <p:spPr>
          <a:xfrm>
            <a:off x="7724877" y="4296914"/>
            <a:ext cx="2221471" cy="1910997"/>
          </a:xfrm>
          <a:solidFill>
            <a:schemeClr val="accent6"/>
          </a:solidFill>
        </p:spPr>
        <p:txBody>
          <a:bodyPr lIns="108000" tIns="144000" rIns="108000" bIns="108000">
            <a:noAutofit/>
          </a:bodyPr>
          <a:lstStyle>
            <a:lvl1pPr marL="0" indent="0" algn="ctr">
              <a:lnSpc>
                <a:spcPct val="100000"/>
              </a:lnSpc>
              <a:spcBef>
                <a:spcPts val="750"/>
              </a:spcBef>
              <a:spcAft>
                <a:spcPts val="0"/>
              </a:spcAft>
              <a:buNone/>
              <a:defRPr sz="1500" b="1">
                <a:latin typeface="+mn-lt"/>
              </a:defRPr>
            </a:lvl1pPr>
            <a:lvl2pPr marL="0" indent="0">
              <a:buNone/>
              <a:defRPr sz="1500"/>
            </a:lvl2pPr>
            <a:lvl3pPr marL="0" indent="0">
              <a:buNone/>
              <a:defRPr sz="1500"/>
            </a:lvl3pPr>
            <a:lvl4pPr marL="0" indent="0">
              <a:buNone/>
              <a:defRPr sz="1500"/>
            </a:lvl4pPr>
            <a:lvl5pPr marL="0" indent="0">
              <a:buNone/>
              <a:defRPr sz="1500"/>
            </a:lvl5pPr>
          </a:lstStyle>
          <a:p>
            <a:pPr lvl="0"/>
            <a:endParaRPr lang="en-US"/>
          </a:p>
          <a:p>
            <a:pPr lvl="0"/>
            <a:r>
              <a:rPr lang="en-US"/>
              <a:t>Add text</a:t>
            </a:r>
          </a:p>
        </p:txBody>
      </p:sp>
      <p:sp>
        <p:nvSpPr>
          <p:cNvPr id="7" name="Text Placeholder 9">
            <a:extLst>
              <a:ext uri="{FF2B5EF4-FFF2-40B4-BE49-F238E27FC236}">
                <a16:creationId xmlns:a16="http://schemas.microsoft.com/office/drawing/2014/main" id="{53108A5D-F3FA-BBAA-DC95-2F3B888CF5F5}"/>
              </a:ext>
            </a:extLst>
          </p:cNvPr>
          <p:cNvSpPr>
            <a:spLocks noGrp="1"/>
          </p:cNvSpPr>
          <p:nvPr>
            <p:ph type="body" sz="quarter" idx="21"/>
          </p:nvPr>
        </p:nvSpPr>
        <p:spPr>
          <a:xfrm>
            <a:off x="5016846" y="4296914"/>
            <a:ext cx="2221471" cy="1910997"/>
          </a:xfrm>
          <a:solidFill>
            <a:schemeClr val="accent4"/>
          </a:solidFill>
        </p:spPr>
        <p:txBody>
          <a:bodyPr lIns="108000" tIns="144000" rIns="108000" bIns="108000">
            <a:noAutofit/>
          </a:bodyPr>
          <a:lstStyle>
            <a:lvl1pPr marL="0" indent="0" algn="ctr">
              <a:lnSpc>
                <a:spcPct val="100000"/>
              </a:lnSpc>
              <a:spcBef>
                <a:spcPts val="750"/>
              </a:spcBef>
              <a:spcAft>
                <a:spcPts val="0"/>
              </a:spcAft>
              <a:buNone/>
              <a:defRPr sz="1500" b="1">
                <a:latin typeface="+mn-lt"/>
              </a:defRPr>
            </a:lvl1pPr>
            <a:lvl2pPr marL="0" indent="0">
              <a:buNone/>
              <a:defRPr sz="1500"/>
            </a:lvl2pPr>
            <a:lvl3pPr marL="0" indent="0">
              <a:buNone/>
              <a:defRPr sz="1500"/>
            </a:lvl3pPr>
            <a:lvl4pPr marL="0" indent="0">
              <a:buNone/>
              <a:defRPr sz="1500"/>
            </a:lvl4pPr>
            <a:lvl5pPr marL="0" indent="0">
              <a:buNone/>
              <a:defRPr sz="1500"/>
            </a:lvl5pPr>
          </a:lstStyle>
          <a:p>
            <a:pPr lvl="0"/>
            <a:endParaRPr lang="en-US"/>
          </a:p>
          <a:p>
            <a:pPr lvl="0"/>
            <a:r>
              <a:rPr lang="en-US"/>
              <a:t>Add text</a:t>
            </a:r>
          </a:p>
        </p:txBody>
      </p:sp>
      <p:sp>
        <p:nvSpPr>
          <p:cNvPr id="3" name="Text Placeholder 9">
            <a:extLst>
              <a:ext uri="{FF2B5EF4-FFF2-40B4-BE49-F238E27FC236}">
                <a16:creationId xmlns:a16="http://schemas.microsoft.com/office/drawing/2014/main" id="{036ADEA9-7B90-D5A1-C3A6-9076D4AF6CC0}"/>
              </a:ext>
            </a:extLst>
          </p:cNvPr>
          <p:cNvSpPr>
            <a:spLocks noGrp="1"/>
          </p:cNvSpPr>
          <p:nvPr>
            <p:ph type="body" sz="quarter" idx="13"/>
          </p:nvPr>
        </p:nvSpPr>
        <p:spPr>
          <a:xfrm>
            <a:off x="2273646" y="4296914"/>
            <a:ext cx="2221471" cy="1910997"/>
          </a:xfrm>
          <a:solidFill>
            <a:srgbClr val="F8C9DD"/>
          </a:solidFill>
        </p:spPr>
        <p:txBody>
          <a:bodyPr lIns="108000" tIns="144000" rIns="108000" bIns="108000">
            <a:noAutofit/>
          </a:bodyPr>
          <a:lstStyle>
            <a:lvl1pPr marL="0" indent="0" algn="ctr">
              <a:lnSpc>
                <a:spcPct val="100000"/>
              </a:lnSpc>
              <a:spcBef>
                <a:spcPts val="750"/>
              </a:spcBef>
              <a:spcAft>
                <a:spcPts val="0"/>
              </a:spcAft>
              <a:buNone/>
              <a:defRPr sz="1500" b="1">
                <a:latin typeface="+mn-lt"/>
              </a:defRPr>
            </a:lvl1pPr>
            <a:lvl2pPr marL="0" indent="0">
              <a:buNone/>
              <a:defRPr sz="1500"/>
            </a:lvl2pPr>
            <a:lvl3pPr marL="0" indent="0">
              <a:buNone/>
              <a:defRPr sz="1500"/>
            </a:lvl3pPr>
            <a:lvl4pPr marL="0" indent="0">
              <a:buNone/>
              <a:defRPr sz="1500"/>
            </a:lvl4pPr>
            <a:lvl5pPr marL="0" indent="0">
              <a:buNone/>
              <a:defRPr sz="1500"/>
            </a:lvl5pPr>
          </a:lstStyle>
          <a:p>
            <a:pPr lvl="0"/>
            <a:endParaRPr lang="en-US"/>
          </a:p>
          <a:p>
            <a:pPr lvl="0"/>
            <a:r>
              <a:rPr lang="en-US"/>
              <a:t>Add text</a:t>
            </a:r>
          </a:p>
        </p:txBody>
      </p:sp>
      <p:sp>
        <p:nvSpPr>
          <p:cNvPr id="10" name="Picture Placeholder 22">
            <a:extLst>
              <a:ext uri="{FF2B5EF4-FFF2-40B4-BE49-F238E27FC236}">
                <a16:creationId xmlns:a16="http://schemas.microsoft.com/office/drawing/2014/main" id="{0E00B83E-BA29-06DE-AFF5-FF5327C2C2C0}"/>
              </a:ext>
            </a:extLst>
          </p:cNvPr>
          <p:cNvSpPr>
            <a:spLocks noGrp="1"/>
          </p:cNvSpPr>
          <p:nvPr>
            <p:ph type="pic" sz="quarter" idx="17"/>
          </p:nvPr>
        </p:nvSpPr>
        <p:spPr>
          <a:xfrm>
            <a:off x="2576312" y="3162147"/>
            <a:ext cx="1632448" cy="1568998"/>
          </a:xfrm>
        </p:spPr>
        <p:txBody>
          <a:bodyPr/>
          <a:lstStyle/>
          <a:p>
            <a:endParaRPr lang="en-US"/>
          </a:p>
        </p:txBody>
      </p:sp>
      <p:sp>
        <p:nvSpPr>
          <p:cNvPr id="12" name="Picture Placeholder 22">
            <a:extLst>
              <a:ext uri="{FF2B5EF4-FFF2-40B4-BE49-F238E27FC236}">
                <a16:creationId xmlns:a16="http://schemas.microsoft.com/office/drawing/2014/main" id="{1B787B31-69FB-96F7-A6DD-35B2CF53D999}"/>
              </a:ext>
            </a:extLst>
          </p:cNvPr>
          <p:cNvSpPr>
            <a:spLocks noGrp="1"/>
          </p:cNvSpPr>
          <p:nvPr>
            <p:ph type="pic" sz="quarter" idx="23"/>
          </p:nvPr>
        </p:nvSpPr>
        <p:spPr>
          <a:xfrm>
            <a:off x="5296067" y="3162147"/>
            <a:ext cx="1632448" cy="1568998"/>
          </a:xfrm>
        </p:spPr>
        <p:txBody>
          <a:bodyPr/>
          <a:lstStyle/>
          <a:p>
            <a:endParaRPr lang="en-US"/>
          </a:p>
        </p:txBody>
      </p:sp>
      <p:sp>
        <p:nvSpPr>
          <p:cNvPr id="15" name="Picture Placeholder 22">
            <a:extLst>
              <a:ext uri="{FF2B5EF4-FFF2-40B4-BE49-F238E27FC236}">
                <a16:creationId xmlns:a16="http://schemas.microsoft.com/office/drawing/2014/main" id="{08A7E4C5-69BB-13F0-1A1E-49CDD995C461}"/>
              </a:ext>
            </a:extLst>
          </p:cNvPr>
          <p:cNvSpPr>
            <a:spLocks noGrp="1"/>
          </p:cNvSpPr>
          <p:nvPr>
            <p:ph type="pic" sz="quarter" idx="24"/>
          </p:nvPr>
        </p:nvSpPr>
        <p:spPr>
          <a:xfrm>
            <a:off x="7992375" y="3162147"/>
            <a:ext cx="1632448" cy="1568998"/>
          </a:xfrm>
        </p:spPr>
        <p:txBody>
          <a:bodyPr/>
          <a:lstStyle/>
          <a:p>
            <a:endParaRPr lang="en-US"/>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393200"/>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descr="Arrow left">
            <a:extLst>
              <a:ext uri="{FF2B5EF4-FFF2-40B4-BE49-F238E27FC236}">
                <a16:creationId xmlns:a16="http://schemas.microsoft.com/office/drawing/2014/main" id="{6A080A27-8F8E-A745-FB68-AD28A92CD4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4080000">
            <a:off x="3806486" y="1889220"/>
            <a:ext cx="655886" cy="1468487"/>
          </a:xfrm>
          <a:prstGeom prst="rect">
            <a:avLst/>
          </a:prstGeom>
          <a:ln>
            <a:noFill/>
          </a:ln>
        </p:spPr>
      </p:pic>
      <p:pic>
        <p:nvPicPr>
          <p:cNvPr id="13" name="Picture 12" descr="Arrow down">
            <a:extLst>
              <a:ext uri="{FF2B5EF4-FFF2-40B4-BE49-F238E27FC236}">
                <a16:creationId xmlns:a16="http://schemas.microsoft.com/office/drawing/2014/main" id="{53865122-9449-49AB-B1AB-45F3F1759A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00000">
            <a:off x="5846541" y="2458930"/>
            <a:ext cx="475035" cy="790321"/>
          </a:xfrm>
          <a:prstGeom prst="rect">
            <a:avLst/>
          </a:prstGeom>
        </p:spPr>
      </p:pic>
      <p:pic>
        <p:nvPicPr>
          <p:cNvPr id="18" name="Picture 17" descr="Arrow right">
            <a:extLst>
              <a:ext uri="{FF2B5EF4-FFF2-40B4-BE49-F238E27FC236}">
                <a16:creationId xmlns:a16="http://schemas.microsoft.com/office/drawing/2014/main" id="{A1565468-8521-6B59-53C1-AF0621FB1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520000" flipH="1">
            <a:off x="7789260" y="1833053"/>
            <a:ext cx="655886" cy="1468487"/>
          </a:xfrm>
          <a:prstGeom prst="rect">
            <a:avLst/>
          </a:prstGeom>
          <a:ln>
            <a:noFill/>
          </a:ln>
        </p:spPr>
      </p:pic>
      <p:sp>
        <p:nvSpPr>
          <p:cNvPr id="2" name="Title 1">
            <a:extLst>
              <a:ext uri="{FF2B5EF4-FFF2-40B4-BE49-F238E27FC236}">
                <a16:creationId xmlns:a16="http://schemas.microsoft.com/office/drawing/2014/main" id="{A3A24541-8D9B-6BD5-306C-08B5BDB0B796}"/>
              </a:ext>
            </a:extLst>
          </p:cNvPr>
          <p:cNvSpPr>
            <a:spLocks noGrp="1"/>
          </p:cNvSpPr>
          <p:nvPr>
            <p:ph type="title" hasCustomPrompt="1"/>
          </p:nvPr>
        </p:nvSpPr>
        <p:spPr>
          <a:xfrm>
            <a:off x="360002" y="410442"/>
            <a:ext cx="11472001" cy="799514"/>
          </a:xfrm>
        </p:spPr>
        <p:txBody>
          <a:bodyPr anchor="ctr" anchorCtr="0"/>
          <a:lstStyle>
            <a:lvl1pPr>
              <a:lnSpc>
                <a:spcPct val="80000"/>
              </a:lnSpc>
              <a:defRPr/>
            </a:lvl1pPr>
          </a:lstStyle>
          <a:p>
            <a:r>
              <a:rPr lang="en-GB"/>
              <a:t>Using our strategy, we can transform how we protect children</a:t>
            </a:r>
            <a:endParaRPr lang="en-US"/>
          </a:p>
        </p:txBody>
      </p:sp>
    </p:spTree>
    <p:extLst>
      <p:ext uri="{BB962C8B-B14F-4D97-AF65-F5344CB8AC3E}">
        <p14:creationId xmlns:p14="http://schemas.microsoft.com/office/powerpoint/2010/main" val="3166373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ow We're Enabing (Fixed Slide)">
    <p:bg>
      <p:bgPr>
        <a:solidFill>
          <a:schemeClr val="bg1"/>
        </a:solidFill>
        <a:effectLst/>
      </p:bgPr>
    </p:bg>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id="{61602744-256A-7A14-F699-B0BC94E8380B}"/>
              </a:ext>
            </a:extLst>
          </p:cNvPr>
          <p:cNvSpPr>
            <a:spLocks noGrp="1"/>
          </p:cNvSpPr>
          <p:nvPr>
            <p:ph type="body" sz="quarter" idx="21"/>
          </p:nvPr>
        </p:nvSpPr>
        <p:spPr>
          <a:xfrm>
            <a:off x="5016846" y="4114732"/>
            <a:ext cx="2221471" cy="1646550"/>
          </a:xfrm>
          <a:solidFill>
            <a:schemeClr val="accent6"/>
          </a:solidFill>
        </p:spPr>
        <p:txBody>
          <a:bodyPr lIns="108000" tIns="144000" rIns="108000" bIns="108000">
            <a:noAutofit/>
          </a:bodyPr>
          <a:lstStyle>
            <a:lvl1pPr marL="0" indent="0" algn="ctr">
              <a:lnSpc>
                <a:spcPct val="100000"/>
              </a:lnSpc>
              <a:spcBef>
                <a:spcPts val="750"/>
              </a:spcBef>
              <a:spcAft>
                <a:spcPts val="0"/>
              </a:spcAft>
              <a:buNone/>
              <a:defRPr sz="1500" b="1">
                <a:latin typeface="+mn-lt"/>
              </a:defRPr>
            </a:lvl1pPr>
            <a:lvl2pPr marL="0" indent="0">
              <a:buNone/>
              <a:defRPr sz="1500"/>
            </a:lvl2pPr>
            <a:lvl3pPr marL="0" indent="0">
              <a:buNone/>
              <a:defRPr sz="1500"/>
            </a:lvl3pPr>
            <a:lvl4pPr marL="0" indent="0">
              <a:buNone/>
              <a:defRPr sz="1500"/>
            </a:lvl4pPr>
            <a:lvl5pPr marL="0" indent="0">
              <a:buNone/>
              <a:defRPr sz="1500"/>
            </a:lvl5pPr>
          </a:lstStyle>
          <a:p>
            <a:pPr lvl="0"/>
            <a:endParaRPr lang="en-US"/>
          </a:p>
          <a:p>
            <a:pPr lvl="0"/>
            <a:r>
              <a:rPr lang="en-US"/>
              <a:t>Add text</a:t>
            </a:r>
          </a:p>
        </p:txBody>
      </p:sp>
      <p:sp>
        <p:nvSpPr>
          <p:cNvPr id="8" name="Text Placeholder 9">
            <a:extLst>
              <a:ext uri="{FF2B5EF4-FFF2-40B4-BE49-F238E27FC236}">
                <a16:creationId xmlns:a16="http://schemas.microsoft.com/office/drawing/2014/main" id="{388AC81E-A182-4246-746E-DEA65127F4D2}"/>
              </a:ext>
            </a:extLst>
          </p:cNvPr>
          <p:cNvSpPr>
            <a:spLocks noGrp="1"/>
          </p:cNvSpPr>
          <p:nvPr>
            <p:ph type="body" sz="quarter" idx="22"/>
          </p:nvPr>
        </p:nvSpPr>
        <p:spPr>
          <a:xfrm>
            <a:off x="7724877" y="4114732"/>
            <a:ext cx="2221471" cy="1646550"/>
          </a:xfrm>
          <a:solidFill>
            <a:schemeClr val="accent5"/>
          </a:solidFill>
        </p:spPr>
        <p:txBody>
          <a:bodyPr lIns="108000" tIns="144000" rIns="108000" bIns="108000">
            <a:noAutofit/>
          </a:bodyPr>
          <a:lstStyle>
            <a:lvl1pPr marL="0" indent="0" algn="ctr">
              <a:lnSpc>
                <a:spcPct val="100000"/>
              </a:lnSpc>
              <a:spcBef>
                <a:spcPts val="750"/>
              </a:spcBef>
              <a:spcAft>
                <a:spcPts val="0"/>
              </a:spcAft>
              <a:buNone/>
              <a:defRPr sz="1500" b="1">
                <a:latin typeface="+mn-lt"/>
              </a:defRPr>
            </a:lvl1pPr>
            <a:lvl2pPr marL="0" indent="0">
              <a:buNone/>
              <a:defRPr sz="1500"/>
            </a:lvl2pPr>
            <a:lvl3pPr marL="0" indent="0">
              <a:buNone/>
              <a:defRPr sz="1500"/>
            </a:lvl3pPr>
            <a:lvl4pPr marL="0" indent="0">
              <a:buNone/>
              <a:defRPr sz="1500"/>
            </a:lvl4pPr>
            <a:lvl5pPr marL="0" indent="0">
              <a:buNone/>
              <a:defRPr sz="1500"/>
            </a:lvl5pPr>
          </a:lstStyle>
          <a:p>
            <a:pPr lvl="0"/>
            <a:endParaRPr lang="en-US"/>
          </a:p>
          <a:p>
            <a:pPr lvl="0"/>
            <a:r>
              <a:rPr lang="en-US"/>
              <a:t>Add text</a:t>
            </a:r>
          </a:p>
        </p:txBody>
      </p:sp>
      <p:sp>
        <p:nvSpPr>
          <p:cNvPr id="10" name="Text Placeholder 9">
            <a:extLst>
              <a:ext uri="{FF2B5EF4-FFF2-40B4-BE49-F238E27FC236}">
                <a16:creationId xmlns:a16="http://schemas.microsoft.com/office/drawing/2014/main" id="{CF17EC64-EC3C-F76A-434D-B4370CBDDF31}"/>
              </a:ext>
            </a:extLst>
          </p:cNvPr>
          <p:cNvSpPr>
            <a:spLocks noGrp="1"/>
          </p:cNvSpPr>
          <p:nvPr>
            <p:ph type="body" sz="quarter" idx="23"/>
          </p:nvPr>
        </p:nvSpPr>
        <p:spPr>
          <a:xfrm>
            <a:off x="2273646" y="4114732"/>
            <a:ext cx="2221471" cy="1646550"/>
          </a:xfrm>
          <a:solidFill>
            <a:srgbClr val="DED4F2"/>
          </a:solidFill>
        </p:spPr>
        <p:txBody>
          <a:bodyPr lIns="108000" tIns="144000" rIns="108000" bIns="108000">
            <a:noAutofit/>
          </a:bodyPr>
          <a:lstStyle>
            <a:lvl1pPr marL="0" indent="0" algn="ctr">
              <a:lnSpc>
                <a:spcPct val="100000"/>
              </a:lnSpc>
              <a:spcBef>
                <a:spcPts val="750"/>
              </a:spcBef>
              <a:spcAft>
                <a:spcPts val="0"/>
              </a:spcAft>
              <a:buNone/>
              <a:defRPr sz="1500" b="1">
                <a:latin typeface="+mn-lt"/>
              </a:defRPr>
            </a:lvl1pPr>
            <a:lvl2pPr marL="0" indent="0">
              <a:buNone/>
              <a:defRPr sz="1500"/>
            </a:lvl2pPr>
            <a:lvl3pPr marL="0" indent="0">
              <a:buNone/>
              <a:defRPr sz="1500"/>
            </a:lvl3pPr>
            <a:lvl4pPr marL="0" indent="0">
              <a:buNone/>
              <a:defRPr sz="1500"/>
            </a:lvl4pPr>
            <a:lvl5pPr marL="0" indent="0">
              <a:buNone/>
              <a:defRPr sz="1500"/>
            </a:lvl5pPr>
          </a:lstStyle>
          <a:p>
            <a:pPr lvl="0"/>
            <a:endParaRPr lang="en-US"/>
          </a:p>
          <a:p>
            <a:pPr lvl="0"/>
            <a:r>
              <a:rPr lang="en-US"/>
              <a:t>Add text</a:t>
            </a:r>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cxnSp>
        <p:nvCxnSpPr>
          <p:cNvPr id="6" name="Straight Connector 5">
            <a:extLst>
              <a:ext uri="{FF2B5EF4-FFF2-40B4-BE49-F238E27FC236}">
                <a16:creationId xmlns:a16="http://schemas.microsoft.com/office/drawing/2014/main" id="{7E0648DF-9EFC-1115-9994-143032068066}"/>
              </a:ext>
            </a:extLst>
          </p:cNvPr>
          <p:cNvCxnSpPr>
            <a:cxnSpLocks/>
          </p:cNvCxnSpPr>
          <p:nvPr userDrawn="1"/>
        </p:nvCxnSpPr>
        <p:spPr>
          <a:xfrm>
            <a:off x="342001" y="1393200"/>
            <a:ext cx="1148556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26" name="Picture 25" descr="Arrow down">
            <a:extLst>
              <a:ext uri="{FF2B5EF4-FFF2-40B4-BE49-F238E27FC236}">
                <a16:creationId xmlns:a16="http://schemas.microsoft.com/office/drawing/2014/main" id="{10647D20-5C74-D807-1746-A7B839AEF9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00000">
            <a:off x="5730871" y="2491518"/>
            <a:ext cx="527920" cy="878308"/>
          </a:xfrm>
          <a:prstGeom prst="rect">
            <a:avLst/>
          </a:prstGeom>
        </p:spPr>
      </p:pic>
      <p:pic>
        <p:nvPicPr>
          <p:cNvPr id="36" name="Picture 35" descr="Arrow left">
            <a:extLst>
              <a:ext uri="{FF2B5EF4-FFF2-40B4-BE49-F238E27FC236}">
                <a16:creationId xmlns:a16="http://schemas.microsoft.com/office/drawing/2014/main" id="{15681FAE-C41B-4A24-00BB-D66C95EB4F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4080000">
            <a:off x="3439188" y="1902126"/>
            <a:ext cx="655886" cy="1468487"/>
          </a:xfrm>
          <a:prstGeom prst="rect">
            <a:avLst/>
          </a:prstGeom>
          <a:ln>
            <a:noFill/>
          </a:ln>
        </p:spPr>
      </p:pic>
      <p:pic>
        <p:nvPicPr>
          <p:cNvPr id="37" name="Picture 36" descr="Arrow right">
            <a:extLst>
              <a:ext uri="{FF2B5EF4-FFF2-40B4-BE49-F238E27FC236}">
                <a16:creationId xmlns:a16="http://schemas.microsoft.com/office/drawing/2014/main" id="{49647071-2581-2E36-75EC-2DD9ECC2E0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520000" flipH="1">
            <a:off x="8099949" y="1854866"/>
            <a:ext cx="655886" cy="1468487"/>
          </a:xfrm>
          <a:prstGeom prst="rect">
            <a:avLst/>
          </a:prstGeom>
          <a:ln>
            <a:noFill/>
          </a:ln>
        </p:spPr>
      </p:pic>
      <p:sp>
        <p:nvSpPr>
          <p:cNvPr id="38" name="Text Placeholder 33">
            <a:extLst>
              <a:ext uri="{FF2B5EF4-FFF2-40B4-BE49-F238E27FC236}">
                <a16:creationId xmlns:a16="http://schemas.microsoft.com/office/drawing/2014/main" id="{56ADCF02-3A08-76C8-B03B-EA5BFEDE7390}"/>
              </a:ext>
            </a:extLst>
          </p:cNvPr>
          <p:cNvSpPr>
            <a:spLocks noGrp="1"/>
          </p:cNvSpPr>
          <p:nvPr>
            <p:ph type="body" sz="quarter" idx="13" hasCustomPrompt="1"/>
          </p:nvPr>
        </p:nvSpPr>
        <p:spPr>
          <a:xfrm>
            <a:off x="4360284" y="1801508"/>
            <a:ext cx="3471435" cy="882000"/>
          </a:xfrm>
          <a:solidFill>
            <a:schemeClr val="tx2"/>
          </a:solidFill>
        </p:spPr>
        <p:txBody>
          <a:bodyPr anchor="ctr" anchorCtr="0"/>
          <a:lstStyle>
            <a:lvl1pPr marL="0" indent="0" algn="ctr">
              <a:buNone/>
              <a:defRPr b="1">
                <a:solidFill>
                  <a:schemeClr val="bg1"/>
                </a:solidFill>
              </a:defRPr>
            </a:lvl1pPr>
          </a:lstStyle>
          <a:p>
            <a:pPr algn="ctr"/>
            <a:r>
              <a:rPr lang="en-US" sz="1350" b="1" spc="38">
                <a:solidFill>
                  <a:schemeClr val="bg1"/>
                </a:solidFill>
                <a:latin typeface="NSPCC Headline" panose="02000000000000000000" pitchFamily="2" charset="77"/>
              </a:rPr>
              <a:t>XXX is designed </a:t>
            </a:r>
            <a:br>
              <a:rPr lang="en-US" sz="1350" b="1" spc="38">
                <a:solidFill>
                  <a:schemeClr val="bg1"/>
                </a:solidFill>
                <a:latin typeface="NSPCC Headline" panose="02000000000000000000" pitchFamily="2" charset="77"/>
              </a:rPr>
            </a:br>
            <a:r>
              <a:rPr lang="en-US" sz="1350" b="1" spc="38">
                <a:solidFill>
                  <a:schemeClr val="bg1"/>
                </a:solidFill>
                <a:latin typeface="NSPCC Headline" panose="02000000000000000000" pitchFamily="2" charset="77"/>
              </a:rPr>
              <a:t>to XXX…</a:t>
            </a:r>
          </a:p>
        </p:txBody>
      </p:sp>
      <p:sp>
        <p:nvSpPr>
          <p:cNvPr id="2" name="Title 1">
            <a:extLst>
              <a:ext uri="{FF2B5EF4-FFF2-40B4-BE49-F238E27FC236}">
                <a16:creationId xmlns:a16="http://schemas.microsoft.com/office/drawing/2014/main" id="{6E2B0234-843D-AEB5-2909-9551834D939D}"/>
              </a:ext>
            </a:extLst>
          </p:cNvPr>
          <p:cNvSpPr>
            <a:spLocks noGrp="1"/>
          </p:cNvSpPr>
          <p:nvPr>
            <p:ph type="title" hasCustomPrompt="1"/>
          </p:nvPr>
        </p:nvSpPr>
        <p:spPr>
          <a:xfrm>
            <a:off x="360002" y="410442"/>
            <a:ext cx="11472001" cy="799514"/>
          </a:xfrm>
        </p:spPr>
        <p:txBody>
          <a:bodyPr anchor="ctr" anchorCtr="0"/>
          <a:lstStyle>
            <a:lvl1pPr>
              <a:lnSpc>
                <a:spcPct val="80000"/>
              </a:lnSpc>
              <a:defRPr/>
            </a:lvl1pPr>
          </a:lstStyle>
          <a:p>
            <a:r>
              <a:rPr lang="en-GB"/>
              <a:t>How we’re enabling everyone </a:t>
            </a:r>
            <a:br>
              <a:rPr lang="en-GB"/>
            </a:br>
            <a:r>
              <a:rPr lang="en-GB"/>
              <a:t>to play their part</a:t>
            </a:r>
            <a:endParaRPr lang="en-US"/>
          </a:p>
        </p:txBody>
      </p:sp>
      <p:sp>
        <p:nvSpPr>
          <p:cNvPr id="45" name="Text Placeholder 29">
            <a:extLst>
              <a:ext uri="{FF2B5EF4-FFF2-40B4-BE49-F238E27FC236}">
                <a16:creationId xmlns:a16="http://schemas.microsoft.com/office/drawing/2014/main" id="{7C29C75B-0162-1E64-46EA-5BC822B47269}"/>
              </a:ext>
            </a:extLst>
          </p:cNvPr>
          <p:cNvSpPr>
            <a:spLocks noGrp="1"/>
          </p:cNvSpPr>
          <p:nvPr>
            <p:ph type="body" sz="quarter" idx="27" hasCustomPrompt="1"/>
          </p:nvPr>
        </p:nvSpPr>
        <p:spPr>
          <a:xfrm>
            <a:off x="7958641" y="3302689"/>
            <a:ext cx="1620000" cy="1620000"/>
          </a:xfrm>
          <a:prstGeom prst="ellipse">
            <a:avLst/>
          </a:prstGeom>
          <a:solidFill>
            <a:srgbClr val="CB3C7F"/>
          </a:solidFill>
        </p:spPr>
        <p:txBody>
          <a:bodyPr>
            <a:normAutofit/>
          </a:bodyPr>
          <a:lstStyle>
            <a:lvl1pPr marL="0" indent="0" algn="ctr">
              <a:buNone/>
              <a:defRPr sz="1050">
                <a:solidFill>
                  <a:schemeClr val="bg1"/>
                </a:solidFill>
              </a:defRPr>
            </a:lvl1pPr>
          </a:lstStyle>
          <a:p>
            <a:pPr lvl="0"/>
            <a:r>
              <a:rPr lang="en-US"/>
              <a:t>Click text and press spacebar to firm shape, then add icon</a:t>
            </a:r>
          </a:p>
        </p:txBody>
      </p:sp>
      <p:sp>
        <p:nvSpPr>
          <p:cNvPr id="46" name="Text Placeholder 29">
            <a:extLst>
              <a:ext uri="{FF2B5EF4-FFF2-40B4-BE49-F238E27FC236}">
                <a16:creationId xmlns:a16="http://schemas.microsoft.com/office/drawing/2014/main" id="{85670D43-AD4B-8E05-7B2A-664D0008CE23}"/>
              </a:ext>
            </a:extLst>
          </p:cNvPr>
          <p:cNvSpPr>
            <a:spLocks noGrp="1"/>
          </p:cNvSpPr>
          <p:nvPr>
            <p:ph type="body" sz="quarter" idx="18" hasCustomPrompt="1"/>
          </p:nvPr>
        </p:nvSpPr>
        <p:spPr>
          <a:xfrm>
            <a:off x="2562377" y="3300296"/>
            <a:ext cx="1620000" cy="1620000"/>
          </a:xfrm>
          <a:prstGeom prst="ellipse">
            <a:avLst/>
          </a:prstGeom>
          <a:solidFill>
            <a:srgbClr val="582752"/>
          </a:solidFill>
        </p:spPr>
        <p:txBody>
          <a:bodyPr>
            <a:normAutofit/>
          </a:bodyPr>
          <a:lstStyle>
            <a:lvl1pPr marL="0" indent="0" algn="ctr">
              <a:buNone/>
              <a:defRPr sz="1050">
                <a:solidFill>
                  <a:schemeClr val="bg1"/>
                </a:solidFill>
              </a:defRPr>
            </a:lvl1pPr>
          </a:lstStyle>
          <a:p>
            <a:pPr lvl="0"/>
            <a:r>
              <a:rPr lang="en-US"/>
              <a:t>Click text and press spacebar to firm shape, then add icon</a:t>
            </a:r>
          </a:p>
        </p:txBody>
      </p:sp>
      <p:sp>
        <p:nvSpPr>
          <p:cNvPr id="47" name="Text Placeholder 29">
            <a:extLst>
              <a:ext uri="{FF2B5EF4-FFF2-40B4-BE49-F238E27FC236}">
                <a16:creationId xmlns:a16="http://schemas.microsoft.com/office/drawing/2014/main" id="{CBBC982A-2486-704F-B955-78A42A3C57A9}"/>
              </a:ext>
            </a:extLst>
          </p:cNvPr>
          <p:cNvSpPr>
            <a:spLocks noGrp="1"/>
          </p:cNvSpPr>
          <p:nvPr>
            <p:ph type="body" sz="quarter" idx="19" hasCustomPrompt="1"/>
          </p:nvPr>
        </p:nvSpPr>
        <p:spPr>
          <a:xfrm>
            <a:off x="5274781" y="3320988"/>
            <a:ext cx="1620000" cy="1620000"/>
          </a:xfrm>
          <a:prstGeom prst="ellipse">
            <a:avLst/>
          </a:prstGeom>
          <a:solidFill>
            <a:srgbClr val="075470"/>
          </a:solidFill>
        </p:spPr>
        <p:txBody>
          <a:bodyPr>
            <a:normAutofit/>
          </a:bodyPr>
          <a:lstStyle>
            <a:lvl1pPr marL="0" indent="0" algn="ctr">
              <a:buNone/>
              <a:defRPr sz="1050">
                <a:solidFill>
                  <a:schemeClr val="bg1"/>
                </a:solidFill>
              </a:defRPr>
            </a:lvl1pPr>
          </a:lstStyle>
          <a:p>
            <a:pPr lvl="0"/>
            <a:r>
              <a:rPr lang="en-US"/>
              <a:t>Click text and press spacebar to firm shape, then add icon</a:t>
            </a:r>
          </a:p>
        </p:txBody>
      </p:sp>
    </p:spTree>
    <p:extLst>
      <p:ext uri="{BB962C8B-B14F-4D97-AF65-F5344CB8AC3E}">
        <p14:creationId xmlns:p14="http://schemas.microsoft.com/office/powerpoint/2010/main" val="2391393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Our Services and Hubs (Fixed Slide)">
    <p:bg>
      <p:bgPr>
        <a:solidFill>
          <a:schemeClr val="bg2">
            <a:alpha val="50000"/>
          </a:schemeClr>
        </a:solidFill>
        <a:effectLst/>
      </p:bgPr>
    </p:bg>
    <p:spTree>
      <p:nvGrpSpPr>
        <p:cNvPr id="1" name=""/>
        <p:cNvGrpSpPr/>
        <p:nvPr/>
      </p:nvGrpSpPr>
      <p:grpSpPr>
        <a:xfrm>
          <a:off x="0" y="0"/>
          <a:ext cx="0" cy="0"/>
          <a:chOff x="0" y="0"/>
          <a:chExt cx="0" cy="0"/>
        </a:xfrm>
      </p:grpSpPr>
      <p:sp>
        <p:nvSpPr>
          <p:cNvPr id="118" name="Text Placeholder 103">
            <a:extLst>
              <a:ext uri="{FF2B5EF4-FFF2-40B4-BE49-F238E27FC236}">
                <a16:creationId xmlns:a16="http://schemas.microsoft.com/office/drawing/2014/main" id="{7F46B46A-E3B9-1DD0-E978-00ABB374C680}"/>
              </a:ext>
            </a:extLst>
          </p:cNvPr>
          <p:cNvSpPr>
            <a:spLocks noGrp="1"/>
          </p:cNvSpPr>
          <p:nvPr>
            <p:ph type="body" sz="quarter" idx="28"/>
          </p:nvPr>
        </p:nvSpPr>
        <p:spPr>
          <a:xfrm>
            <a:off x="3490417" y="1385512"/>
            <a:ext cx="2927179" cy="337236"/>
          </a:xfrm>
        </p:spPr>
        <p:txBody>
          <a:bodyPr/>
          <a:lstStyle>
            <a:lvl1pPr marL="0" indent="0">
              <a:lnSpc>
                <a:spcPct val="130000"/>
              </a:lnSpc>
              <a:spcAft>
                <a:spcPts val="450"/>
              </a:spcAft>
              <a:buFontTx/>
              <a:buNone/>
              <a:defRPr>
                <a:latin typeface="+mj-lt"/>
              </a:defRPr>
            </a:lvl1pPr>
          </a:lstStyle>
          <a:p>
            <a:pPr lvl="0"/>
            <a:r>
              <a:rPr lang="en-GB"/>
              <a:t>Click to edit</a:t>
            </a:r>
          </a:p>
          <a:p>
            <a:pPr lvl="0"/>
            <a:endParaRPr lang="en-GB"/>
          </a:p>
          <a:p>
            <a:pPr lvl="0"/>
            <a:endParaRPr lang="en-GB"/>
          </a:p>
          <a:p>
            <a:pPr lvl="0"/>
            <a:endParaRPr lang="en-GB"/>
          </a:p>
          <a:p>
            <a:pPr lvl="0"/>
            <a:endParaRPr lang="en-US"/>
          </a:p>
          <a:p>
            <a:pPr lvl="0"/>
            <a:endParaRPr lang="en-US"/>
          </a:p>
          <a:p>
            <a:pPr lvl="0"/>
            <a:endParaRPr lang="en-US"/>
          </a:p>
        </p:txBody>
      </p:sp>
      <p:sp>
        <p:nvSpPr>
          <p:cNvPr id="131" name="Regular Pentagon 92">
            <a:extLst>
              <a:ext uri="{FF2B5EF4-FFF2-40B4-BE49-F238E27FC236}">
                <a16:creationId xmlns:a16="http://schemas.microsoft.com/office/drawing/2014/main" id="{000A784A-363A-45D0-CD6A-661BE7D92F85}"/>
              </a:ext>
            </a:extLst>
          </p:cNvPr>
          <p:cNvSpPr/>
          <p:nvPr userDrawn="1"/>
        </p:nvSpPr>
        <p:spPr>
          <a:xfrm>
            <a:off x="3498626" y="1767734"/>
            <a:ext cx="315311" cy="315311"/>
          </a:xfrm>
          <a:prstGeom prst="pent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132" name="Regular Pentagon 10">
            <a:extLst>
              <a:ext uri="{FF2B5EF4-FFF2-40B4-BE49-F238E27FC236}">
                <a16:creationId xmlns:a16="http://schemas.microsoft.com/office/drawing/2014/main" id="{A46C191E-3D49-C42A-58F8-B8A97DFBBBB6}"/>
              </a:ext>
            </a:extLst>
          </p:cNvPr>
          <p:cNvSpPr/>
          <p:nvPr userDrawn="1"/>
        </p:nvSpPr>
        <p:spPr>
          <a:xfrm>
            <a:off x="3498626" y="2192571"/>
            <a:ext cx="315311" cy="315311"/>
          </a:xfrm>
          <a:prstGeom prst="pent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133" name="Regular Pentagon 93">
            <a:extLst>
              <a:ext uri="{FF2B5EF4-FFF2-40B4-BE49-F238E27FC236}">
                <a16:creationId xmlns:a16="http://schemas.microsoft.com/office/drawing/2014/main" id="{32E90341-4C24-8DB3-FCF8-3BFBE3F5C61C}"/>
              </a:ext>
            </a:extLst>
          </p:cNvPr>
          <p:cNvSpPr/>
          <p:nvPr userDrawn="1"/>
        </p:nvSpPr>
        <p:spPr>
          <a:xfrm>
            <a:off x="3498626" y="3307617"/>
            <a:ext cx="315311" cy="315311"/>
          </a:xfrm>
          <a:prstGeom prst="pent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106" name="Oval 105">
            <a:extLst>
              <a:ext uri="{FF2B5EF4-FFF2-40B4-BE49-F238E27FC236}">
                <a16:creationId xmlns:a16="http://schemas.microsoft.com/office/drawing/2014/main" id="{68B35F97-E2F9-5CB4-D2B0-0B7337F2585E}"/>
              </a:ext>
            </a:extLst>
          </p:cNvPr>
          <p:cNvSpPr/>
          <p:nvPr userDrawn="1"/>
        </p:nvSpPr>
        <p:spPr>
          <a:xfrm>
            <a:off x="335699" y="4449472"/>
            <a:ext cx="315311" cy="315311"/>
          </a:xfrm>
          <a:prstGeom prst="ellipse">
            <a:avLst/>
          </a:prstGeom>
          <a:solidFill>
            <a:srgbClr val="F8C9DD"/>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107" name="Oval 106">
            <a:extLst>
              <a:ext uri="{FF2B5EF4-FFF2-40B4-BE49-F238E27FC236}">
                <a16:creationId xmlns:a16="http://schemas.microsoft.com/office/drawing/2014/main" id="{A998A56D-E3F4-6762-B2C0-72D3BB1B4FDC}"/>
              </a:ext>
            </a:extLst>
          </p:cNvPr>
          <p:cNvSpPr/>
          <p:nvPr userDrawn="1"/>
        </p:nvSpPr>
        <p:spPr>
          <a:xfrm>
            <a:off x="335699" y="4030557"/>
            <a:ext cx="315311" cy="315311"/>
          </a:xfrm>
          <a:prstGeom prst="ellipse">
            <a:avLst/>
          </a:prstGeom>
          <a:solidFill>
            <a:srgbClr val="F8C9DD"/>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108" name="Oval 107">
            <a:extLst>
              <a:ext uri="{FF2B5EF4-FFF2-40B4-BE49-F238E27FC236}">
                <a16:creationId xmlns:a16="http://schemas.microsoft.com/office/drawing/2014/main" id="{D9A36CCF-2DD9-D192-0720-47E0AF3B1567}"/>
              </a:ext>
            </a:extLst>
          </p:cNvPr>
          <p:cNvSpPr/>
          <p:nvPr userDrawn="1"/>
        </p:nvSpPr>
        <p:spPr>
          <a:xfrm>
            <a:off x="335699" y="3343529"/>
            <a:ext cx="315311" cy="315311"/>
          </a:xfrm>
          <a:prstGeom prst="ellipse">
            <a:avLst/>
          </a:prstGeom>
          <a:solidFill>
            <a:srgbClr val="F8C9DD"/>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109" name="Oval 108">
            <a:extLst>
              <a:ext uri="{FF2B5EF4-FFF2-40B4-BE49-F238E27FC236}">
                <a16:creationId xmlns:a16="http://schemas.microsoft.com/office/drawing/2014/main" id="{340D88B2-46AB-23B5-3E17-6E64C7EAF333}"/>
              </a:ext>
            </a:extLst>
          </p:cNvPr>
          <p:cNvSpPr/>
          <p:nvPr userDrawn="1"/>
        </p:nvSpPr>
        <p:spPr>
          <a:xfrm>
            <a:off x="335699" y="2894409"/>
            <a:ext cx="315311" cy="315311"/>
          </a:xfrm>
          <a:prstGeom prst="ellipse">
            <a:avLst/>
          </a:prstGeom>
          <a:solidFill>
            <a:srgbClr val="F8C9DD"/>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5" name="Slide Number Placeholder 4">
            <a:extLst>
              <a:ext uri="{FF2B5EF4-FFF2-40B4-BE49-F238E27FC236}">
                <a16:creationId xmlns:a16="http://schemas.microsoft.com/office/drawing/2014/main" id="{CB6771C8-BD3B-0264-463B-35621DEC5A73}"/>
              </a:ext>
            </a:extLst>
          </p:cNvPr>
          <p:cNvSpPr>
            <a:spLocks noGrp="1"/>
          </p:cNvSpPr>
          <p:nvPr>
            <p:ph type="sldNum" sz="quarter" idx="12"/>
          </p:nvPr>
        </p:nvSpPr>
        <p:spPr/>
        <p:txBody>
          <a:bodyPr/>
          <a:lstStyle/>
          <a:p>
            <a:fld id="{48F63A3B-78C7-47BE-AE5E-E10140E04643}" type="slidenum">
              <a:rPr lang="en-US" smtClean="0"/>
              <a:pPr/>
              <a:t>‹#›</a:t>
            </a:fld>
            <a:endParaRPr lang="en-US"/>
          </a:p>
        </p:txBody>
      </p:sp>
      <p:cxnSp>
        <p:nvCxnSpPr>
          <p:cNvPr id="6" name="Straight Connector 5">
            <a:extLst>
              <a:ext uri="{FF2B5EF4-FFF2-40B4-BE49-F238E27FC236}">
                <a16:creationId xmlns:a16="http://schemas.microsoft.com/office/drawing/2014/main" id="{72472816-FEEC-2CBC-EC13-C067411A048B}"/>
              </a:ext>
            </a:extLst>
          </p:cNvPr>
          <p:cNvCxnSpPr>
            <a:cxnSpLocks/>
          </p:cNvCxnSpPr>
          <p:nvPr userDrawn="1"/>
        </p:nvCxnSpPr>
        <p:spPr>
          <a:xfrm>
            <a:off x="342000" y="1037816"/>
            <a:ext cx="696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Map of the UK with the NSPCC Regional hubs, National hubs and other services">
            <a:extLst>
              <a:ext uri="{FF2B5EF4-FFF2-40B4-BE49-F238E27FC236}">
                <a16:creationId xmlns:a16="http://schemas.microsoft.com/office/drawing/2014/main" id="{08342628-2A0A-E04B-0E7D-BC40D69BAA76}"/>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652191" y="331202"/>
            <a:ext cx="5389300" cy="6183898"/>
          </a:xfrm>
          <a:prstGeom prst="rect">
            <a:avLst/>
          </a:prstGeom>
        </p:spPr>
      </p:pic>
      <p:sp>
        <p:nvSpPr>
          <p:cNvPr id="10" name="Content Placeholder 9">
            <a:extLst>
              <a:ext uri="{FF2B5EF4-FFF2-40B4-BE49-F238E27FC236}">
                <a16:creationId xmlns:a16="http://schemas.microsoft.com/office/drawing/2014/main" id="{A409EF57-FFBD-855E-2EE7-5088E2D4225A}"/>
              </a:ext>
            </a:extLst>
          </p:cNvPr>
          <p:cNvSpPr txBox="1">
            <a:spLocks/>
          </p:cNvSpPr>
          <p:nvPr userDrawn="1"/>
        </p:nvSpPr>
        <p:spPr>
          <a:xfrm>
            <a:off x="610457" y="1827013"/>
            <a:ext cx="2658776" cy="478349"/>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rtl="0">
              <a:lnSpc>
                <a:spcPct val="100000"/>
              </a:lnSpc>
              <a:spcBef>
                <a:spcPts val="900"/>
              </a:spcBef>
              <a:spcAft>
                <a:spcPts val="0"/>
              </a:spcAft>
              <a:buClr>
                <a:schemeClr val="dk1"/>
              </a:buClr>
              <a:buSzPct val="61111"/>
              <a:buFont typeface="Arial"/>
              <a:buNone/>
            </a:pPr>
            <a:endParaRPr lang="en-GB" sz="1350">
              <a:latin typeface="NSPCC" panose="02000000000000000000" pitchFamily="2" charset="77"/>
            </a:endParaRPr>
          </a:p>
        </p:txBody>
      </p:sp>
      <p:sp>
        <p:nvSpPr>
          <p:cNvPr id="21" name="Rectangle 20">
            <a:extLst>
              <a:ext uri="{FF2B5EF4-FFF2-40B4-BE49-F238E27FC236}">
                <a16:creationId xmlns:a16="http://schemas.microsoft.com/office/drawing/2014/main" id="{35A8D18B-E332-24A1-4E2C-690DA065BA65}"/>
              </a:ext>
            </a:extLst>
          </p:cNvPr>
          <p:cNvSpPr/>
          <p:nvPr userDrawn="1"/>
        </p:nvSpPr>
        <p:spPr>
          <a:xfrm>
            <a:off x="338893" y="5409304"/>
            <a:ext cx="315311" cy="315311"/>
          </a:xfrm>
          <a:prstGeom prst="rect">
            <a:avLst/>
          </a:prstGeom>
          <a:solidFill>
            <a:srgbClr val="FCCE4F"/>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23" name="Rectangle 22">
            <a:extLst>
              <a:ext uri="{FF2B5EF4-FFF2-40B4-BE49-F238E27FC236}">
                <a16:creationId xmlns:a16="http://schemas.microsoft.com/office/drawing/2014/main" id="{992F5CC2-2A1D-2F6C-A5B9-64C74CA57E6B}"/>
              </a:ext>
            </a:extLst>
          </p:cNvPr>
          <p:cNvSpPr/>
          <p:nvPr userDrawn="1"/>
        </p:nvSpPr>
        <p:spPr>
          <a:xfrm>
            <a:off x="338893" y="5832204"/>
            <a:ext cx="315311" cy="315311"/>
          </a:xfrm>
          <a:prstGeom prst="rect">
            <a:avLst/>
          </a:prstGeom>
          <a:solidFill>
            <a:srgbClr val="FCCE4F"/>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25" name="Rectangle 24">
            <a:extLst>
              <a:ext uri="{FF2B5EF4-FFF2-40B4-BE49-F238E27FC236}">
                <a16:creationId xmlns:a16="http://schemas.microsoft.com/office/drawing/2014/main" id="{6C057474-E7E4-481C-0A4B-6212A2BEF882}"/>
              </a:ext>
            </a:extLst>
          </p:cNvPr>
          <p:cNvSpPr/>
          <p:nvPr userDrawn="1"/>
        </p:nvSpPr>
        <p:spPr>
          <a:xfrm>
            <a:off x="338893" y="6234997"/>
            <a:ext cx="315311" cy="315311"/>
          </a:xfrm>
          <a:prstGeom prst="rect">
            <a:avLst/>
          </a:prstGeom>
          <a:solidFill>
            <a:srgbClr val="FCCE4F"/>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32" name="Regular Pentagon 22">
            <a:extLst>
              <a:ext uri="{FF2B5EF4-FFF2-40B4-BE49-F238E27FC236}">
                <a16:creationId xmlns:a16="http://schemas.microsoft.com/office/drawing/2014/main" id="{7B087242-E65F-1F9B-F824-B33E1FBC38B8}"/>
              </a:ext>
            </a:extLst>
          </p:cNvPr>
          <p:cNvSpPr/>
          <p:nvPr userDrawn="1"/>
        </p:nvSpPr>
        <p:spPr>
          <a:xfrm>
            <a:off x="3498626" y="2897892"/>
            <a:ext cx="315311" cy="315311"/>
          </a:xfrm>
          <a:prstGeom prst="pent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36" name="Regular Pentagon 8">
            <a:extLst>
              <a:ext uri="{FF2B5EF4-FFF2-40B4-BE49-F238E27FC236}">
                <a16:creationId xmlns:a16="http://schemas.microsoft.com/office/drawing/2014/main" id="{E6408E90-783B-7C3D-3C78-D2995437A5DE}"/>
              </a:ext>
            </a:extLst>
          </p:cNvPr>
          <p:cNvSpPr/>
          <p:nvPr userDrawn="1"/>
        </p:nvSpPr>
        <p:spPr>
          <a:xfrm>
            <a:off x="3498626" y="3743177"/>
            <a:ext cx="315311" cy="315311"/>
          </a:xfrm>
          <a:prstGeom prst="pent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38" name="Regular Pentagon 94">
            <a:extLst>
              <a:ext uri="{FF2B5EF4-FFF2-40B4-BE49-F238E27FC236}">
                <a16:creationId xmlns:a16="http://schemas.microsoft.com/office/drawing/2014/main" id="{69EA2E0B-CB6C-289F-FA04-CB15ED42F690}"/>
              </a:ext>
            </a:extLst>
          </p:cNvPr>
          <p:cNvSpPr/>
          <p:nvPr userDrawn="1"/>
        </p:nvSpPr>
        <p:spPr>
          <a:xfrm>
            <a:off x="3498626" y="4431544"/>
            <a:ext cx="315311" cy="315311"/>
          </a:xfrm>
          <a:prstGeom prst="pent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40" name="Rectangle 39">
            <a:extLst>
              <a:ext uri="{FF2B5EF4-FFF2-40B4-BE49-F238E27FC236}">
                <a16:creationId xmlns:a16="http://schemas.microsoft.com/office/drawing/2014/main" id="{2359C7F7-4DD4-DC6E-9F2F-CB6D6F9713AB}"/>
              </a:ext>
              <a:ext uri="{C183D7F6-B498-43B3-948B-1728B52AA6E4}">
                <adec:decorative xmlns:adec="http://schemas.microsoft.com/office/drawing/2017/decorative" val="1"/>
              </a:ext>
            </a:extLst>
          </p:cNvPr>
          <p:cNvSpPr/>
          <p:nvPr userDrawn="1"/>
        </p:nvSpPr>
        <p:spPr>
          <a:xfrm>
            <a:off x="8372163" y="2976312"/>
            <a:ext cx="315311" cy="3153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1</a:t>
            </a:r>
          </a:p>
        </p:txBody>
      </p:sp>
      <p:sp>
        <p:nvSpPr>
          <p:cNvPr id="41" name="Rectangle 40">
            <a:extLst>
              <a:ext uri="{FF2B5EF4-FFF2-40B4-BE49-F238E27FC236}">
                <a16:creationId xmlns:a16="http://schemas.microsoft.com/office/drawing/2014/main" id="{B5B98D31-F6F8-653F-BA26-06B54A46BE9C}"/>
              </a:ext>
              <a:ext uri="{C183D7F6-B498-43B3-948B-1728B52AA6E4}">
                <adec:decorative xmlns:adec="http://schemas.microsoft.com/office/drawing/2017/decorative" val="1"/>
              </a:ext>
            </a:extLst>
          </p:cNvPr>
          <p:cNvSpPr/>
          <p:nvPr userDrawn="1"/>
        </p:nvSpPr>
        <p:spPr>
          <a:xfrm>
            <a:off x="7851901" y="2724063"/>
            <a:ext cx="315311" cy="3153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1</a:t>
            </a:r>
          </a:p>
        </p:txBody>
      </p:sp>
      <p:sp>
        <p:nvSpPr>
          <p:cNvPr id="42" name="Rectangle 41">
            <a:extLst>
              <a:ext uri="{FF2B5EF4-FFF2-40B4-BE49-F238E27FC236}">
                <a16:creationId xmlns:a16="http://schemas.microsoft.com/office/drawing/2014/main" id="{106E0B1E-5938-0A9E-899F-196095EF46BD}"/>
              </a:ext>
              <a:ext uri="{C183D7F6-B498-43B3-948B-1728B52AA6E4}">
                <adec:decorative xmlns:adec="http://schemas.microsoft.com/office/drawing/2017/decorative" val="1"/>
              </a:ext>
            </a:extLst>
          </p:cNvPr>
          <p:cNvSpPr/>
          <p:nvPr userDrawn="1"/>
        </p:nvSpPr>
        <p:spPr>
          <a:xfrm>
            <a:off x="9673521" y="1924565"/>
            <a:ext cx="315311" cy="315311"/>
          </a:xfrm>
          <a:prstGeom prst="rect">
            <a:avLst/>
          </a:prstGeom>
          <a:solidFill>
            <a:srgbClr val="FCCE4F"/>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2</a:t>
            </a:r>
          </a:p>
        </p:txBody>
      </p:sp>
      <p:sp>
        <p:nvSpPr>
          <p:cNvPr id="43" name="Rectangle 42">
            <a:extLst>
              <a:ext uri="{FF2B5EF4-FFF2-40B4-BE49-F238E27FC236}">
                <a16:creationId xmlns:a16="http://schemas.microsoft.com/office/drawing/2014/main" id="{A2FB9317-6066-F530-5C9D-E892B3B07810}"/>
              </a:ext>
              <a:ext uri="{C183D7F6-B498-43B3-948B-1728B52AA6E4}">
                <adec:decorative xmlns:adec="http://schemas.microsoft.com/office/drawing/2017/decorative" val="1"/>
              </a:ext>
            </a:extLst>
          </p:cNvPr>
          <p:cNvSpPr/>
          <p:nvPr userDrawn="1"/>
        </p:nvSpPr>
        <p:spPr>
          <a:xfrm>
            <a:off x="9367655" y="4983300"/>
            <a:ext cx="315311" cy="315311"/>
          </a:xfrm>
          <a:prstGeom prst="rect">
            <a:avLst/>
          </a:prstGeom>
          <a:solidFill>
            <a:srgbClr val="FCCE4F"/>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3</a:t>
            </a:r>
          </a:p>
        </p:txBody>
      </p:sp>
      <p:sp>
        <p:nvSpPr>
          <p:cNvPr id="44" name="Regular Pentagon 98">
            <a:extLst>
              <a:ext uri="{FF2B5EF4-FFF2-40B4-BE49-F238E27FC236}">
                <a16:creationId xmlns:a16="http://schemas.microsoft.com/office/drawing/2014/main" id="{939C30F1-71CB-AD65-3A35-184B38EA85E9}"/>
              </a:ext>
              <a:ext uri="{C183D7F6-B498-43B3-948B-1728B52AA6E4}">
                <adec:decorative xmlns:adec="http://schemas.microsoft.com/office/drawing/2017/decorative" val="1"/>
              </a:ext>
            </a:extLst>
          </p:cNvPr>
          <p:cNvSpPr/>
          <p:nvPr userDrawn="1"/>
        </p:nvSpPr>
        <p:spPr>
          <a:xfrm>
            <a:off x="9334458" y="5829078"/>
            <a:ext cx="315311" cy="315311"/>
          </a:xfrm>
          <a:prstGeom prst="pentagon">
            <a:avLst/>
          </a:prstGeom>
          <a:solidFill>
            <a:srgbClr val="B1DDDE"/>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6</a:t>
            </a:r>
          </a:p>
        </p:txBody>
      </p:sp>
      <p:sp>
        <p:nvSpPr>
          <p:cNvPr id="45" name="Regular Pentagon 99">
            <a:extLst>
              <a:ext uri="{FF2B5EF4-FFF2-40B4-BE49-F238E27FC236}">
                <a16:creationId xmlns:a16="http://schemas.microsoft.com/office/drawing/2014/main" id="{83EDB3F2-2DCB-DC6C-C537-A08C24FD6BA8}"/>
              </a:ext>
              <a:ext uri="{C183D7F6-B498-43B3-948B-1728B52AA6E4}">
                <adec:decorative xmlns:adec="http://schemas.microsoft.com/office/drawing/2017/decorative" val="1"/>
              </a:ext>
            </a:extLst>
          </p:cNvPr>
          <p:cNvSpPr/>
          <p:nvPr userDrawn="1"/>
        </p:nvSpPr>
        <p:spPr>
          <a:xfrm>
            <a:off x="9346843" y="2256786"/>
            <a:ext cx="315311" cy="315311"/>
          </a:xfrm>
          <a:prstGeom prst="pentagon">
            <a:avLst/>
          </a:prstGeom>
          <a:solidFill>
            <a:srgbClr val="B1DDDE"/>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6</a:t>
            </a:r>
          </a:p>
        </p:txBody>
      </p:sp>
      <p:sp>
        <p:nvSpPr>
          <p:cNvPr id="46" name="Regular Pentagon 100">
            <a:extLst>
              <a:ext uri="{FF2B5EF4-FFF2-40B4-BE49-F238E27FC236}">
                <a16:creationId xmlns:a16="http://schemas.microsoft.com/office/drawing/2014/main" id="{39A8147E-EB27-15D2-0480-2D29CB733F77}"/>
              </a:ext>
              <a:ext uri="{C183D7F6-B498-43B3-948B-1728B52AA6E4}">
                <adec:decorative xmlns:adec="http://schemas.microsoft.com/office/drawing/2017/decorative" val="1"/>
              </a:ext>
            </a:extLst>
          </p:cNvPr>
          <p:cNvSpPr/>
          <p:nvPr userDrawn="1"/>
        </p:nvSpPr>
        <p:spPr>
          <a:xfrm>
            <a:off x="10895555" y="3344179"/>
            <a:ext cx="315311" cy="315311"/>
          </a:xfrm>
          <a:prstGeom prst="pentagon">
            <a:avLst/>
          </a:prstGeom>
          <a:solidFill>
            <a:srgbClr val="B1DDDE"/>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6</a:t>
            </a:r>
          </a:p>
        </p:txBody>
      </p:sp>
      <p:sp>
        <p:nvSpPr>
          <p:cNvPr id="47" name="Regular Pentagon 101">
            <a:extLst>
              <a:ext uri="{FF2B5EF4-FFF2-40B4-BE49-F238E27FC236}">
                <a16:creationId xmlns:a16="http://schemas.microsoft.com/office/drawing/2014/main" id="{BEA734FC-8022-5422-FFE0-4CBA7167D591}"/>
              </a:ext>
              <a:ext uri="{C183D7F6-B498-43B3-948B-1728B52AA6E4}">
                <adec:decorative xmlns:adec="http://schemas.microsoft.com/office/drawing/2017/decorative" val="1"/>
              </a:ext>
            </a:extLst>
          </p:cNvPr>
          <p:cNvSpPr/>
          <p:nvPr userDrawn="1"/>
        </p:nvSpPr>
        <p:spPr>
          <a:xfrm>
            <a:off x="10269330" y="4164370"/>
            <a:ext cx="315311" cy="315311"/>
          </a:xfrm>
          <a:prstGeom prst="pentagon">
            <a:avLst/>
          </a:prstGeom>
          <a:solidFill>
            <a:srgbClr val="B1DDDE"/>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6</a:t>
            </a:r>
          </a:p>
        </p:txBody>
      </p:sp>
      <p:sp>
        <p:nvSpPr>
          <p:cNvPr id="48" name="Regular Pentagon 102">
            <a:extLst>
              <a:ext uri="{FF2B5EF4-FFF2-40B4-BE49-F238E27FC236}">
                <a16:creationId xmlns:a16="http://schemas.microsoft.com/office/drawing/2014/main" id="{D53320C6-FFF4-CB41-BA5C-BCA4A5FE9DD3}"/>
              </a:ext>
              <a:ext uri="{C183D7F6-B498-43B3-948B-1728B52AA6E4}">
                <adec:decorative xmlns:adec="http://schemas.microsoft.com/office/drawing/2017/decorative" val="1"/>
              </a:ext>
            </a:extLst>
          </p:cNvPr>
          <p:cNvSpPr/>
          <p:nvPr userDrawn="1"/>
        </p:nvSpPr>
        <p:spPr>
          <a:xfrm>
            <a:off x="9970071" y="3538143"/>
            <a:ext cx="315311" cy="315311"/>
          </a:xfrm>
          <a:prstGeom prst="pentagon">
            <a:avLst/>
          </a:prstGeom>
          <a:solidFill>
            <a:srgbClr val="B1DDDE"/>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1</a:t>
            </a:r>
          </a:p>
        </p:txBody>
      </p:sp>
      <p:sp>
        <p:nvSpPr>
          <p:cNvPr id="49" name="Regular Pentagon 103">
            <a:extLst>
              <a:ext uri="{FF2B5EF4-FFF2-40B4-BE49-F238E27FC236}">
                <a16:creationId xmlns:a16="http://schemas.microsoft.com/office/drawing/2014/main" id="{9CFB1E1B-4F90-9C43-7352-BE230277F2C4}"/>
              </a:ext>
              <a:ext uri="{C183D7F6-B498-43B3-948B-1728B52AA6E4}">
                <adec:decorative xmlns:adec="http://schemas.microsoft.com/office/drawing/2017/decorative" val="1"/>
              </a:ext>
            </a:extLst>
          </p:cNvPr>
          <p:cNvSpPr/>
          <p:nvPr userDrawn="1"/>
        </p:nvSpPr>
        <p:spPr>
          <a:xfrm>
            <a:off x="10904791" y="5245024"/>
            <a:ext cx="315311" cy="315311"/>
          </a:xfrm>
          <a:prstGeom prst="pentagon">
            <a:avLst/>
          </a:prstGeom>
          <a:solidFill>
            <a:srgbClr val="B1DDDE"/>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6</a:t>
            </a:r>
          </a:p>
        </p:txBody>
      </p:sp>
      <p:sp>
        <p:nvSpPr>
          <p:cNvPr id="50" name="Regular Pentagon 12">
            <a:extLst>
              <a:ext uri="{FF2B5EF4-FFF2-40B4-BE49-F238E27FC236}">
                <a16:creationId xmlns:a16="http://schemas.microsoft.com/office/drawing/2014/main" id="{DED8E870-1799-15B0-B3F3-1CCF35690ABF}"/>
              </a:ext>
              <a:ext uri="{C183D7F6-B498-43B3-948B-1728B52AA6E4}">
                <adec:decorative xmlns:adec="http://schemas.microsoft.com/office/drawing/2017/decorative" val="1"/>
              </a:ext>
            </a:extLst>
          </p:cNvPr>
          <p:cNvSpPr/>
          <p:nvPr userDrawn="1"/>
        </p:nvSpPr>
        <p:spPr>
          <a:xfrm>
            <a:off x="8148339" y="2687355"/>
            <a:ext cx="315311" cy="315311"/>
          </a:xfrm>
          <a:prstGeom prst="pentagon">
            <a:avLst/>
          </a:prstGeom>
          <a:solidFill>
            <a:srgbClr val="B1DDDE"/>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5</a:t>
            </a:r>
          </a:p>
        </p:txBody>
      </p:sp>
      <p:sp>
        <p:nvSpPr>
          <p:cNvPr id="51" name="Regular Pentagon 15">
            <a:extLst>
              <a:ext uri="{FF2B5EF4-FFF2-40B4-BE49-F238E27FC236}">
                <a16:creationId xmlns:a16="http://schemas.microsoft.com/office/drawing/2014/main" id="{39BB2E15-2202-ABCA-1A9E-0C3F692AF1A2}"/>
              </a:ext>
              <a:ext uri="{C183D7F6-B498-43B3-948B-1728B52AA6E4}">
                <adec:decorative xmlns:adec="http://schemas.microsoft.com/office/drawing/2017/decorative" val="1"/>
              </a:ext>
            </a:extLst>
          </p:cNvPr>
          <p:cNvSpPr/>
          <p:nvPr userDrawn="1"/>
        </p:nvSpPr>
        <p:spPr>
          <a:xfrm>
            <a:off x="9521263" y="2442143"/>
            <a:ext cx="315311" cy="315311"/>
          </a:xfrm>
          <a:prstGeom prst="pentagon">
            <a:avLst/>
          </a:prstGeom>
          <a:solidFill>
            <a:srgbClr val="B1DDDE"/>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2</a:t>
            </a:r>
          </a:p>
        </p:txBody>
      </p:sp>
      <p:sp>
        <p:nvSpPr>
          <p:cNvPr id="52" name="Regular Pentagon 16">
            <a:extLst>
              <a:ext uri="{FF2B5EF4-FFF2-40B4-BE49-F238E27FC236}">
                <a16:creationId xmlns:a16="http://schemas.microsoft.com/office/drawing/2014/main" id="{09728323-25CA-994F-B6CD-17F245EF4AC8}"/>
              </a:ext>
              <a:ext uri="{C183D7F6-B498-43B3-948B-1728B52AA6E4}">
                <adec:decorative xmlns:adec="http://schemas.microsoft.com/office/drawing/2017/decorative" val="1"/>
              </a:ext>
            </a:extLst>
          </p:cNvPr>
          <p:cNvSpPr/>
          <p:nvPr userDrawn="1"/>
        </p:nvSpPr>
        <p:spPr>
          <a:xfrm>
            <a:off x="10448915" y="5291361"/>
            <a:ext cx="315311" cy="315311"/>
          </a:xfrm>
          <a:prstGeom prst="pentagon">
            <a:avLst/>
          </a:prstGeom>
          <a:solidFill>
            <a:srgbClr val="B1DDDE"/>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2</a:t>
            </a:r>
          </a:p>
        </p:txBody>
      </p:sp>
      <p:sp>
        <p:nvSpPr>
          <p:cNvPr id="53" name="Regular Pentagon 17">
            <a:extLst>
              <a:ext uri="{FF2B5EF4-FFF2-40B4-BE49-F238E27FC236}">
                <a16:creationId xmlns:a16="http://schemas.microsoft.com/office/drawing/2014/main" id="{1C01DE5D-F12D-29E5-5BD5-CB2699A13667}"/>
              </a:ext>
              <a:ext uri="{C183D7F6-B498-43B3-948B-1728B52AA6E4}">
                <adec:decorative xmlns:adec="http://schemas.microsoft.com/office/drawing/2017/decorative" val="1"/>
              </a:ext>
            </a:extLst>
          </p:cNvPr>
          <p:cNvSpPr/>
          <p:nvPr userDrawn="1"/>
        </p:nvSpPr>
        <p:spPr>
          <a:xfrm>
            <a:off x="10448915" y="5053018"/>
            <a:ext cx="315311" cy="315311"/>
          </a:xfrm>
          <a:prstGeom prst="pentagon">
            <a:avLst/>
          </a:prstGeom>
          <a:solidFill>
            <a:srgbClr val="B1DDDE"/>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4</a:t>
            </a:r>
          </a:p>
        </p:txBody>
      </p:sp>
      <p:sp>
        <p:nvSpPr>
          <p:cNvPr id="54" name="Oval 53">
            <a:extLst>
              <a:ext uri="{FF2B5EF4-FFF2-40B4-BE49-F238E27FC236}">
                <a16:creationId xmlns:a16="http://schemas.microsoft.com/office/drawing/2014/main" id="{B73CD388-B2C1-B9E4-B06D-3033919EB0BA}"/>
              </a:ext>
              <a:ext uri="{C183D7F6-B498-43B3-948B-1728B52AA6E4}">
                <adec:decorative xmlns:adec="http://schemas.microsoft.com/office/drawing/2017/decorative" val="1"/>
              </a:ext>
            </a:extLst>
          </p:cNvPr>
          <p:cNvSpPr/>
          <p:nvPr userDrawn="1"/>
        </p:nvSpPr>
        <p:spPr>
          <a:xfrm>
            <a:off x="10490047" y="3843805"/>
            <a:ext cx="315311" cy="3153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3</a:t>
            </a:r>
          </a:p>
        </p:txBody>
      </p:sp>
      <p:sp>
        <p:nvSpPr>
          <p:cNvPr id="55" name="Oval 54">
            <a:extLst>
              <a:ext uri="{FF2B5EF4-FFF2-40B4-BE49-F238E27FC236}">
                <a16:creationId xmlns:a16="http://schemas.microsoft.com/office/drawing/2014/main" id="{A24416BA-5E54-9FEE-E553-54F085C06123}"/>
              </a:ext>
              <a:ext uri="{C183D7F6-B498-43B3-948B-1728B52AA6E4}">
                <adec:decorative xmlns:adec="http://schemas.microsoft.com/office/drawing/2017/decorative" val="1"/>
              </a:ext>
            </a:extLst>
          </p:cNvPr>
          <p:cNvSpPr/>
          <p:nvPr userDrawn="1"/>
        </p:nvSpPr>
        <p:spPr>
          <a:xfrm>
            <a:off x="10664998" y="5258004"/>
            <a:ext cx="315311" cy="3153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2</a:t>
            </a:r>
          </a:p>
        </p:txBody>
      </p:sp>
      <p:sp>
        <p:nvSpPr>
          <p:cNvPr id="56" name="Oval 55">
            <a:extLst>
              <a:ext uri="{FF2B5EF4-FFF2-40B4-BE49-F238E27FC236}">
                <a16:creationId xmlns:a16="http://schemas.microsoft.com/office/drawing/2014/main" id="{A48ABFE8-F2CC-6BC2-8D5A-E1D492B0A31D}"/>
              </a:ext>
              <a:ext uri="{C183D7F6-B498-43B3-948B-1728B52AA6E4}">
                <adec:decorative xmlns:adec="http://schemas.microsoft.com/office/drawing/2017/decorative" val="1"/>
              </a:ext>
            </a:extLst>
          </p:cNvPr>
          <p:cNvSpPr/>
          <p:nvPr userDrawn="1"/>
        </p:nvSpPr>
        <p:spPr>
          <a:xfrm>
            <a:off x="9939783" y="3928444"/>
            <a:ext cx="315311" cy="3153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5</a:t>
            </a:r>
          </a:p>
        </p:txBody>
      </p:sp>
      <p:sp>
        <p:nvSpPr>
          <p:cNvPr id="57" name="Oval 56">
            <a:extLst>
              <a:ext uri="{FF2B5EF4-FFF2-40B4-BE49-F238E27FC236}">
                <a16:creationId xmlns:a16="http://schemas.microsoft.com/office/drawing/2014/main" id="{27C8B00B-4C4C-0B76-8032-45971E1D1A07}"/>
              </a:ext>
              <a:ext uri="{C183D7F6-B498-43B3-948B-1728B52AA6E4}">
                <adec:decorative xmlns:adec="http://schemas.microsoft.com/office/drawing/2017/decorative" val="1"/>
              </a:ext>
            </a:extLst>
          </p:cNvPr>
          <p:cNvSpPr/>
          <p:nvPr userDrawn="1"/>
        </p:nvSpPr>
        <p:spPr>
          <a:xfrm>
            <a:off x="10680763" y="4937439"/>
            <a:ext cx="315311" cy="3153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1</a:t>
            </a:r>
          </a:p>
        </p:txBody>
      </p:sp>
      <p:sp>
        <p:nvSpPr>
          <p:cNvPr id="58" name="Oval 57">
            <a:extLst>
              <a:ext uri="{FF2B5EF4-FFF2-40B4-BE49-F238E27FC236}">
                <a16:creationId xmlns:a16="http://schemas.microsoft.com/office/drawing/2014/main" id="{94F6FD11-10D5-47FB-BD44-A63E3E83C475}"/>
              </a:ext>
              <a:ext uri="{C183D7F6-B498-43B3-948B-1728B52AA6E4}">
                <adec:decorative xmlns:adec="http://schemas.microsoft.com/office/drawing/2017/decorative" val="1"/>
              </a:ext>
            </a:extLst>
          </p:cNvPr>
          <p:cNvSpPr/>
          <p:nvPr userDrawn="1"/>
        </p:nvSpPr>
        <p:spPr>
          <a:xfrm>
            <a:off x="10395454" y="3323542"/>
            <a:ext cx="315311" cy="3153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4</a:t>
            </a:r>
          </a:p>
        </p:txBody>
      </p:sp>
      <p:sp>
        <p:nvSpPr>
          <p:cNvPr id="59" name="Oval 58">
            <a:extLst>
              <a:ext uri="{FF2B5EF4-FFF2-40B4-BE49-F238E27FC236}">
                <a16:creationId xmlns:a16="http://schemas.microsoft.com/office/drawing/2014/main" id="{102393F2-69E8-9A73-5D38-608652E36418}"/>
              </a:ext>
              <a:ext uri="{C183D7F6-B498-43B3-948B-1728B52AA6E4}">
                <adec:decorative xmlns:adec="http://schemas.microsoft.com/office/drawing/2017/decorative" val="1"/>
              </a:ext>
            </a:extLst>
          </p:cNvPr>
          <p:cNvSpPr/>
          <p:nvPr userDrawn="1"/>
        </p:nvSpPr>
        <p:spPr>
          <a:xfrm>
            <a:off x="10153666" y="5193995"/>
            <a:ext cx="315311" cy="3153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6</a:t>
            </a:r>
          </a:p>
        </p:txBody>
      </p:sp>
      <p:sp>
        <p:nvSpPr>
          <p:cNvPr id="60" name="Freeform 23">
            <a:extLst>
              <a:ext uri="{FF2B5EF4-FFF2-40B4-BE49-F238E27FC236}">
                <a16:creationId xmlns:a16="http://schemas.microsoft.com/office/drawing/2014/main" id="{30A3CF02-0558-93DF-5FC5-B193AB1F0D1E}"/>
              </a:ext>
              <a:ext uri="{C183D7F6-B498-43B3-948B-1728B52AA6E4}">
                <adec:decorative xmlns:adec="http://schemas.microsoft.com/office/drawing/2017/decorative" val="1"/>
              </a:ext>
            </a:extLst>
          </p:cNvPr>
          <p:cNvSpPr/>
          <p:nvPr userDrawn="1"/>
        </p:nvSpPr>
        <p:spPr>
          <a:xfrm>
            <a:off x="10029545" y="6385038"/>
            <a:ext cx="255835" cy="180955"/>
          </a:xfrm>
          <a:custGeom>
            <a:avLst/>
            <a:gdLst>
              <a:gd name="connsiteX0" fmla="*/ 0 w 323194"/>
              <a:gd name="connsiteY0" fmla="*/ 134007 h 228600"/>
              <a:gd name="connsiteX1" fmla="*/ 94594 w 323194"/>
              <a:gd name="connsiteY1" fmla="*/ 63063 h 228600"/>
              <a:gd name="connsiteX2" fmla="*/ 63063 w 323194"/>
              <a:gd name="connsiteY2" fmla="*/ 0 h 228600"/>
              <a:gd name="connsiteX3" fmla="*/ 189187 w 323194"/>
              <a:gd name="connsiteY3" fmla="*/ 0 h 228600"/>
              <a:gd name="connsiteX4" fmla="*/ 268014 w 323194"/>
              <a:gd name="connsiteY4" fmla="*/ 63063 h 228600"/>
              <a:gd name="connsiteX5" fmla="*/ 323194 w 323194"/>
              <a:gd name="connsiteY5" fmla="*/ 118242 h 228600"/>
              <a:gd name="connsiteX6" fmla="*/ 275897 w 323194"/>
              <a:gd name="connsiteY6" fmla="*/ 181304 h 228600"/>
              <a:gd name="connsiteX7" fmla="*/ 275897 w 323194"/>
              <a:gd name="connsiteY7" fmla="*/ 181304 h 228600"/>
              <a:gd name="connsiteX8" fmla="*/ 173421 w 323194"/>
              <a:gd name="connsiteY8" fmla="*/ 228600 h 228600"/>
              <a:gd name="connsiteX9" fmla="*/ 149773 w 323194"/>
              <a:gd name="connsiteY9" fmla="*/ 149773 h 228600"/>
              <a:gd name="connsiteX10" fmla="*/ 118242 w 323194"/>
              <a:gd name="connsiteY10" fmla="*/ 149773 h 228600"/>
              <a:gd name="connsiteX11" fmla="*/ 102476 w 323194"/>
              <a:gd name="connsiteY11" fmla="*/ 220718 h 228600"/>
              <a:gd name="connsiteX12" fmla="*/ 78828 w 323194"/>
              <a:gd name="connsiteY12" fmla="*/ 189187 h 228600"/>
              <a:gd name="connsiteX13" fmla="*/ 7883 w 323194"/>
              <a:gd name="connsiteY13" fmla="*/ 204952 h 228600"/>
              <a:gd name="connsiteX14" fmla="*/ 0 w 323194"/>
              <a:gd name="connsiteY14" fmla="*/ 134007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194" h="228600">
                <a:moveTo>
                  <a:pt x="0" y="134007"/>
                </a:moveTo>
                <a:lnTo>
                  <a:pt x="94594" y="63063"/>
                </a:lnTo>
                <a:lnTo>
                  <a:pt x="63063" y="0"/>
                </a:lnTo>
                <a:lnTo>
                  <a:pt x="189187" y="0"/>
                </a:lnTo>
                <a:lnTo>
                  <a:pt x="268014" y="63063"/>
                </a:lnTo>
                <a:lnTo>
                  <a:pt x="323194" y="118242"/>
                </a:lnTo>
                <a:lnTo>
                  <a:pt x="275897" y="181304"/>
                </a:lnTo>
                <a:lnTo>
                  <a:pt x="275897" y="181304"/>
                </a:lnTo>
                <a:lnTo>
                  <a:pt x="173421" y="228600"/>
                </a:lnTo>
                <a:lnTo>
                  <a:pt x="149773" y="149773"/>
                </a:lnTo>
                <a:lnTo>
                  <a:pt x="118242" y="149773"/>
                </a:lnTo>
                <a:lnTo>
                  <a:pt x="102476" y="220718"/>
                </a:lnTo>
                <a:lnTo>
                  <a:pt x="78828" y="189187"/>
                </a:lnTo>
                <a:lnTo>
                  <a:pt x="7883" y="204952"/>
                </a:lnTo>
                <a:lnTo>
                  <a:pt x="0" y="13400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1" name="Regular Pentagon 24">
            <a:extLst>
              <a:ext uri="{FF2B5EF4-FFF2-40B4-BE49-F238E27FC236}">
                <a16:creationId xmlns:a16="http://schemas.microsoft.com/office/drawing/2014/main" id="{05DDAC17-4B7B-BA76-7B76-CFDE660D68FC}"/>
              </a:ext>
              <a:ext uri="{C183D7F6-B498-43B3-948B-1728B52AA6E4}">
                <adec:decorative xmlns:adec="http://schemas.microsoft.com/office/drawing/2017/decorative" val="1"/>
              </a:ext>
            </a:extLst>
          </p:cNvPr>
          <p:cNvSpPr/>
          <p:nvPr userDrawn="1"/>
        </p:nvSpPr>
        <p:spPr>
          <a:xfrm>
            <a:off x="10118838" y="6340770"/>
            <a:ext cx="315311" cy="315311"/>
          </a:xfrm>
          <a:prstGeom prst="pentagon">
            <a:avLst/>
          </a:prstGeom>
          <a:solidFill>
            <a:srgbClr val="B1DDDE"/>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r>
              <a:rPr lang="en-US" sz="1800" b="1">
                <a:solidFill>
                  <a:schemeClr val="tx1"/>
                </a:solidFill>
                <a:latin typeface="NSPCC Headline" panose="02000000000000000000" pitchFamily="2" charset="77"/>
              </a:rPr>
              <a:t>3</a:t>
            </a:r>
          </a:p>
        </p:txBody>
      </p:sp>
      <p:sp>
        <p:nvSpPr>
          <p:cNvPr id="66" name="Title 2">
            <a:extLst>
              <a:ext uri="{FF2B5EF4-FFF2-40B4-BE49-F238E27FC236}">
                <a16:creationId xmlns:a16="http://schemas.microsoft.com/office/drawing/2014/main" id="{47FAA47A-9B76-C632-61FC-8D888D769DC1}"/>
              </a:ext>
            </a:extLst>
          </p:cNvPr>
          <p:cNvSpPr>
            <a:spLocks noGrp="1"/>
          </p:cNvSpPr>
          <p:nvPr>
            <p:ph type="title"/>
          </p:nvPr>
        </p:nvSpPr>
        <p:spPr>
          <a:xfrm>
            <a:off x="360001" y="363838"/>
            <a:ext cx="6948000" cy="446661"/>
          </a:xfrm>
        </p:spPr>
        <p:txBody>
          <a:bodyPr/>
          <a:lstStyle/>
          <a:p>
            <a:r>
              <a:rPr lang="en-GB"/>
              <a:t>Click to edit Master title</a:t>
            </a:r>
            <a:endParaRPr lang="en-US"/>
          </a:p>
        </p:txBody>
      </p:sp>
      <p:sp>
        <p:nvSpPr>
          <p:cNvPr id="110" name="Oval 109">
            <a:extLst>
              <a:ext uri="{FF2B5EF4-FFF2-40B4-BE49-F238E27FC236}">
                <a16:creationId xmlns:a16="http://schemas.microsoft.com/office/drawing/2014/main" id="{F2AC9424-4D80-FA02-8ECB-5048E24F057E}"/>
              </a:ext>
            </a:extLst>
          </p:cNvPr>
          <p:cNvSpPr/>
          <p:nvPr userDrawn="1"/>
        </p:nvSpPr>
        <p:spPr>
          <a:xfrm>
            <a:off x="335699" y="2201008"/>
            <a:ext cx="315311" cy="315311"/>
          </a:xfrm>
          <a:prstGeom prst="ellipse">
            <a:avLst/>
          </a:prstGeom>
          <a:solidFill>
            <a:srgbClr val="F8C9DD"/>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111" name="Oval 110">
            <a:extLst>
              <a:ext uri="{FF2B5EF4-FFF2-40B4-BE49-F238E27FC236}">
                <a16:creationId xmlns:a16="http://schemas.microsoft.com/office/drawing/2014/main" id="{C5055822-292E-AF0C-8238-8CA4D7621561}"/>
              </a:ext>
            </a:extLst>
          </p:cNvPr>
          <p:cNvSpPr/>
          <p:nvPr userDrawn="1"/>
        </p:nvSpPr>
        <p:spPr>
          <a:xfrm>
            <a:off x="335699" y="1793888"/>
            <a:ext cx="315311" cy="315311"/>
          </a:xfrm>
          <a:prstGeom prst="ellipse">
            <a:avLst/>
          </a:prstGeom>
          <a:solidFill>
            <a:srgbClr val="F8C9DD"/>
          </a:solidFill>
          <a:ln>
            <a:noFill/>
          </a:ln>
        </p:spPr>
        <p:style>
          <a:lnRef idx="2">
            <a:schemeClr val="accent1">
              <a:shade val="50000"/>
            </a:schemeClr>
          </a:lnRef>
          <a:fillRef idx="1">
            <a:schemeClr val="accent1"/>
          </a:fillRef>
          <a:effectRef idx="0">
            <a:schemeClr val="accent1"/>
          </a:effectRef>
          <a:fontRef idx="minor">
            <a:schemeClr val="lt1"/>
          </a:fontRef>
        </p:style>
        <p:txBody>
          <a:bodyPr bIns="13500" rtlCol="0" anchor="ctr"/>
          <a:lstStyle/>
          <a:p>
            <a:pPr algn="ctr"/>
            <a:endParaRPr lang="en-US" sz="1800" b="1">
              <a:solidFill>
                <a:schemeClr val="tx1"/>
              </a:solidFill>
              <a:latin typeface="NSPCC Headline" panose="02000000000000000000" pitchFamily="2" charset="77"/>
            </a:endParaRPr>
          </a:p>
        </p:txBody>
      </p:sp>
      <p:sp>
        <p:nvSpPr>
          <p:cNvPr id="105" name="Text Placeholder 103">
            <a:extLst>
              <a:ext uri="{FF2B5EF4-FFF2-40B4-BE49-F238E27FC236}">
                <a16:creationId xmlns:a16="http://schemas.microsoft.com/office/drawing/2014/main" id="{42449FBD-5D55-2A61-11C3-7090D1868950}"/>
              </a:ext>
            </a:extLst>
          </p:cNvPr>
          <p:cNvSpPr>
            <a:spLocks noGrp="1"/>
          </p:cNvSpPr>
          <p:nvPr>
            <p:ph type="body" sz="quarter" idx="25"/>
          </p:nvPr>
        </p:nvSpPr>
        <p:spPr>
          <a:xfrm>
            <a:off x="418480" y="1806342"/>
            <a:ext cx="2927179" cy="2963483"/>
          </a:xfrm>
        </p:spPr>
        <p:txBody>
          <a:bodyPr/>
          <a:lstStyle>
            <a:lvl1pPr marL="257175" indent="-257175">
              <a:lnSpc>
                <a:spcPct val="130000"/>
              </a:lnSpc>
              <a:spcAft>
                <a:spcPts val="450"/>
              </a:spcAft>
              <a:buFont typeface="+mj-lt"/>
              <a:buAutoNum type="arabicPeriod"/>
              <a:defRPr b="0">
                <a:latin typeface="+mn-lt"/>
              </a:defRPr>
            </a:lvl1pPr>
          </a:lstStyle>
          <a:p>
            <a:pPr lvl="0"/>
            <a:r>
              <a:rPr lang="en-GB"/>
              <a:t>Click to edit</a:t>
            </a:r>
          </a:p>
          <a:p>
            <a:pPr lvl="0"/>
            <a:endParaRPr lang="en-GB"/>
          </a:p>
          <a:p>
            <a:pPr lvl="0"/>
            <a:endParaRPr lang="en-GB"/>
          </a:p>
          <a:p>
            <a:pPr lvl="0"/>
            <a:endParaRPr lang="en-GB"/>
          </a:p>
          <a:p>
            <a:pPr lvl="0"/>
            <a:endParaRPr lang="en-US"/>
          </a:p>
          <a:p>
            <a:pPr lvl="0"/>
            <a:endParaRPr lang="en-US"/>
          </a:p>
          <a:p>
            <a:pPr lvl="0"/>
            <a:endParaRPr lang="en-US"/>
          </a:p>
        </p:txBody>
      </p:sp>
      <p:sp>
        <p:nvSpPr>
          <p:cNvPr id="116" name="Text Placeholder 103">
            <a:extLst>
              <a:ext uri="{FF2B5EF4-FFF2-40B4-BE49-F238E27FC236}">
                <a16:creationId xmlns:a16="http://schemas.microsoft.com/office/drawing/2014/main" id="{99F004D0-1D5D-D08F-8BC6-35B44C9BF60D}"/>
              </a:ext>
            </a:extLst>
          </p:cNvPr>
          <p:cNvSpPr>
            <a:spLocks noGrp="1"/>
          </p:cNvSpPr>
          <p:nvPr>
            <p:ph type="body" sz="quarter" idx="27"/>
          </p:nvPr>
        </p:nvSpPr>
        <p:spPr>
          <a:xfrm>
            <a:off x="350529" y="1385512"/>
            <a:ext cx="2927179" cy="337236"/>
          </a:xfrm>
        </p:spPr>
        <p:txBody>
          <a:bodyPr/>
          <a:lstStyle>
            <a:lvl1pPr marL="0" indent="0">
              <a:lnSpc>
                <a:spcPct val="130000"/>
              </a:lnSpc>
              <a:spcAft>
                <a:spcPts val="450"/>
              </a:spcAft>
              <a:buFontTx/>
              <a:buNone/>
              <a:defRPr>
                <a:latin typeface="+mj-lt"/>
              </a:defRPr>
            </a:lvl1pPr>
          </a:lstStyle>
          <a:p>
            <a:pPr lvl="0"/>
            <a:r>
              <a:rPr lang="en-GB"/>
              <a:t>Click to edit</a:t>
            </a:r>
          </a:p>
          <a:p>
            <a:pPr lvl="0"/>
            <a:endParaRPr lang="en-GB"/>
          </a:p>
          <a:p>
            <a:pPr lvl="0"/>
            <a:endParaRPr lang="en-GB"/>
          </a:p>
          <a:p>
            <a:pPr lvl="0"/>
            <a:endParaRPr lang="en-US"/>
          </a:p>
          <a:p>
            <a:pPr lvl="0"/>
            <a:endParaRPr lang="en-US"/>
          </a:p>
          <a:p>
            <a:pPr lvl="0"/>
            <a:endParaRPr lang="en-US"/>
          </a:p>
        </p:txBody>
      </p:sp>
      <p:sp>
        <p:nvSpPr>
          <p:cNvPr id="124" name="Text Placeholder 103">
            <a:extLst>
              <a:ext uri="{FF2B5EF4-FFF2-40B4-BE49-F238E27FC236}">
                <a16:creationId xmlns:a16="http://schemas.microsoft.com/office/drawing/2014/main" id="{40696A72-A4AB-CC21-0A5E-84F644593C75}"/>
              </a:ext>
            </a:extLst>
          </p:cNvPr>
          <p:cNvSpPr>
            <a:spLocks noGrp="1"/>
          </p:cNvSpPr>
          <p:nvPr>
            <p:ph type="body" sz="quarter" idx="30"/>
          </p:nvPr>
        </p:nvSpPr>
        <p:spPr>
          <a:xfrm>
            <a:off x="350529" y="4976147"/>
            <a:ext cx="2927179" cy="337236"/>
          </a:xfrm>
        </p:spPr>
        <p:txBody>
          <a:bodyPr/>
          <a:lstStyle>
            <a:lvl1pPr marL="0" indent="0">
              <a:lnSpc>
                <a:spcPct val="130000"/>
              </a:lnSpc>
              <a:spcAft>
                <a:spcPts val="450"/>
              </a:spcAft>
              <a:buFontTx/>
              <a:buNone/>
              <a:defRPr>
                <a:latin typeface="+mj-lt"/>
              </a:defRPr>
            </a:lvl1pPr>
          </a:lstStyle>
          <a:p>
            <a:pPr lvl="0"/>
            <a:r>
              <a:rPr lang="en-GB"/>
              <a:t>Click to edit</a:t>
            </a:r>
            <a:endParaRPr lang="en-US"/>
          </a:p>
        </p:txBody>
      </p:sp>
      <p:sp>
        <p:nvSpPr>
          <p:cNvPr id="126" name="Text Placeholder 103">
            <a:extLst>
              <a:ext uri="{FF2B5EF4-FFF2-40B4-BE49-F238E27FC236}">
                <a16:creationId xmlns:a16="http://schemas.microsoft.com/office/drawing/2014/main" id="{57A19A8A-E9EC-60A4-D088-F96DF278D233}"/>
              </a:ext>
            </a:extLst>
          </p:cNvPr>
          <p:cNvSpPr>
            <a:spLocks noGrp="1"/>
          </p:cNvSpPr>
          <p:nvPr>
            <p:ph type="body" sz="quarter" idx="31"/>
          </p:nvPr>
        </p:nvSpPr>
        <p:spPr>
          <a:xfrm>
            <a:off x="3576018" y="1806342"/>
            <a:ext cx="3144124" cy="2963483"/>
          </a:xfrm>
        </p:spPr>
        <p:txBody>
          <a:bodyPr/>
          <a:lstStyle>
            <a:lvl1pPr marL="257175" indent="-257175">
              <a:lnSpc>
                <a:spcPct val="130000"/>
              </a:lnSpc>
              <a:spcAft>
                <a:spcPts val="450"/>
              </a:spcAft>
              <a:buFont typeface="+mj-lt"/>
              <a:buAutoNum type="arabicPeriod"/>
              <a:defRPr b="0">
                <a:latin typeface="+mn-lt"/>
              </a:defRPr>
            </a:lvl1pPr>
          </a:lstStyle>
          <a:p>
            <a:pPr lvl="0"/>
            <a:r>
              <a:rPr lang="en-GB"/>
              <a:t>Click to edit</a:t>
            </a:r>
          </a:p>
          <a:p>
            <a:pPr lvl="0"/>
            <a:endParaRPr lang="en-GB"/>
          </a:p>
          <a:p>
            <a:pPr lvl="0"/>
            <a:endParaRPr lang="en-GB"/>
          </a:p>
          <a:p>
            <a:pPr lvl="0"/>
            <a:endParaRPr lang="en-GB"/>
          </a:p>
          <a:p>
            <a:pPr lvl="0"/>
            <a:endParaRPr lang="en-US"/>
          </a:p>
          <a:p>
            <a:pPr lvl="0"/>
            <a:endParaRPr lang="en-US"/>
          </a:p>
          <a:p>
            <a:pPr lvl="0"/>
            <a:endParaRPr lang="en-US"/>
          </a:p>
        </p:txBody>
      </p:sp>
      <p:sp>
        <p:nvSpPr>
          <p:cNvPr id="130" name="Text Placeholder 103">
            <a:extLst>
              <a:ext uri="{FF2B5EF4-FFF2-40B4-BE49-F238E27FC236}">
                <a16:creationId xmlns:a16="http://schemas.microsoft.com/office/drawing/2014/main" id="{0D70C2B8-9E65-2C88-2357-989604230C68}"/>
              </a:ext>
            </a:extLst>
          </p:cNvPr>
          <p:cNvSpPr>
            <a:spLocks noGrp="1"/>
          </p:cNvSpPr>
          <p:nvPr>
            <p:ph type="body" sz="quarter" idx="32"/>
          </p:nvPr>
        </p:nvSpPr>
        <p:spPr>
          <a:xfrm>
            <a:off x="418481" y="5435367"/>
            <a:ext cx="5812023" cy="1277864"/>
          </a:xfrm>
        </p:spPr>
        <p:txBody>
          <a:bodyPr/>
          <a:lstStyle>
            <a:lvl1pPr marL="257175" indent="-257175">
              <a:lnSpc>
                <a:spcPct val="100000"/>
              </a:lnSpc>
              <a:spcBef>
                <a:spcPts val="450"/>
              </a:spcBef>
              <a:spcAft>
                <a:spcPts val="450"/>
              </a:spcAft>
              <a:buFont typeface="+mj-lt"/>
              <a:buAutoNum type="arabicPeriod"/>
              <a:defRPr b="0">
                <a:latin typeface="+mn-lt"/>
              </a:defRPr>
            </a:lvl1pPr>
          </a:lstStyle>
          <a:p>
            <a:pPr lvl="0"/>
            <a:r>
              <a:rPr lang="en-GB"/>
              <a:t>Click to edit</a:t>
            </a:r>
          </a:p>
          <a:p>
            <a:pPr lvl="0"/>
            <a:endParaRPr lang="en-GB"/>
          </a:p>
          <a:p>
            <a:pPr lvl="0"/>
            <a:endParaRPr lang="en-GB"/>
          </a:p>
          <a:p>
            <a:pPr lvl="0"/>
            <a:endParaRPr lang="en-GB"/>
          </a:p>
          <a:p>
            <a:pPr lvl="0"/>
            <a:endParaRPr lang="en-US"/>
          </a:p>
          <a:p>
            <a:pPr lvl="0"/>
            <a:endParaRPr lang="en-US"/>
          </a:p>
          <a:p>
            <a:pPr lvl="0"/>
            <a:endParaRPr lang="en-US"/>
          </a:p>
        </p:txBody>
      </p:sp>
    </p:spTree>
    <p:extLst>
      <p:ext uri="{BB962C8B-B14F-4D97-AF65-F5344CB8AC3E}">
        <p14:creationId xmlns:p14="http://schemas.microsoft.com/office/powerpoint/2010/main" val="3732612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ur Helpline">
    <p:bg>
      <p:bgPr>
        <a:solidFill>
          <a:schemeClr val="tx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3A38E6B-A02A-7094-619A-ADFCE468780F}"/>
              </a:ext>
            </a:extLst>
          </p:cNvPr>
          <p:cNvSpPr>
            <a:spLocks noGrp="1"/>
          </p:cNvSpPr>
          <p:nvPr>
            <p:ph type="pic" sz="quarter" idx="13"/>
          </p:nvPr>
        </p:nvSpPr>
        <p:spPr>
          <a:xfrm>
            <a:off x="7645522" y="0"/>
            <a:ext cx="4546479" cy="6858000"/>
          </a:xfrm>
          <a:solidFill>
            <a:schemeClr val="bg1">
              <a:lumMod val="95000"/>
            </a:schemeClr>
          </a:solidFill>
        </p:spPr>
        <p:txBody>
          <a:bodyPr/>
          <a:lstStyle>
            <a:lvl1pPr marL="0" indent="0">
              <a:buNone/>
              <a:defRPr b="1"/>
            </a:lvl1pPr>
          </a:lstStyle>
          <a:p>
            <a:endParaRPr lang="en-GB"/>
          </a:p>
        </p:txBody>
      </p:sp>
      <p:sp>
        <p:nvSpPr>
          <p:cNvPr id="5" name="Slide Number Placeholder 4">
            <a:extLst>
              <a:ext uri="{FF2B5EF4-FFF2-40B4-BE49-F238E27FC236}">
                <a16:creationId xmlns:a16="http://schemas.microsoft.com/office/drawing/2014/main" id="{554CB016-DDA5-D54B-80F4-8FD98BA20330}"/>
              </a:ext>
            </a:extLst>
          </p:cNvPr>
          <p:cNvSpPr>
            <a:spLocks noGrp="1"/>
          </p:cNvSpPr>
          <p:nvPr>
            <p:ph type="sldNum" sz="quarter" idx="12"/>
          </p:nvPr>
        </p:nvSpPr>
        <p:spPr/>
        <p:txBody>
          <a:bodyPr/>
          <a:lstStyle/>
          <a:p>
            <a:fld id="{48F63A3B-78C7-47BE-AE5E-E10140E04643}" type="slidenum">
              <a:rPr lang="en-US" smtClean="0"/>
              <a:t>‹#›</a:t>
            </a:fld>
            <a:endParaRPr lang="en-US"/>
          </a:p>
        </p:txBody>
      </p:sp>
      <p:pic>
        <p:nvPicPr>
          <p:cNvPr id="19" name="Picture 18">
            <a:extLst>
              <a:ext uri="{FF2B5EF4-FFF2-40B4-BE49-F238E27FC236}">
                <a16:creationId xmlns:a16="http://schemas.microsoft.com/office/drawing/2014/main" id="{4A5A6E39-298A-6A08-FF00-4E3599AABAA8}"/>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95003"/>
            <a:ext cx="7662140" cy="2521340"/>
          </a:xfrm>
          <a:prstGeom prst="rect">
            <a:avLst/>
          </a:prstGeom>
        </p:spPr>
      </p:pic>
      <p:pic>
        <p:nvPicPr>
          <p:cNvPr id="22" name="Picture 21" descr="The NSPCC Helpline logo">
            <a:extLst>
              <a:ext uri="{FF2B5EF4-FFF2-40B4-BE49-F238E27FC236}">
                <a16:creationId xmlns:a16="http://schemas.microsoft.com/office/drawing/2014/main" id="{F9C8C6E4-5D77-FFE0-D59F-D0D282AEB7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260" y="4515764"/>
            <a:ext cx="3093515" cy="1422256"/>
          </a:xfrm>
          <a:prstGeom prst="rect">
            <a:avLst/>
          </a:prstGeom>
        </p:spPr>
      </p:pic>
      <p:sp>
        <p:nvSpPr>
          <p:cNvPr id="4" name="Title 1">
            <a:extLst>
              <a:ext uri="{FF2B5EF4-FFF2-40B4-BE49-F238E27FC236}">
                <a16:creationId xmlns:a16="http://schemas.microsoft.com/office/drawing/2014/main" id="{C62473CD-FD8C-05E0-EF86-1453B22DBCCE}"/>
              </a:ext>
            </a:extLst>
          </p:cNvPr>
          <p:cNvSpPr>
            <a:spLocks noGrp="1"/>
          </p:cNvSpPr>
          <p:nvPr>
            <p:ph type="title" hasCustomPrompt="1"/>
          </p:nvPr>
        </p:nvSpPr>
        <p:spPr>
          <a:xfrm>
            <a:off x="360002" y="1629499"/>
            <a:ext cx="7070423" cy="446661"/>
          </a:xfrm>
        </p:spPr>
        <p:txBody>
          <a:bodyPr wrap="square" anchor="t" anchorCtr="0">
            <a:spAutoFit/>
          </a:bodyPr>
          <a:lstStyle>
            <a:lvl1pPr>
              <a:defRPr sz="3225">
                <a:solidFill>
                  <a:schemeClr val="bg1"/>
                </a:solidFill>
              </a:defRPr>
            </a:lvl1pPr>
          </a:lstStyle>
          <a:p>
            <a:r>
              <a:rPr lang="en-GB"/>
              <a:t>Title here</a:t>
            </a:r>
            <a:endParaRPr lang="en-US"/>
          </a:p>
        </p:txBody>
      </p:sp>
      <p:sp>
        <p:nvSpPr>
          <p:cNvPr id="6" name="Text Placeholder 7">
            <a:extLst>
              <a:ext uri="{FF2B5EF4-FFF2-40B4-BE49-F238E27FC236}">
                <a16:creationId xmlns:a16="http://schemas.microsoft.com/office/drawing/2014/main" id="{D50C657B-ED62-DA87-8C9D-509694059A47}"/>
              </a:ext>
            </a:extLst>
          </p:cNvPr>
          <p:cNvSpPr>
            <a:spLocks noGrp="1"/>
          </p:cNvSpPr>
          <p:nvPr>
            <p:ph type="body" sz="quarter" idx="14" hasCustomPrompt="1"/>
          </p:nvPr>
        </p:nvSpPr>
        <p:spPr>
          <a:xfrm>
            <a:off x="360001" y="2355236"/>
            <a:ext cx="7099739" cy="2363175"/>
          </a:xfrm>
        </p:spPr>
        <p:txBody>
          <a:bodyPr/>
          <a:lstStyle>
            <a:lvl1pPr>
              <a:spcBef>
                <a:spcPts val="900"/>
              </a:spcBef>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9BA095BB-8EC3-E8B6-E73B-6D5024AC4157}"/>
              </a:ext>
            </a:extLst>
          </p:cNvPr>
          <p:cNvSpPr>
            <a:spLocks noGrp="1"/>
          </p:cNvSpPr>
          <p:nvPr>
            <p:ph type="body" sz="quarter" idx="15" hasCustomPrompt="1"/>
          </p:nvPr>
        </p:nvSpPr>
        <p:spPr>
          <a:xfrm>
            <a:off x="360001" y="5581413"/>
            <a:ext cx="7099739" cy="1132591"/>
          </a:xfrm>
        </p:spPr>
        <p:txBody>
          <a:bodyPr/>
          <a:lstStyle>
            <a:lvl1pPr>
              <a:spcBef>
                <a:spcPts val="900"/>
              </a:spcBef>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3"/>
            <a:r>
              <a:rPr lang="en-US"/>
              <a:t>Fourth level</a:t>
            </a:r>
          </a:p>
          <a:p>
            <a:pPr lvl="4"/>
            <a:r>
              <a:rPr lang="en-US"/>
              <a:t>Fifth level</a:t>
            </a:r>
            <a:endParaRPr lang="en-GB"/>
          </a:p>
        </p:txBody>
      </p:sp>
    </p:spTree>
    <p:extLst>
      <p:ext uri="{BB962C8B-B14F-4D97-AF65-F5344CB8AC3E}">
        <p14:creationId xmlns:p14="http://schemas.microsoft.com/office/powerpoint/2010/main" val="18664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13/07/2026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1">
    <p:bg>
      <p:bgPr>
        <a:solidFill>
          <a:schemeClr val="tx2"/>
        </a:solidFill>
        <a:effectLst/>
      </p:bgPr>
    </p:bg>
    <p:spTree>
      <p:nvGrpSpPr>
        <p:cNvPr id="1" name=""/>
        <p:cNvGrpSpPr/>
        <p:nvPr/>
      </p:nvGrpSpPr>
      <p:grpSpPr>
        <a:xfrm>
          <a:off x="0" y="0"/>
          <a:ext cx="0" cy="0"/>
          <a:chOff x="0" y="0"/>
          <a:chExt cx="0" cy="0"/>
        </a:xfrm>
      </p:grpSpPr>
      <p:sp>
        <p:nvSpPr>
          <p:cNvPr id="15" name="Text Placeholder 7">
            <a:extLst>
              <a:ext uri="{FF2B5EF4-FFF2-40B4-BE49-F238E27FC236}">
                <a16:creationId xmlns:a16="http://schemas.microsoft.com/office/drawing/2014/main" id="{9AC3BDEA-8EF3-6822-4D50-CAF1266FD728}"/>
              </a:ext>
            </a:extLst>
          </p:cNvPr>
          <p:cNvSpPr>
            <a:spLocks noGrp="1"/>
          </p:cNvSpPr>
          <p:nvPr>
            <p:ph type="body" sz="quarter" idx="16" hasCustomPrompt="1"/>
          </p:nvPr>
        </p:nvSpPr>
        <p:spPr>
          <a:xfrm>
            <a:off x="2546133" y="2829724"/>
            <a:ext cx="7099739" cy="470500"/>
          </a:xfrm>
        </p:spPr>
        <p:txBody>
          <a:bodyPr/>
          <a:lstStyle>
            <a:lvl1pPr>
              <a:spcBef>
                <a:spcPts val="900"/>
              </a:spcBef>
              <a:defRPr sz="1800">
                <a:solidFill>
                  <a:schemeClr val="bg1"/>
                </a:solidFill>
              </a:defRPr>
            </a:lvl1pPr>
            <a:lvl2pPr>
              <a:defRPr sz="1800">
                <a:solidFill>
                  <a:schemeClr val="bg1"/>
                </a:solidFill>
              </a:defRPr>
            </a:lvl2pPr>
            <a:lvl3pPr>
              <a:defRPr sz="1800">
                <a:solidFill>
                  <a:schemeClr val="bg1"/>
                </a:solidFill>
              </a:defRPr>
            </a:lvl3pPr>
            <a:lvl4pPr algn="ctr">
              <a:defRPr sz="2100">
                <a:solidFill>
                  <a:schemeClr val="tx1"/>
                </a:solidFill>
                <a:latin typeface="+mj-lt"/>
              </a:defRPr>
            </a:lvl4pPr>
            <a:lvl5pPr>
              <a:defRPr sz="1800">
                <a:solidFill>
                  <a:schemeClr val="bg1"/>
                </a:solidFill>
              </a:defRPr>
            </a:lvl5pPr>
          </a:lstStyle>
          <a:p>
            <a:pPr lvl="3"/>
            <a:r>
              <a:rPr lang="en-US"/>
              <a:t>Fourth level</a:t>
            </a:r>
            <a:endParaRPr lang="en-GB"/>
          </a:p>
        </p:txBody>
      </p:sp>
      <p:pic>
        <p:nvPicPr>
          <p:cNvPr id="2" name="Picture 1" descr="Handwritten 'Thank you' illustration">
            <a:extLst>
              <a:ext uri="{FF2B5EF4-FFF2-40B4-BE49-F238E27FC236}">
                <a16:creationId xmlns:a16="http://schemas.microsoft.com/office/drawing/2014/main" id="{8690CF0B-A2C0-E707-68A6-3635F644C858}"/>
              </a:ext>
            </a:extLst>
          </p:cNvPr>
          <p:cNvPicPr>
            <a:picLocks noChangeAspect="1"/>
          </p:cNvPicPr>
          <p:nvPr userDrawn="1"/>
        </p:nvPicPr>
        <p:blipFill>
          <a:blip r:embed="rId2"/>
          <a:stretch>
            <a:fillRect/>
          </a:stretch>
        </p:blipFill>
        <p:spPr>
          <a:xfrm>
            <a:off x="2733836" y="855338"/>
            <a:ext cx="6858143" cy="2379183"/>
          </a:xfrm>
          <a:prstGeom prst="rect">
            <a:avLst/>
          </a:prstGeom>
        </p:spPr>
      </p:pic>
      <p:sp>
        <p:nvSpPr>
          <p:cNvPr id="7" name="Subtitle 2">
            <a:extLst>
              <a:ext uri="{FF2B5EF4-FFF2-40B4-BE49-F238E27FC236}">
                <a16:creationId xmlns:a16="http://schemas.microsoft.com/office/drawing/2014/main" id="{ADBB4829-40FA-4696-DCEB-5959C1880AF6}"/>
              </a:ext>
            </a:extLst>
          </p:cNvPr>
          <p:cNvSpPr>
            <a:spLocks noGrp="1"/>
          </p:cNvSpPr>
          <p:nvPr>
            <p:ph type="subTitle" idx="1" hasCustomPrompt="1"/>
          </p:nvPr>
        </p:nvSpPr>
        <p:spPr>
          <a:xfrm>
            <a:off x="1720456" y="4281262"/>
            <a:ext cx="8784000" cy="830997"/>
          </a:xfrm>
          <a:prstGeom prst="rect">
            <a:avLst/>
          </a:prstGeom>
        </p:spPr>
        <p:txBody>
          <a:bodyPr wrap="square" lIns="0" tIns="0" rIns="0" bIns="0">
            <a:spAutoFit/>
          </a:bodyPr>
          <a:lstStyle>
            <a:lvl1pPr marL="0" indent="0" algn="l">
              <a:buNone/>
              <a:defRPr sz="1800" b="0" i="0" baseline="0">
                <a:solidFill>
                  <a:schemeClr val="bg1"/>
                </a:solidFill>
                <a:latin typeface="+mn-lt"/>
              </a:defRPr>
            </a:lvl1pPr>
            <a:lvl2pPr marL="342890" indent="0" algn="ctr">
              <a:buNone/>
              <a:defRPr sz="1500"/>
            </a:lvl2pPr>
            <a:lvl3pPr marL="685779" indent="0" algn="ctr">
              <a:buNone/>
              <a:defRPr sz="1350"/>
            </a:lvl3pPr>
            <a:lvl4pPr marL="1028669" indent="0" algn="ctr">
              <a:buNone/>
              <a:defRPr sz="1200"/>
            </a:lvl4pPr>
            <a:lvl5pPr marL="1371558" indent="0" algn="ctr">
              <a:buNone/>
              <a:defRPr sz="1200"/>
            </a:lvl5pPr>
            <a:lvl6pPr marL="1714448" indent="0" algn="ctr">
              <a:buNone/>
              <a:defRPr sz="1200"/>
            </a:lvl6pPr>
            <a:lvl7pPr marL="2057336" indent="0" algn="ctr">
              <a:buNone/>
              <a:defRPr sz="1200"/>
            </a:lvl7pPr>
            <a:lvl8pPr marL="2400226" indent="0" algn="ctr">
              <a:buNone/>
              <a:defRPr sz="1200"/>
            </a:lvl8pPr>
            <a:lvl9pPr marL="2743115" indent="0" algn="ctr">
              <a:buNone/>
              <a:defRPr sz="1200"/>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chemeClr val="bg1"/>
                </a:solidFill>
                <a:effectLst/>
                <a:uLnTx/>
                <a:uFillTx/>
                <a:latin typeface="NSPCC" panose="02000000000000000000" pitchFamily="2" charset="77"/>
                <a:ea typeface="Calibri" panose="020F0502020204030204" pitchFamily="34" charset="0"/>
                <a:cs typeface="+mn-cs"/>
              </a:rPr>
              <a:t>For overall XXXX queries, please speak to </a:t>
            </a:r>
            <a:r>
              <a:rPr kumimoji="0" lang="en-GB" altLang="en-US" sz="1800" b="1" i="0" u="none" strike="noStrike" kern="1200" cap="none" spc="0" normalizeH="0" baseline="0" noProof="0">
                <a:ln>
                  <a:noFill/>
                </a:ln>
                <a:solidFill>
                  <a:schemeClr val="bg1"/>
                </a:solidFill>
                <a:effectLst/>
                <a:uLnTx/>
                <a:uFillTx/>
                <a:latin typeface="NSPCC" panose="02000000000000000000" pitchFamily="2" charset="77"/>
                <a:ea typeface="Calibri" panose="020F0502020204030204" pitchFamily="34" charset="0"/>
                <a:cs typeface="+mn-cs"/>
                <a:hlinkClick r:id="rId3">
                  <a:extLst>
                    <a:ext uri="{A12FA001-AC4F-418D-AE19-62706E023703}">
                      <ahyp:hlinkClr xmlns:ahyp="http://schemas.microsoft.com/office/drawing/2018/hyperlinkcolor" val="tx"/>
                    </a:ext>
                  </a:extLst>
                </a:hlinkClick>
              </a:rPr>
              <a:t>xxx.xxx@nspcc.org.uk</a:t>
            </a:r>
            <a:endParaRPr kumimoji="0" lang="en-GB" altLang="en-US" sz="1800" b="1" i="0" u="none" strike="noStrike" kern="1200" cap="none" spc="0" normalizeH="0" baseline="0" noProof="0">
              <a:ln>
                <a:noFill/>
              </a:ln>
              <a:solidFill>
                <a:schemeClr val="bg1"/>
              </a:solidFill>
              <a:effectLst/>
              <a:uLnTx/>
              <a:uFillTx/>
              <a:latin typeface="NSPCC" panose="02000000000000000000" pitchFamily="2" charset="77"/>
              <a:ea typeface="Calibri" panose="020F0502020204030204" pitchFamily="34" charset="0"/>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chemeClr val="bg1"/>
                </a:solidFill>
                <a:effectLst/>
                <a:uLnTx/>
                <a:uFillTx/>
                <a:latin typeface="NSPCC" panose="02000000000000000000" pitchFamily="2" charset="77"/>
                <a:ea typeface="Calibri" panose="020F0502020204030204" pitchFamily="34" charset="0"/>
                <a:cs typeface="+mn-cs"/>
              </a:rPr>
              <a:t>For XXXX queries, please speak to </a:t>
            </a:r>
            <a:r>
              <a:rPr kumimoji="0" lang="en-GB" altLang="en-US" sz="1800" b="1" i="0" u="none" strike="noStrike" kern="1200" cap="none" spc="0" normalizeH="0" baseline="0" noProof="0">
                <a:ln>
                  <a:noFill/>
                </a:ln>
                <a:solidFill>
                  <a:schemeClr val="bg1"/>
                </a:solidFill>
                <a:effectLst/>
                <a:uLnTx/>
                <a:uFillTx/>
                <a:latin typeface="NSPCC" panose="02000000000000000000" pitchFamily="2" charset="77"/>
                <a:ea typeface="Calibri" panose="020F0502020204030204" pitchFamily="34" charset="0"/>
                <a:cs typeface="+mn-cs"/>
                <a:hlinkClick r:id="rId3">
                  <a:extLst>
                    <a:ext uri="{A12FA001-AC4F-418D-AE19-62706E023703}">
                      <ahyp:hlinkClr xmlns:ahyp="http://schemas.microsoft.com/office/drawing/2018/hyperlinkcolor" val="tx"/>
                    </a:ext>
                  </a:extLst>
                </a:hlinkClick>
              </a:rPr>
              <a:t>xxx.xxx@nspcc.org.uk</a:t>
            </a:r>
            <a:endParaRPr kumimoji="0" lang="en-GB" altLang="en-US" sz="1800" b="1" i="0" u="none" strike="noStrike" kern="1200" cap="none" spc="0" normalizeH="0" baseline="0" noProof="0">
              <a:ln>
                <a:noFill/>
              </a:ln>
              <a:solidFill>
                <a:schemeClr val="bg1"/>
              </a:solidFill>
              <a:effectLst/>
              <a:uLnTx/>
              <a:uFillTx/>
              <a:latin typeface="NSPCC" panose="02000000000000000000" pitchFamily="2" charset="77"/>
              <a:ea typeface="Calibri" panose="020F0502020204030204" pitchFamily="34" charset="0"/>
              <a:cs typeface="+mn-cs"/>
            </a:endParaRPr>
          </a:p>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chemeClr val="bg1"/>
                </a:solidFill>
                <a:effectLst/>
                <a:uLnTx/>
                <a:uFillTx/>
                <a:latin typeface="NSPCC" panose="02000000000000000000" pitchFamily="2" charset="77"/>
                <a:ea typeface="Calibri" panose="020F0502020204030204" pitchFamily="34" charset="0"/>
                <a:cs typeface="+mn-cs"/>
              </a:rPr>
              <a:t>For XXXX queries, please speak to </a:t>
            </a:r>
            <a:r>
              <a:rPr kumimoji="0" lang="en-GB" altLang="en-US" sz="1800" b="1" i="0" u="none" strike="noStrike" kern="1200" cap="none" spc="0" normalizeH="0" baseline="0" noProof="0">
                <a:ln>
                  <a:noFill/>
                </a:ln>
                <a:solidFill>
                  <a:schemeClr val="bg1"/>
                </a:solidFill>
                <a:effectLst/>
                <a:uLnTx/>
                <a:uFillTx/>
                <a:latin typeface="NSPCC" panose="02000000000000000000" pitchFamily="2" charset="77"/>
                <a:ea typeface="Calibri" panose="020F0502020204030204" pitchFamily="34" charset="0"/>
                <a:cs typeface="+mn-cs"/>
                <a:hlinkClick r:id="rId3">
                  <a:extLst>
                    <a:ext uri="{A12FA001-AC4F-418D-AE19-62706E023703}">
                      <ahyp:hlinkClr xmlns:ahyp="http://schemas.microsoft.com/office/drawing/2018/hyperlinkcolor" val="tx"/>
                    </a:ext>
                  </a:extLst>
                </a:hlinkClick>
              </a:rPr>
              <a:t>xxx.xxx@nspcc.org.uk</a:t>
            </a:r>
            <a:endParaRPr lang="en-GB"/>
          </a:p>
        </p:txBody>
      </p:sp>
      <p:sp>
        <p:nvSpPr>
          <p:cNvPr id="6" name="Text Placeholder 9">
            <a:extLst>
              <a:ext uri="{FF2B5EF4-FFF2-40B4-BE49-F238E27FC236}">
                <a16:creationId xmlns:a16="http://schemas.microsoft.com/office/drawing/2014/main" id="{8BACF961-AEF8-B427-A84B-CFE893D839DF}"/>
              </a:ext>
            </a:extLst>
          </p:cNvPr>
          <p:cNvSpPr>
            <a:spLocks noGrp="1"/>
          </p:cNvSpPr>
          <p:nvPr>
            <p:ph type="body" sz="quarter" idx="11" hasCustomPrompt="1"/>
          </p:nvPr>
        </p:nvSpPr>
        <p:spPr>
          <a:xfrm>
            <a:off x="1119189" y="6096459"/>
            <a:ext cx="9953625" cy="507831"/>
          </a:xfrm>
        </p:spPr>
        <p:txBody>
          <a:bodyPr/>
          <a:lstStyle>
            <a:lvl1pPr marL="0" indent="0" algn="ctr">
              <a:buNone/>
              <a:defRPr sz="675">
                <a:latin typeface="NSPCC" panose="02000000000000000000" pitchFamily="50" charset="0"/>
              </a:defRPr>
            </a:lvl1pPr>
          </a:lstStyle>
          <a:p>
            <a:pPr marL="0" indent="0" algn="ctr">
              <a:buNone/>
            </a:pPr>
            <a:r>
              <a:rPr lang="en-GB" sz="675">
                <a:effectLst/>
                <a:latin typeface="NSPCC Regular" panose="02000000000000000000" pitchFamily="2" charset="77"/>
              </a:rPr>
              <a:t>©NSPCC 2023. National Society for the Prevention of Cruelty to Children. Registered charity England  and Wales 216401, </a:t>
            </a:r>
            <a:br>
              <a:rPr lang="en-GB" sz="675">
                <a:effectLst/>
                <a:latin typeface="NSPCC Regular" panose="02000000000000000000" pitchFamily="2" charset="77"/>
              </a:rPr>
            </a:br>
            <a:r>
              <a:rPr lang="en-GB" sz="675">
                <a:effectLst/>
                <a:latin typeface="NSPCC Regular" panose="02000000000000000000" pitchFamily="2" charset="77"/>
              </a:rPr>
              <a:t>Scotland SC037717 and Jersey 384. Photography by Tom Hull, Harry George Hall</a:t>
            </a:r>
            <a:r>
              <a:rPr lang="en-GB" sz="675">
                <a:latin typeface="NSPCC Regular" panose="02000000000000000000" pitchFamily="2" charset="77"/>
              </a:rPr>
              <a:t>,</a:t>
            </a:r>
            <a:r>
              <a:rPr lang="en-GB" sz="675">
                <a:effectLst/>
                <a:latin typeface="NSPCC Regular" panose="02000000000000000000" pitchFamily="2" charset="77"/>
              </a:rPr>
              <a:t> and Adrian James White. Children and adults </a:t>
            </a:r>
            <a:br>
              <a:rPr lang="en-GB" sz="675">
                <a:effectLst/>
                <a:latin typeface="NSPCC Regular" panose="02000000000000000000" pitchFamily="2" charset="77"/>
              </a:rPr>
            </a:br>
            <a:r>
              <a:rPr lang="en-GB" sz="675">
                <a:effectLst/>
                <a:latin typeface="NSPCC Regular" panose="02000000000000000000" pitchFamily="2" charset="77"/>
              </a:rPr>
              <a:t>pictured are models and volunteers. Photography includes a real-life NSPCC Childline counsellor, Sarah Murphy. J2023009.</a:t>
            </a:r>
          </a:p>
        </p:txBody>
      </p:sp>
      <p:sp>
        <p:nvSpPr>
          <p:cNvPr id="13" name="Title 12">
            <a:extLst>
              <a:ext uri="{FF2B5EF4-FFF2-40B4-BE49-F238E27FC236}">
                <a16:creationId xmlns:a16="http://schemas.microsoft.com/office/drawing/2014/main" id="{B5D64B09-A79F-8B8D-6F71-5646603904E2}"/>
              </a:ext>
            </a:extLst>
          </p:cNvPr>
          <p:cNvSpPr>
            <a:spLocks noGrp="1"/>
          </p:cNvSpPr>
          <p:nvPr>
            <p:ph type="title" hasCustomPrompt="1"/>
          </p:nvPr>
        </p:nvSpPr>
        <p:spPr>
          <a:xfrm>
            <a:off x="360002" y="-1429485"/>
            <a:ext cx="11472001" cy="446661"/>
          </a:xfrm>
        </p:spPr>
        <p:txBody>
          <a:bodyPr/>
          <a:lstStyle/>
          <a:p>
            <a:r>
              <a:rPr lang="en-GB"/>
              <a:t>Thank you option 1</a:t>
            </a:r>
            <a:endParaRPr lang="en-US"/>
          </a:p>
        </p:txBody>
      </p:sp>
      <p:sp>
        <p:nvSpPr>
          <p:cNvPr id="12" name="Text Placeholder 7">
            <a:extLst>
              <a:ext uri="{FF2B5EF4-FFF2-40B4-BE49-F238E27FC236}">
                <a16:creationId xmlns:a16="http://schemas.microsoft.com/office/drawing/2014/main" id="{D70B8543-1B44-2C31-C560-73FCBA2852CF}"/>
              </a:ext>
            </a:extLst>
          </p:cNvPr>
          <p:cNvSpPr>
            <a:spLocks noGrp="1"/>
          </p:cNvSpPr>
          <p:nvPr>
            <p:ph type="body" sz="quarter" idx="15" hasCustomPrompt="1"/>
          </p:nvPr>
        </p:nvSpPr>
        <p:spPr>
          <a:xfrm>
            <a:off x="2546133" y="3836888"/>
            <a:ext cx="7099739" cy="470500"/>
          </a:xfrm>
        </p:spPr>
        <p:txBody>
          <a:bodyPr/>
          <a:lstStyle>
            <a:lvl1pPr>
              <a:spcBef>
                <a:spcPts val="900"/>
              </a:spcBef>
              <a:defRPr sz="1800">
                <a:solidFill>
                  <a:schemeClr val="bg1"/>
                </a:solidFill>
              </a:defRPr>
            </a:lvl1pPr>
            <a:lvl2pPr>
              <a:defRPr sz="1800">
                <a:solidFill>
                  <a:schemeClr val="bg1"/>
                </a:solidFill>
              </a:defRPr>
            </a:lvl2pPr>
            <a:lvl3pPr>
              <a:defRPr sz="1800">
                <a:solidFill>
                  <a:schemeClr val="bg1"/>
                </a:solidFill>
              </a:defRPr>
            </a:lvl3pPr>
            <a:lvl4pPr algn="ctr">
              <a:defRPr sz="2100">
                <a:solidFill>
                  <a:schemeClr val="bg1"/>
                </a:solidFill>
                <a:latin typeface="+mj-lt"/>
              </a:defRPr>
            </a:lvl4pPr>
            <a:lvl5pPr>
              <a:defRPr sz="1800">
                <a:solidFill>
                  <a:schemeClr val="bg1"/>
                </a:solidFill>
              </a:defRPr>
            </a:lvl5pPr>
          </a:lstStyle>
          <a:p>
            <a:pPr lvl="3"/>
            <a:r>
              <a:rPr lang="en-US"/>
              <a:t>Fourth level</a:t>
            </a:r>
            <a:endParaRPr lang="en-GB"/>
          </a:p>
        </p:txBody>
      </p:sp>
      <p:pic>
        <p:nvPicPr>
          <p:cNvPr id="5" name="Graphic 4">
            <a:extLst>
              <a:ext uri="{FF2B5EF4-FFF2-40B4-BE49-F238E27FC236}">
                <a16:creationId xmlns:a16="http://schemas.microsoft.com/office/drawing/2014/main" id="{5DB67A14-900E-DF76-2CD1-90A05201BCB9}"/>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002366" y="416730"/>
            <a:ext cx="2187273" cy="526184"/>
          </a:xfrm>
          <a:prstGeom prst="rect">
            <a:avLst/>
          </a:prstGeom>
        </p:spPr>
      </p:pic>
    </p:spTree>
    <p:extLst>
      <p:ext uri="{BB962C8B-B14F-4D97-AF65-F5344CB8AC3E}">
        <p14:creationId xmlns:p14="http://schemas.microsoft.com/office/powerpoint/2010/main" val="31234836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2">
    <p:bg>
      <p:bgPr>
        <a:solidFill>
          <a:schemeClr val="tx2"/>
        </a:solidFill>
        <a:effectLst/>
      </p:bgPr>
    </p:bg>
    <p:spTree>
      <p:nvGrpSpPr>
        <p:cNvPr id="1" name=""/>
        <p:cNvGrpSpPr/>
        <p:nvPr/>
      </p:nvGrpSpPr>
      <p:grpSpPr>
        <a:xfrm>
          <a:off x="0" y="0"/>
          <a:ext cx="0" cy="0"/>
          <a:chOff x="0" y="0"/>
          <a:chExt cx="0" cy="0"/>
        </a:xfrm>
      </p:grpSpPr>
      <p:pic>
        <p:nvPicPr>
          <p:cNvPr id="6" name="Picture 5" descr="Handwritten 'Thank you' illustration">
            <a:extLst>
              <a:ext uri="{FF2B5EF4-FFF2-40B4-BE49-F238E27FC236}">
                <a16:creationId xmlns:a16="http://schemas.microsoft.com/office/drawing/2014/main" id="{DAE8EAE6-107F-1600-B721-1094E443C10C}"/>
              </a:ext>
            </a:extLst>
          </p:cNvPr>
          <p:cNvPicPr>
            <a:picLocks noChangeAspect="1"/>
          </p:cNvPicPr>
          <p:nvPr userDrawn="1"/>
        </p:nvPicPr>
        <p:blipFill>
          <a:blip r:embed="rId2"/>
          <a:stretch>
            <a:fillRect/>
          </a:stretch>
        </p:blipFill>
        <p:spPr>
          <a:xfrm>
            <a:off x="2733836" y="1375829"/>
            <a:ext cx="6858143" cy="2379183"/>
          </a:xfrm>
          <a:prstGeom prst="rect">
            <a:avLst/>
          </a:prstGeom>
        </p:spPr>
      </p:pic>
      <p:sp>
        <p:nvSpPr>
          <p:cNvPr id="2" name="Title 1">
            <a:extLst>
              <a:ext uri="{FF2B5EF4-FFF2-40B4-BE49-F238E27FC236}">
                <a16:creationId xmlns:a16="http://schemas.microsoft.com/office/drawing/2014/main" id="{72B0340E-7217-8901-54E0-CED4BA076156}"/>
              </a:ext>
            </a:extLst>
          </p:cNvPr>
          <p:cNvSpPr>
            <a:spLocks noGrp="1"/>
          </p:cNvSpPr>
          <p:nvPr>
            <p:ph type="ctrTitle" hasCustomPrompt="1"/>
          </p:nvPr>
        </p:nvSpPr>
        <p:spPr>
          <a:xfrm>
            <a:off x="1596000" y="3346386"/>
            <a:ext cx="9000000" cy="540000"/>
          </a:xfrm>
          <a:prstGeom prst="rect">
            <a:avLst/>
          </a:prstGeom>
        </p:spPr>
        <p:txBody>
          <a:bodyPr anchor="t" anchorCtr="0">
            <a:noAutofit/>
          </a:bodyPr>
          <a:lstStyle>
            <a:lvl1pPr algn="ctr">
              <a:defRPr sz="2100" b="1" i="0" spc="75" baseline="0">
                <a:solidFill>
                  <a:schemeClr val="tx1"/>
                </a:solidFill>
                <a:latin typeface="+mj-lt"/>
              </a:defRPr>
            </a:lvl1pPr>
          </a:lstStyle>
          <a:p>
            <a:r>
              <a:rPr lang="en-GB"/>
              <a:t>for XXX </a:t>
            </a:r>
            <a:r>
              <a:rPr lang="en-GB" err="1"/>
              <a:t>XXX</a:t>
            </a:r>
            <a:r>
              <a:rPr lang="en-GB"/>
              <a:t> </a:t>
            </a:r>
            <a:r>
              <a:rPr lang="en-GB" err="1"/>
              <a:t>XXX</a:t>
            </a:r>
            <a:r>
              <a:rPr lang="en-GB"/>
              <a:t> </a:t>
            </a:r>
            <a:r>
              <a:rPr lang="en-GB" err="1"/>
              <a:t>XXX</a:t>
            </a:r>
            <a:r>
              <a:rPr lang="en-GB"/>
              <a:t> </a:t>
            </a:r>
            <a:r>
              <a:rPr lang="en-GB" err="1"/>
              <a:t>XXX</a:t>
            </a:r>
            <a:endParaRPr lang="en-GB"/>
          </a:p>
        </p:txBody>
      </p:sp>
      <p:sp>
        <p:nvSpPr>
          <p:cNvPr id="12" name="Text Placeholder 9">
            <a:extLst>
              <a:ext uri="{FF2B5EF4-FFF2-40B4-BE49-F238E27FC236}">
                <a16:creationId xmlns:a16="http://schemas.microsoft.com/office/drawing/2014/main" id="{2182D57D-1C3C-38A0-C20C-EFB8DE999252}"/>
              </a:ext>
            </a:extLst>
          </p:cNvPr>
          <p:cNvSpPr>
            <a:spLocks noGrp="1"/>
          </p:cNvSpPr>
          <p:nvPr>
            <p:ph type="body" sz="quarter" idx="10" hasCustomPrompt="1"/>
          </p:nvPr>
        </p:nvSpPr>
        <p:spPr>
          <a:xfrm>
            <a:off x="4475999" y="4479940"/>
            <a:ext cx="3240000" cy="468000"/>
          </a:xfrm>
        </p:spPr>
        <p:txBody>
          <a:bodyPr/>
          <a:lstStyle>
            <a:lvl1pPr marL="0" indent="0" algn="ctr">
              <a:buNone/>
              <a:defRPr sz="2100" kern="1000" spc="75" baseline="0">
                <a:solidFill>
                  <a:schemeClr val="bg1"/>
                </a:solidFill>
              </a:defRPr>
            </a:lvl1pPr>
          </a:lstStyle>
          <a:p>
            <a:pPr lvl="0"/>
            <a:r>
              <a:rPr lang="en-GB"/>
              <a:t>Any questions?</a:t>
            </a:r>
          </a:p>
        </p:txBody>
      </p:sp>
      <p:sp>
        <p:nvSpPr>
          <p:cNvPr id="13" name="Text Placeholder 9">
            <a:extLst>
              <a:ext uri="{FF2B5EF4-FFF2-40B4-BE49-F238E27FC236}">
                <a16:creationId xmlns:a16="http://schemas.microsoft.com/office/drawing/2014/main" id="{55839A48-184F-66A5-ADDD-5EC8094F6E0E}"/>
              </a:ext>
            </a:extLst>
          </p:cNvPr>
          <p:cNvSpPr>
            <a:spLocks noGrp="1"/>
          </p:cNvSpPr>
          <p:nvPr>
            <p:ph type="body" sz="quarter" idx="11" hasCustomPrompt="1"/>
          </p:nvPr>
        </p:nvSpPr>
        <p:spPr>
          <a:xfrm>
            <a:off x="1119189" y="6096459"/>
            <a:ext cx="9953625" cy="507831"/>
          </a:xfrm>
        </p:spPr>
        <p:txBody>
          <a:bodyPr/>
          <a:lstStyle>
            <a:lvl1pPr marL="0" indent="0" algn="ctr">
              <a:buNone/>
              <a:defRPr sz="675">
                <a:latin typeface="NSPCC" panose="02000000000000000000" pitchFamily="50" charset="0"/>
              </a:defRPr>
            </a:lvl1pPr>
          </a:lstStyle>
          <a:p>
            <a:pPr marL="0" indent="0" algn="ctr">
              <a:buNone/>
            </a:pPr>
            <a:r>
              <a:rPr lang="en-GB" sz="675">
                <a:effectLst/>
                <a:latin typeface="NSPCC Regular" panose="02000000000000000000" pitchFamily="2" charset="77"/>
              </a:rPr>
              <a:t>©NSPCC 2023. National Society for the Prevention of Cruelty to Children. Registered charity England  and Wales 216401, </a:t>
            </a:r>
            <a:br>
              <a:rPr lang="en-GB" sz="675">
                <a:effectLst/>
                <a:latin typeface="NSPCC Regular" panose="02000000000000000000" pitchFamily="2" charset="77"/>
              </a:rPr>
            </a:br>
            <a:r>
              <a:rPr lang="en-GB" sz="675">
                <a:effectLst/>
                <a:latin typeface="NSPCC Regular" panose="02000000000000000000" pitchFamily="2" charset="77"/>
              </a:rPr>
              <a:t>Scotland SC037717 and Jersey 384. Photography by Tom Hull, Harry George Hall</a:t>
            </a:r>
            <a:r>
              <a:rPr lang="en-GB" sz="675">
                <a:latin typeface="NSPCC Regular" panose="02000000000000000000" pitchFamily="2" charset="77"/>
              </a:rPr>
              <a:t>,</a:t>
            </a:r>
            <a:r>
              <a:rPr lang="en-GB" sz="675">
                <a:effectLst/>
                <a:latin typeface="NSPCC Regular" panose="02000000000000000000" pitchFamily="2" charset="77"/>
              </a:rPr>
              <a:t> and Adrian James White. Children and adults </a:t>
            </a:r>
            <a:br>
              <a:rPr lang="en-GB" sz="675">
                <a:effectLst/>
                <a:latin typeface="NSPCC Regular" panose="02000000000000000000" pitchFamily="2" charset="77"/>
              </a:rPr>
            </a:br>
            <a:r>
              <a:rPr lang="en-GB" sz="675">
                <a:effectLst/>
                <a:latin typeface="NSPCC Regular" panose="02000000000000000000" pitchFamily="2" charset="77"/>
              </a:rPr>
              <a:t>pictured are models and volunteers. Photography includes a real-life NSPCC Childline counsellor, Sarah Murphy. J2023009.</a:t>
            </a:r>
          </a:p>
        </p:txBody>
      </p:sp>
      <p:pic>
        <p:nvPicPr>
          <p:cNvPr id="5" name="Graphic 4">
            <a:extLst>
              <a:ext uri="{FF2B5EF4-FFF2-40B4-BE49-F238E27FC236}">
                <a16:creationId xmlns:a16="http://schemas.microsoft.com/office/drawing/2014/main" id="{C8BC2EC6-A39B-9607-C65F-76222246FF7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02366" y="416730"/>
            <a:ext cx="2187273" cy="526184"/>
          </a:xfrm>
          <a:prstGeom prst="rect">
            <a:avLst/>
          </a:prstGeom>
        </p:spPr>
      </p:pic>
    </p:spTree>
    <p:extLst>
      <p:ext uri="{BB962C8B-B14F-4D97-AF65-F5344CB8AC3E}">
        <p14:creationId xmlns:p14="http://schemas.microsoft.com/office/powerpoint/2010/main" val="3341880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3">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46F8FC0-2353-0C43-B06C-186B4A6757E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38114" y="416730"/>
            <a:ext cx="2187273" cy="526184"/>
          </a:xfrm>
          <a:prstGeom prst="rect">
            <a:avLst/>
          </a:prstGeom>
        </p:spPr>
      </p:pic>
      <p:sp>
        <p:nvSpPr>
          <p:cNvPr id="14" name="Text Placeholder 13">
            <a:extLst>
              <a:ext uri="{FF2B5EF4-FFF2-40B4-BE49-F238E27FC236}">
                <a16:creationId xmlns:a16="http://schemas.microsoft.com/office/drawing/2014/main" id="{38399171-068F-1F4C-3018-E14FE311695D}"/>
              </a:ext>
            </a:extLst>
          </p:cNvPr>
          <p:cNvSpPr>
            <a:spLocks noGrp="1"/>
          </p:cNvSpPr>
          <p:nvPr>
            <p:ph type="body" sz="quarter" idx="10" hasCustomPrompt="1"/>
          </p:nvPr>
        </p:nvSpPr>
        <p:spPr>
          <a:xfrm>
            <a:off x="438114" y="2822013"/>
            <a:ext cx="5657889" cy="2437965"/>
          </a:xfrm>
        </p:spPr>
        <p:txBody>
          <a:bodyPr>
            <a:noAutofit/>
          </a:bodyPr>
          <a:lstStyle>
            <a:lvl1pPr marL="0" indent="0">
              <a:buNone/>
              <a:defRPr sz="1800">
                <a:solidFill>
                  <a:schemeClr val="bg1"/>
                </a:solidFill>
              </a:defRPr>
            </a:lvl1pPr>
          </a:lstStyle>
          <a:p>
            <a:pPr lvl="0"/>
            <a:r>
              <a:rPr lang="en-US"/>
              <a:t>Address line 1</a:t>
            </a:r>
            <a:br>
              <a:rPr lang="en-US"/>
            </a:br>
            <a:r>
              <a:rPr lang="en-US"/>
              <a:t>Address line 2</a:t>
            </a:r>
            <a:br>
              <a:rPr lang="en-US"/>
            </a:br>
            <a:r>
              <a:rPr lang="en-US"/>
              <a:t>Address line 3</a:t>
            </a:r>
            <a:br>
              <a:rPr lang="en-US"/>
            </a:br>
            <a:r>
              <a:rPr lang="en-US"/>
              <a:t>Address line 4</a:t>
            </a:r>
            <a:br>
              <a:rPr lang="en-US"/>
            </a:br>
            <a:r>
              <a:rPr lang="en-US"/>
              <a:t>Postcode</a:t>
            </a:r>
            <a:br>
              <a:rPr lang="en-US"/>
            </a:br>
            <a:r>
              <a:rPr lang="en-US"/>
              <a:t>Tel: XXX XXXX </a:t>
            </a:r>
            <a:r>
              <a:rPr lang="en-US" err="1"/>
              <a:t>XXXX</a:t>
            </a:r>
            <a:endParaRPr lang="en-US"/>
          </a:p>
        </p:txBody>
      </p:sp>
      <p:sp>
        <p:nvSpPr>
          <p:cNvPr id="20" name="Picture Placeholder 19">
            <a:extLst>
              <a:ext uri="{FF2B5EF4-FFF2-40B4-BE49-F238E27FC236}">
                <a16:creationId xmlns:a16="http://schemas.microsoft.com/office/drawing/2014/main" id="{440922F9-66F4-10C7-E399-2C4739399307}"/>
              </a:ext>
            </a:extLst>
          </p:cNvPr>
          <p:cNvSpPr>
            <a:spLocks noGrp="1"/>
          </p:cNvSpPr>
          <p:nvPr>
            <p:ph type="pic" sz="quarter" idx="11"/>
          </p:nvPr>
        </p:nvSpPr>
        <p:spPr>
          <a:xfrm rot="-300000">
            <a:off x="9944273" y="302769"/>
            <a:ext cx="2376747" cy="2183851"/>
          </a:xfrm>
          <a:custGeom>
            <a:avLst/>
            <a:gdLst>
              <a:gd name="connsiteX0" fmla="*/ 0 w 2376747"/>
              <a:gd name="connsiteY0" fmla="*/ 0 h 2183851"/>
              <a:gd name="connsiteX1" fmla="*/ 2376747 w 2376747"/>
              <a:gd name="connsiteY1" fmla="*/ 0 h 2183851"/>
              <a:gd name="connsiteX2" fmla="*/ 2376747 w 2376747"/>
              <a:gd name="connsiteY2" fmla="*/ 2183851 h 2183851"/>
              <a:gd name="connsiteX3" fmla="*/ 0 w 2376747"/>
              <a:gd name="connsiteY3" fmla="*/ 2183851 h 2183851"/>
            </a:gdLst>
            <a:ahLst/>
            <a:cxnLst>
              <a:cxn ang="0">
                <a:pos x="connsiteX0" y="connsiteY0"/>
              </a:cxn>
              <a:cxn ang="0">
                <a:pos x="connsiteX1" y="connsiteY1"/>
              </a:cxn>
              <a:cxn ang="0">
                <a:pos x="connsiteX2" y="connsiteY2"/>
              </a:cxn>
              <a:cxn ang="0">
                <a:pos x="connsiteX3" y="connsiteY3"/>
              </a:cxn>
            </a:cxnLst>
            <a:rect l="l" t="t" r="r" b="b"/>
            <a:pathLst>
              <a:path w="2376747" h="2183851">
                <a:moveTo>
                  <a:pt x="0" y="0"/>
                </a:moveTo>
                <a:lnTo>
                  <a:pt x="2376747" y="0"/>
                </a:lnTo>
                <a:lnTo>
                  <a:pt x="2376747" y="2183851"/>
                </a:lnTo>
                <a:lnTo>
                  <a:pt x="0" y="2183851"/>
                </a:lnTo>
                <a:close/>
              </a:path>
            </a:pathLst>
          </a:custGeom>
          <a:solidFill>
            <a:schemeClr val="bg1">
              <a:lumMod val="95000"/>
            </a:schemeClr>
          </a:solidFill>
          <a:ln w="101600">
            <a:solidFill>
              <a:schemeClr val="bg1"/>
            </a:solidFill>
            <a:miter lim="800000"/>
          </a:ln>
          <a:effectLst>
            <a:outerShdw blurRad="50800" dist="38100" dir="8100000" algn="tl" rotWithShape="0">
              <a:prstClr val="black">
                <a:alpha val="40000"/>
              </a:prstClr>
            </a:outerShdw>
          </a:effectLst>
        </p:spPr>
        <p:txBody>
          <a:bodyPr wrap="square">
            <a:noAutofit/>
          </a:bodyPr>
          <a:lstStyle>
            <a:lvl1pPr marL="0" indent="0">
              <a:buNone/>
              <a:defRPr/>
            </a:lvl1pPr>
          </a:lstStyle>
          <a:p>
            <a:endParaRPr lang="en-GB"/>
          </a:p>
        </p:txBody>
      </p:sp>
      <p:sp>
        <p:nvSpPr>
          <p:cNvPr id="23" name="Picture Placeholder 22">
            <a:extLst>
              <a:ext uri="{FF2B5EF4-FFF2-40B4-BE49-F238E27FC236}">
                <a16:creationId xmlns:a16="http://schemas.microsoft.com/office/drawing/2014/main" id="{D6B6CCB9-97EA-C114-6FD6-CA9E7B0179D1}"/>
              </a:ext>
            </a:extLst>
          </p:cNvPr>
          <p:cNvSpPr>
            <a:spLocks noGrp="1"/>
          </p:cNvSpPr>
          <p:nvPr>
            <p:ph type="pic" sz="quarter" idx="12"/>
          </p:nvPr>
        </p:nvSpPr>
        <p:spPr>
          <a:xfrm rot="-180000">
            <a:off x="9085431" y="4292331"/>
            <a:ext cx="3257815" cy="2091684"/>
          </a:xfrm>
          <a:custGeom>
            <a:avLst/>
            <a:gdLst>
              <a:gd name="connsiteX0" fmla="*/ 0 w 3257814"/>
              <a:gd name="connsiteY0" fmla="*/ 0 h 2091684"/>
              <a:gd name="connsiteX1" fmla="*/ 3257814 w 3257814"/>
              <a:gd name="connsiteY1" fmla="*/ 0 h 2091684"/>
              <a:gd name="connsiteX2" fmla="*/ 3257814 w 3257814"/>
              <a:gd name="connsiteY2" fmla="*/ 2091684 h 2091684"/>
              <a:gd name="connsiteX3" fmla="*/ 0 w 3257814"/>
              <a:gd name="connsiteY3" fmla="*/ 2091684 h 2091684"/>
            </a:gdLst>
            <a:ahLst/>
            <a:cxnLst>
              <a:cxn ang="0">
                <a:pos x="connsiteX0" y="connsiteY0"/>
              </a:cxn>
              <a:cxn ang="0">
                <a:pos x="connsiteX1" y="connsiteY1"/>
              </a:cxn>
              <a:cxn ang="0">
                <a:pos x="connsiteX2" y="connsiteY2"/>
              </a:cxn>
              <a:cxn ang="0">
                <a:pos x="connsiteX3" y="connsiteY3"/>
              </a:cxn>
            </a:cxnLst>
            <a:rect l="l" t="t" r="r" b="b"/>
            <a:pathLst>
              <a:path w="3257814" h="2091684">
                <a:moveTo>
                  <a:pt x="0" y="0"/>
                </a:moveTo>
                <a:lnTo>
                  <a:pt x="3257814" y="0"/>
                </a:lnTo>
                <a:lnTo>
                  <a:pt x="3257814" y="2091684"/>
                </a:lnTo>
                <a:lnTo>
                  <a:pt x="0" y="2091684"/>
                </a:lnTo>
                <a:close/>
              </a:path>
            </a:pathLst>
          </a:custGeom>
          <a:solidFill>
            <a:schemeClr val="bg1">
              <a:lumMod val="95000"/>
            </a:schemeClr>
          </a:solidFill>
          <a:ln w="101600">
            <a:solidFill>
              <a:schemeClr val="bg1"/>
            </a:solidFill>
            <a:miter lim="800000"/>
          </a:ln>
          <a:effectLst>
            <a:outerShdw blurRad="50800" dist="38100" dir="8100000" algn="tl" rotWithShape="0">
              <a:prstClr val="black">
                <a:alpha val="40000"/>
              </a:prstClr>
            </a:outerShdw>
          </a:effectLst>
        </p:spPr>
        <p:txBody>
          <a:bodyPr wrap="square">
            <a:noAutofit/>
          </a:bodyPr>
          <a:lstStyle>
            <a:lvl1pPr marL="0" indent="0">
              <a:buNone/>
              <a:defRPr/>
            </a:lvl1pPr>
          </a:lstStyle>
          <a:p>
            <a:endParaRPr lang="en-GB"/>
          </a:p>
        </p:txBody>
      </p:sp>
      <p:sp>
        <p:nvSpPr>
          <p:cNvPr id="26" name="Picture Placeholder 25">
            <a:extLst>
              <a:ext uri="{FF2B5EF4-FFF2-40B4-BE49-F238E27FC236}">
                <a16:creationId xmlns:a16="http://schemas.microsoft.com/office/drawing/2014/main" id="{38F56022-656D-9245-91FC-6719265E214C}"/>
              </a:ext>
            </a:extLst>
          </p:cNvPr>
          <p:cNvSpPr>
            <a:spLocks noGrp="1"/>
          </p:cNvSpPr>
          <p:nvPr>
            <p:ph type="pic" sz="quarter" idx="13"/>
          </p:nvPr>
        </p:nvSpPr>
        <p:spPr>
          <a:xfrm rot="420000">
            <a:off x="8908421" y="2087960"/>
            <a:ext cx="3491119" cy="2110387"/>
          </a:xfrm>
          <a:custGeom>
            <a:avLst/>
            <a:gdLst>
              <a:gd name="connsiteX0" fmla="*/ 0 w 3491118"/>
              <a:gd name="connsiteY0" fmla="*/ 0 h 2110387"/>
              <a:gd name="connsiteX1" fmla="*/ 3491118 w 3491118"/>
              <a:gd name="connsiteY1" fmla="*/ 0 h 2110387"/>
              <a:gd name="connsiteX2" fmla="*/ 3491118 w 3491118"/>
              <a:gd name="connsiteY2" fmla="*/ 2110387 h 2110387"/>
              <a:gd name="connsiteX3" fmla="*/ 0 w 3491118"/>
              <a:gd name="connsiteY3" fmla="*/ 2110387 h 2110387"/>
            </a:gdLst>
            <a:ahLst/>
            <a:cxnLst>
              <a:cxn ang="0">
                <a:pos x="connsiteX0" y="connsiteY0"/>
              </a:cxn>
              <a:cxn ang="0">
                <a:pos x="connsiteX1" y="connsiteY1"/>
              </a:cxn>
              <a:cxn ang="0">
                <a:pos x="connsiteX2" y="connsiteY2"/>
              </a:cxn>
              <a:cxn ang="0">
                <a:pos x="connsiteX3" y="connsiteY3"/>
              </a:cxn>
            </a:cxnLst>
            <a:rect l="l" t="t" r="r" b="b"/>
            <a:pathLst>
              <a:path w="3491118" h="2110387">
                <a:moveTo>
                  <a:pt x="0" y="0"/>
                </a:moveTo>
                <a:lnTo>
                  <a:pt x="3491118" y="0"/>
                </a:lnTo>
                <a:lnTo>
                  <a:pt x="3491118" y="2110387"/>
                </a:lnTo>
                <a:lnTo>
                  <a:pt x="0" y="2110387"/>
                </a:lnTo>
                <a:close/>
              </a:path>
            </a:pathLst>
          </a:custGeom>
          <a:solidFill>
            <a:schemeClr val="bg1">
              <a:lumMod val="95000"/>
            </a:schemeClr>
          </a:solidFill>
          <a:ln w="101600">
            <a:solidFill>
              <a:schemeClr val="bg1"/>
            </a:solidFill>
            <a:miter lim="800000"/>
          </a:ln>
          <a:effectLst>
            <a:outerShdw blurRad="50800" dist="38100" dir="8100000" algn="tl" rotWithShape="0">
              <a:prstClr val="black">
                <a:alpha val="40000"/>
              </a:prstClr>
            </a:outerShdw>
          </a:effectLst>
        </p:spPr>
        <p:txBody>
          <a:bodyPr wrap="square">
            <a:noAutofit/>
          </a:bodyPr>
          <a:lstStyle>
            <a:lvl1pPr marL="0" indent="0">
              <a:buNone/>
              <a:defRPr/>
            </a:lvl1pPr>
          </a:lstStyle>
          <a:p>
            <a:endParaRPr lang="en-GB"/>
          </a:p>
        </p:txBody>
      </p:sp>
      <p:sp>
        <p:nvSpPr>
          <p:cNvPr id="4" name="Text Placeholder 3">
            <a:extLst>
              <a:ext uri="{FF2B5EF4-FFF2-40B4-BE49-F238E27FC236}">
                <a16:creationId xmlns:a16="http://schemas.microsoft.com/office/drawing/2014/main" id="{11731ABE-4E4B-023E-DB81-577D7D434E15}"/>
              </a:ext>
            </a:extLst>
          </p:cNvPr>
          <p:cNvSpPr>
            <a:spLocks noGrp="1"/>
          </p:cNvSpPr>
          <p:nvPr>
            <p:ph type="body" sz="quarter" idx="14" hasCustomPrompt="1"/>
          </p:nvPr>
        </p:nvSpPr>
        <p:spPr>
          <a:xfrm>
            <a:off x="455533" y="6104939"/>
            <a:ext cx="6488113" cy="538162"/>
          </a:xfrm>
        </p:spPr>
        <p:txBody>
          <a:bodyPr/>
          <a:lstStyle>
            <a:lvl1pPr marL="0" indent="0" algn="l">
              <a:buNone/>
              <a:defRPr sz="675">
                <a:latin typeface="NSPCC" panose="02000000000000000000" pitchFamily="50" charset="0"/>
              </a:defRPr>
            </a:lvl1pPr>
          </a:lstStyle>
          <a:p>
            <a:pPr marL="0" indent="0" algn="l">
              <a:buNone/>
            </a:pPr>
            <a:r>
              <a:rPr lang="en-GB" sz="675">
                <a:effectLst/>
                <a:latin typeface="NSPCC Regular" panose="02000000000000000000" pitchFamily="2" charset="77"/>
              </a:rPr>
              <a:t>©NSPCC 2023. National Society for the Prevention of Cruelty to Children. Registered charity England  and Wales 216401, </a:t>
            </a:r>
            <a:br>
              <a:rPr lang="en-GB" sz="675">
                <a:effectLst/>
                <a:latin typeface="NSPCC Regular" panose="02000000000000000000" pitchFamily="2" charset="77"/>
              </a:rPr>
            </a:br>
            <a:r>
              <a:rPr lang="en-GB" sz="675">
                <a:effectLst/>
                <a:latin typeface="NSPCC Regular" panose="02000000000000000000" pitchFamily="2" charset="77"/>
              </a:rPr>
              <a:t>Scotland SC037717 and Jersey 384. Photography by Tom Hull, Harry George Hall</a:t>
            </a:r>
            <a:r>
              <a:rPr lang="en-GB" sz="675">
                <a:latin typeface="NSPCC Regular" panose="02000000000000000000" pitchFamily="2" charset="77"/>
              </a:rPr>
              <a:t>,</a:t>
            </a:r>
            <a:r>
              <a:rPr lang="en-GB" sz="675">
                <a:effectLst/>
                <a:latin typeface="NSPCC Regular" panose="02000000000000000000" pitchFamily="2" charset="77"/>
              </a:rPr>
              <a:t> and Adrian James White. Children and adults </a:t>
            </a:r>
            <a:br>
              <a:rPr lang="en-GB" sz="675">
                <a:effectLst/>
                <a:latin typeface="NSPCC Regular" panose="02000000000000000000" pitchFamily="2" charset="77"/>
              </a:rPr>
            </a:br>
            <a:r>
              <a:rPr lang="en-GB" sz="675">
                <a:effectLst/>
                <a:latin typeface="NSPCC Regular" panose="02000000000000000000" pitchFamily="2" charset="77"/>
              </a:rPr>
              <a:t>pictured are models and volunteers. Photography includes a real-life NSPCC Childline counsellor, Sarah Murphy. J2023009.</a:t>
            </a:r>
          </a:p>
        </p:txBody>
      </p:sp>
      <p:sp>
        <p:nvSpPr>
          <p:cNvPr id="3" name="Text Placeholder 13">
            <a:extLst>
              <a:ext uri="{FF2B5EF4-FFF2-40B4-BE49-F238E27FC236}">
                <a16:creationId xmlns:a16="http://schemas.microsoft.com/office/drawing/2014/main" id="{ABFED840-BCF1-1E71-88B9-CBFFC7853B9C}"/>
              </a:ext>
            </a:extLst>
          </p:cNvPr>
          <p:cNvSpPr>
            <a:spLocks noGrp="1"/>
          </p:cNvSpPr>
          <p:nvPr>
            <p:ph type="body" sz="quarter" idx="15" hasCustomPrompt="1"/>
          </p:nvPr>
        </p:nvSpPr>
        <p:spPr>
          <a:xfrm>
            <a:off x="438114" y="2384694"/>
            <a:ext cx="5657889" cy="367741"/>
          </a:xfrm>
        </p:spPr>
        <p:txBody>
          <a:bodyPr>
            <a:noAutofit/>
          </a:bodyPr>
          <a:lstStyle>
            <a:lvl1pPr marL="0" indent="0">
              <a:buNone/>
              <a:defRPr sz="1800">
                <a:solidFill>
                  <a:schemeClr val="bg1"/>
                </a:solidFill>
                <a:latin typeface="+mj-lt"/>
              </a:defRPr>
            </a:lvl1pPr>
          </a:lstStyle>
          <a:p>
            <a:pPr lvl="0"/>
            <a:r>
              <a:rPr lang="en-US"/>
              <a:t>Contact Us:</a:t>
            </a:r>
          </a:p>
        </p:txBody>
      </p:sp>
    </p:spTree>
    <p:extLst>
      <p:ext uri="{BB962C8B-B14F-4D97-AF65-F5344CB8AC3E}">
        <p14:creationId xmlns:p14="http://schemas.microsoft.com/office/powerpoint/2010/main" val="34043748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3865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C8E61-48EB-DFCF-AD66-98AD190F9918}"/>
              </a:ext>
            </a:extLst>
          </p:cNvPr>
          <p:cNvSpPr>
            <a:spLocks noGrp="1"/>
          </p:cNvSpPr>
          <p:nvPr>
            <p:ph type="title"/>
          </p:nvPr>
        </p:nvSpPr>
        <p:spPr>
          <a:xfrm>
            <a:off x="839788" y="1392605"/>
            <a:ext cx="3932237" cy="664797"/>
          </a:xfrm>
          <a:prstGeom prst="rect">
            <a:avLst/>
          </a:prstGeo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DFDCBA9-A7FA-62F7-4DF7-0EC8F19DD3ED}"/>
              </a:ext>
            </a:extLst>
          </p:cNvPr>
          <p:cNvSpPr>
            <a:spLocks noGrp="1"/>
          </p:cNvSpPr>
          <p:nvPr>
            <p:ph type="pic" idx="1"/>
          </p:nvPr>
        </p:nvSpPr>
        <p:spPr>
          <a:xfrm>
            <a:off x="5183188" y="987429"/>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44E2520-2FC8-C027-59F4-C4457F51CCB7}"/>
              </a:ext>
            </a:extLst>
          </p:cNvPr>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Tree>
    <p:extLst>
      <p:ext uri="{BB962C8B-B14F-4D97-AF65-F5344CB8AC3E}">
        <p14:creationId xmlns:p14="http://schemas.microsoft.com/office/powerpoint/2010/main" val="2005233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0670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79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13/07/2026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13/07/2026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13/07/2026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46425A-5557-6F62-2DA6-B418B4D3E696}"/>
              </a:ext>
            </a:extLst>
          </p:cNvPr>
          <p:cNvSpPr>
            <a:spLocks noGrp="1"/>
          </p:cNvSpPr>
          <p:nvPr>
            <p:ph type="title"/>
          </p:nvPr>
        </p:nvSpPr>
        <p:spPr>
          <a:xfrm>
            <a:off x="360002" y="216001"/>
            <a:ext cx="11472001" cy="446661"/>
          </a:xfrm>
          <a:prstGeom prst="rect">
            <a:avLst/>
          </a:prstGeom>
        </p:spPr>
        <p:txBody>
          <a:bodyPr vert="horz" wrap="square" lIns="0" tIns="0" rIns="0" bIns="0" rtlCol="0" anchor="t">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D8A6ECD-6785-11B0-87F7-8562F8FDE290}"/>
              </a:ext>
            </a:extLst>
          </p:cNvPr>
          <p:cNvSpPr>
            <a:spLocks noGrp="1"/>
          </p:cNvSpPr>
          <p:nvPr>
            <p:ph type="body" idx="1"/>
          </p:nvPr>
        </p:nvSpPr>
        <p:spPr>
          <a:xfrm>
            <a:off x="360002" y="1825625"/>
            <a:ext cx="11472001" cy="435133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6F55513-3951-C97D-B8E4-1BC46A9E5A93}"/>
              </a:ext>
            </a:extLst>
          </p:cNvPr>
          <p:cNvSpPr>
            <a:spLocks noGrp="1"/>
          </p:cNvSpPr>
          <p:nvPr>
            <p:ph type="dt" sz="half" idx="2"/>
          </p:nvPr>
        </p:nvSpPr>
        <p:spPr>
          <a:xfrm>
            <a:off x="359999" y="6498000"/>
            <a:ext cx="2743200" cy="216000"/>
          </a:xfrm>
          <a:prstGeom prst="rect">
            <a:avLst/>
          </a:prstGeom>
        </p:spPr>
        <p:txBody>
          <a:bodyPr vert="horz" lIns="0" tIns="0" rIns="0" bIns="0" rtlCol="0" anchor="b"/>
          <a:lstStyle>
            <a:lvl1pPr algn="l">
              <a:defRPr sz="900">
                <a:solidFill>
                  <a:schemeClr val="tx2"/>
                </a:solidFill>
              </a:defRPr>
            </a:lvl1pPr>
          </a:lstStyle>
          <a:p>
            <a:fld id="{C764DE79-268F-4C1A-8933-263129D2AF90}" type="datetimeFigureOut">
              <a:rPr lang="en-US" smtClean="0"/>
              <a:pPr/>
              <a:t>7/9/2026</a:t>
            </a:fld>
            <a:endParaRPr lang="en-US"/>
          </a:p>
        </p:txBody>
      </p:sp>
      <p:sp>
        <p:nvSpPr>
          <p:cNvPr id="5" name="Footer Placeholder 4">
            <a:extLst>
              <a:ext uri="{FF2B5EF4-FFF2-40B4-BE49-F238E27FC236}">
                <a16:creationId xmlns:a16="http://schemas.microsoft.com/office/drawing/2014/main" id="{D6A0A929-BAD9-E752-A42C-F584F255D10E}"/>
              </a:ext>
            </a:extLst>
          </p:cNvPr>
          <p:cNvSpPr>
            <a:spLocks noGrp="1"/>
          </p:cNvSpPr>
          <p:nvPr>
            <p:ph type="ftr" sz="quarter" idx="3"/>
          </p:nvPr>
        </p:nvSpPr>
        <p:spPr>
          <a:xfrm>
            <a:off x="4038599" y="6498000"/>
            <a:ext cx="4114800" cy="216000"/>
          </a:xfrm>
          <a:prstGeom prst="rect">
            <a:avLst/>
          </a:prstGeom>
        </p:spPr>
        <p:txBody>
          <a:bodyPr vert="horz" lIns="0" tIns="0" rIns="0" bIns="0" rtlCol="0" anchor="b"/>
          <a:lstStyle>
            <a:lvl1pPr algn="ctr">
              <a:defRPr sz="90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6D474B0F-D504-71B5-5266-3475472AA27F}"/>
              </a:ext>
            </a:extLst>
          </p:cNvPr>
          <p:cNvSpPr>
            <a:spLocks noGrp="1"/>
          </p:cNvSpPr>
          <p:nvPr>
            <p:ph type="sldNum" sz="quarter" idx="4"/>
          </p:nvPr>
        </p:nvSpPr>
        <p:spPr>
          <a:xfrm>
            <a:off x="11292000" y="6498000"/>
            <a:ext cx="540000" cy="216000"/>
          </a:xfrm>
          <a:prstGeom prst="rect">
            <a:avLst/>
          </a:prstGeom>
        </p:spPr>
        <p:txBody>
          <a:bodyPr vert="horz" lIns="0" tIns="0" rIns="0" bIns="0" rtlCol="0" anchor="b"/>
          <a:lstStyle>
            <a:lvl1pPr algn="r">
              <a:defRPr sz="9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733847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Lst>
  <p:txStyles>
    <p:titleStyle>
      <a:lvl1pPr algn="l" defTabSz="685800" rtl="0" eaLnBrk="1" latinLnBrk="0" hangingPunct="1">
        <a:lnSpc>
          <a:spcPct val="90000"/>
        </a:lnSpc>
        <a:spcBef>
          <a:spcPct val="0"/>
        </a:spcBef>
        <a:buNone/>
        <a:defRPr sz="3225" b="1" kern="1200">
          <a:solidFill>
            <a:schemeClr val="tx2"/>
          </a:solidFill>
          <a:latin typeface="+mj-lt"/>
          <a:ea typeface="+mj-ea"/>
          <a:cs typeface="+mj-cs"/>
        </a:defRPr>
      </a:lvl1pPr>
    </p:titleStyle>
    <p:bodyStyle>
      <a:lvl1pPr marL="170100" indent="-170100" algn="l" defTabSz="685800" rtl="0" eaLnBrk="1" latinLnBrk="0" hangingPunct="1">
        <a:lnSpc>
          <a:spcPct val="105000"/>
        </a:lnSpc>
        <a:spcBef>
          <a:spcPts val="0"/>
        </a:spcBef>
        <a:buFont typeface="Arial" panose="020B0604020202020204" pitchFamily="34" charset="0"/>
        <a:buChar char="•"/>
        <a:defRPr sz="1350" kern="1200">
          <a:solidFill>
            <a:schemeClr val="tx1"/>
          </a:solidFill>
          <a:latin typeface="+mn-lt"/>
          <a:ea typeface="+mn-ea"/>
          <a:cs typeface="+mn-cs"/>
        </a:defRPr>
      </a:lvl1pPr>
      <a:lvl2pPr marL="342900" indent="-170100" algn="l" defTabSz="685800" rtl="0" eaLnBrk="1" latinLnBrk="0" hangingPunct="1">
        <a:lnSpc>
          <a:spcPct val="105000"/>
        </a:lnSpc>
        <a:spcBef>
          <a:spcPts val="0"/>
        </a:spcBef>
        <a:buFont typeface="System Font Regular"/>
        <a:buChar char="–"/>
        <a:defRPr sz="1350" kern="1200">
          <a:solidFill>
            <a:schemeClr val="tx1"/>
          </a:solidFill>
          <a:latin typeface="+mn-lt"/>
          <a:ea typeface="+mn-ea"/>
          <a:cs typeface="+mn-cs"/>
        </a:defRPr>
      </a:lvl2pPr>
      <a:lvl3pPr marL="0" indent="0" algn="l" defTabSz="685800" rtl="0" eaLnBrk="1" latinLnBrk="0" hangingPunct="1">
        <a:lnSpc>
          <a:spcPct val="105000"/>
        </a:lnSpc>
        <a:spcBef>
          <a:spcPts val="0"/>
        </a:spcBef>
        <a:buFont typeface="Arial" panose="020B0604020202020204" pitchFamily="34" charset="0"/>
        <a:buNone/>
        <a:defRPr sz="1350" kern="1200">
          <a:solidFill>
            <a:schemeClr val="tx2"/>
          </a:solidFill>
          <a:latin typeface="+mj-lt"/>
          <a:ea typeface="+mn-ea"/>
          <a:cs typeface="+mn-cs"/>
        </a:defRPr>
      </a:lvl3pPr>
      <a:lvl4pPr marL="0" indent="0" algn="l" defTabSz="685800" rtl="0" eaLnBrk="1" latinLnBrk="0" hangingPunct="1">
        <a:lnSpc>
          <a:spcPct val="105000"/>
        </a:lnSpc>
        <a:spcBef>
          <a:spcPts val="0"/>
        </a:spcBef>
        <a:buFont typeface="Arial" panose="020B0604020202020204" pitchFamily="34" charset="0"/>
        <a:buNone/>
        <a:defRPr sz="1350" b="1" kern="1200">
          <a:solidFill>
            <a:schemeClr val="tx1"/>
          </a:solidFill>
          <a:latin typeface="NSPCC" panose="02000000000000000000" pitchFamily="50" charset="0"/>
          <a:ea typeface="+mn-ea"/>
          <a:cs typeface="+mn-cs"/>
        </a:defRPr>
      </a:lvl4pPr>
      <a:lvl5pPr marL="513000" indent="-170100" algn="l" defTabSz="685800" rtl="0" eaLnBrk="1" latinLnBrk="0" hangingPunct="1">
        <a:lnSpc>
          <a:spcPct val="105000"/>
        </a:lnSpc>
        <a:spcBef>
          <a:spcPts val="0"/>
        </a:spcBef>
        <a:buFont typeface="Arial" panose="020B0604020202020204" pitchFamily="34" charset="0"/>
        <a:buChar char="•"/>
        <a:defRPr sz="1350" kern="1200">
          <a:solidFill>
            <a:schemeClr val="tx1"/>
          </a:solidFill>
          <a:latin typeface="+mn-lt"/>
          <a:ea typeface="+mn-ea"/>
          <a:cs typeface="+mn-cs"/>
        </a:defRPr>
      </a:lvl5pPr>
      <a:lvl6pPr marL="170100" indent="-170100" algn="l" defTabSz="685800" rtl="0" eaLnBrk="1" latinLnBrk="0" hangingPunct="1">
        <a:lnSpc>
          <a:spcPct val="105000"/>
        </a:lnSpc>
        <a:spcBef>
          <a:spcPts val="0"/>
        </a:spcBef>
        <a:buFont typeface="Arial" panose="020B0604020202020204" pitchFamily="34" charset="0"/>
        <a:buChar char="•"/>
        <a:defRPr sz="1350" kern="1200">
          <a:solidFill>
            <a:schemeClr val="tx1"/>
          </a:solidFill>
          <a:latin typeface="+mn-lt"/>
          <a:ea typeface="+mn-ea"/>
          <a:cs typeface="+mn-cs"/>
        </a:defRPr>
      </a:lvl6pPr>
      <a:lvl7pPr marL="170100" indent="-170100" algn="l" defTabSz="685800" rtl="0" eaLnBrk="1" latinLnBrk="0" hangingPunct="1">
        <a:lnSpc>
          <a:spcPct val="105000"/>
        </a:lnSpc>
        <a:spcBef>
          <a:spcPts val="0"/>
        </a:spcBef>
        <a:buFont typeface="Arial" panose="020B0604020202020204" pitchFamily="34" charset="0"/>
        <a:buChar char="•"/>
        <a:defRPr sz="1350" kern="1200">
          <a:solidFill>
            <a:schemeClr val="tx1"/>
          </a:solidFill>
          <a:latin typeface="+mn-lt"/>
          <a:ea typeface="+mn-ea"/>
          <a:cs typeface="+mn-cs"/>
        </a:defRPr>
      </a:lvl7pPr>
      <a:lvl8pPr marL="170100" indent="-170100" algn="l" defTabSz="685800" rtl="0" eaLnBrk="1" latinLnBrk="0" hangingPunct="1">
        <a:lnSpc>
          <a:spcPct val="105000"/>
        </a:lnSpc>
        <a:spcBef>
          <a:spcPts val="0"/>
        </a:spcBef>
        <a:buFont typeface="Arial" panose="020B0604020202020204" pitchFamily="34" charset="0"/>
        <a:buChar char="•"/>
        <a:defRPr sz="1350" kern="1200">
          <a:solidFill>
            <a:schemeClr val="tx1"/>
          </a:solidFill>
          <a:latin typeface="+mn-lt"/>
          <a:ea typeface="+mn-ea"/>
          <a:cs typeface="+mn-cs"/>
        </a:defRPr>
      </a:lvl8pPr>
      <a:lvl9pPr marL="170100" indent="-170100" algn="l" defTabSz="685800" rtl="0" eaLnBrk="1" latinLnBrk="0" hangingPunct="1">
        <a:lnSpc>
          <a:spcPct val="105000"/>
        </a:lnSpc>
        <a:spcBef>
          <a:spcPts val="0"/>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Chelsie.Osborne@nspcc.org.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learning.nspcc.org.uk/services/speak-out-stay-safe?_gl=1*1bmzy3g*_up*MQ..&amp;gclid=88c44478769618a924622c06214e0ffa&amp;gclsrc=3p.d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nspcc.org.uk/pants" TargetMode="External"/><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hyperlink" Target="https://youtu.be/-lL07JOGU5o?si=-dsBjpn4LX5eTnxp" TargetMode="External"/><Relationship Id="rId4" Type="http://schemas.openxmlformats.org/officeDocument/2006/relationships/hyperlink" Target="https://learning.nspcc.org.uk/research-resources/schools/pants-teaching?_gl=1*18brr58*_up*MQ..&amp;gclid=88c44478769618a924622c06214e0ffa&amp;gclsrc=3p.ds" TargetMode="External"/><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2.jpg"/><Relationship Id="rId5" Type="http://schemas.openxmlformats.org/officeDocument/2006/relationships/image" Target="../media/image31.jpg"/><Relationship Id="rId10" Type="http://schemas.openxmlformats.org/officeDocument/2006/relationships/image" Target="../media/image36.png"/><Relationship Id="rId4" Type="http://schemas.openxmlformats.org/officeDocument/2006/relationships/image" Target="../media/image30.jp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www.commonsense.org/education/uk/about-digital-citizenship" TargetMode="External"/><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1DDD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7B92-9F19-8727-12DE-1AA31664323D}"/>
              </a:ext>
            </a:extLst>
          </p:cNvPr>
          <p:cNvSpPr>
            <a:spLocks noGrp="1"/>
          </p:cNvSpPr>
          <p:nvPr>
            <p:ph type="title"/>
          </p:nvPr>
        </p:nvSpPr>
        <p:spPr>
          <a:xfrm>
            <a:off x="307015" y="180071"/>
            <a:ext cx="11577970" cy="1325563"/>
          </a:xfrm>
        </p:spPr>
        <p:txBody>
          <a:bodyPr>
            <a:normAutofit/>
          </a:bodyPr>
          <a:lstStyle/>
          <a:p>
            <a:pPr algn="ctr"/>
            <a:r>
              <a:rPr lang="en-GB" sz="3600" dirty="0">
                <a:latin typeface="NSPCC Headline" panose="020F0903030202060203" pitchFamily="34" charset="0"/>
              </a:rPr>
              <a:t>Hello! </a:t>
            </a:r>
            <a:r>
              <a:rPr lang="en-GB" sz="3600" dirty="0">
                <a:latin typeface="NSPCC Regular" panose="020F0503030202060203" pitchFamily="34" charset="0"/>
              </a:rPr>
              <a:t>I’m Chelsie Osborne, Schools Coordinator for Enfield</a:t>
            </a:r>
          </a:p>
        </p:txBody>
      </p:sp>
      <p:sp>
        <p:nvSpPr>
          <p:cNvPr id="6" name="TextBox 5">
            <a:extLst>
              <a:ext uri="{FF2B5EF4-FFF2-40B4-BE49-F238E27FC236}">
                <a16:creationId xmlns:a16="http://schemas.microsoft.com/office/drawing/2014/main" id="{22DC0E14-2177-30B6-4541-96FD003E0980}"/>
              </a:ext>
            </a:extLst>
          </p:cNvPr>
          <p:cNvSpPr txBox="1"/>
          <p:nvPr/>
        </p:nvSpPr>
        <p:spPr>
          <a:xfrm>
            <a:off x="3118511" y="1505634"/>
            <a:ext cx="8484049" cy="5047536"/>
          </a:xfrm>
          <a:prstGeom prst="rect">
            <a:avLst/>
          </a:prstGeom>
          <a:noFill/>
        </p:spPr>
        <p:txBody>
          <a:bodyPr wrap="square" rtlCol="0">
            <a:spAutoFit/>
          </a:bodyPr>
          <a:lstStyle/>
          <a:p>
            <a:r>
              <a:rPr lang="en-GB" sz="2300" b="1" dirty="0">
                <a:latin typeface="NSPCC Regular" panose="020F0503030202060203" pitchFamily="34" charset="0"/>
              </a:rPr>
              <a:t>My role is to:</a:t>
            </a:r>
          </a:p>
          <a:p>
            <a:endParaRPr lang="en-GB" sz="2300" dirty="0">
              <a:latin typeface="NSPCC Regular" panose="020F0503030202060203" pitchFamily="34" charset="0"/>
            </a:endParaRPr>
          </a:p>
          <a:p>
            <a:pPr marL="342900" indent="-342900">
              <a:buFont typeface="Arial" panose="020B0604020202020204" pitchFamily="34" charset="0"/>
              <a:buChar char="•"/>
            </a:pPr>
            <a:r>
              <a:rPr lang="en-GB" sz="2300" dirty="0">
                <a:latin typeface="NSPCC Regular" panose="020F0503030202060203" pitchFamily="34" charset="0"/>
              </a:rPr>
              <a:t>Serve as your single point of contact for all NSPCC Schools Services such as </a:t>
            </a:r>
            <a:r>
              <a:rPr lang="en-GB" sz="2300" b="1" dirty="0">
                <a:latin typeface="NSPCC Regular" panose="020F0503030202060203" pitchFamily="34" charset="0"/>
              </a:rPr>
              <a:t>Speak out, Stay safe </a:t>
            </a:r>
            <a:r>
              <a:rPr lang="en-GB" sz="2300" dirty="0">
                <a:latin typeface="NSPCC Regular" panose="020F0503030202060203" pitchFamily="34" charset="0"/>
              </a:rPr>
              <a:t>(SOSS), </a:t>
            </a:r>
            <a:r>
              <a:rPr lang="en-GB" sz="2300" b="1" dirty="0">
                <a:latin typeface="NSPCC Regular" panose="020F0503030202060203" pitchFamily="34" charset="0"/>
              </a:rPr>
              <a:t>Talk PANTS </a:t>
            </a:r>
            <a:r>
              <a:rPr lang="en-GB" sz="2300" dirty="0">
                <a:latin typeface="NSPCC Regular" panose="020F0503030202060203" pitchFamily="34" charset="0"/>
              </a:rPr>
              <a:t>and </a:t>
            </a:r>
            <a:r>
              <a:rPr lang="en-GB" sz="2300" b="1" dirty="0">
                <a:latin typeface="NSPCC Regular" panose="020F0503030202060203" pitchFamily="34" charset="0"/>
              </a:rPr>
              <a:t>Talk Relationships</a:t>
            </a:r>
            <a:r>
              <a:rPr lang="en-GB" sz="2300" dirty="0">
                <a:latin typeface="NSPCC Regular" panose="020F0503030202060203" pitchFamily="34" charset="0"/>
              </a:rPr>
              <a:t>.</a:t>
            </a:r>
          </a:p>
          <a:p>
            <a:pPr marL="342900" indent="-342900">
              <a:buFont typeface="Arial" panose="020B0604020202020204" pitchFamily="34" charset="0"/>
              <a:buChar char="•"/>
            </a:pPr>
            <a:r>
              <a:rPr lang="en-GB" sz="2300" dirty="0">
                <a:latin typeface="NSPCC Regular" panose="020F0503030202060203" pitchFamily="34" charset="0"/>
              </a:rPr>
              <a:t>Share our free safeguarding resources tailored for parents, carers, DSLs, educators, and school staff.</a:t>
            </a:r>
          </a:p>
          <a:p>
            <a:pPr marL="342900" indent="-342900">
              <a:buFont typeface="Arial" panose="020B0604020202020204" pitchFamily="34" charset="0"/>
              <a:buChar char="•"/>
            </a:pPr>
            <a:r>
              <a:rPr lang="en-GB" sz="2300" dirty="0">
                <a:latin typeface="NSPCC Regular" panose="020F0503030202060203" pitchFamily="34" charset="0"/>
              </a:rPr>
              <a:t>Deliver our educational programmes to schools to support safeguarding education, and children and young people’s wellbeing. </a:t>
            </a:r>
          </a:p>
          <a:p>
            <a:pPr marL="342900" indent="-342900">
              <a:buFont typeface="Arial" panose="020B0604020202020204" pitchFamily="34" charset="0"/>
              <a:buChar char="•"/>
            </a:pPr>
            <a:r>
              <a:rPr lang="en-GB" sz="2300" dirty="0">
                <a:latin typeface="NSPCC Regular" panose="020F0503030202060203" pitchFamily="34" charset="0"/>
              </a:rPr>
              <a:t>Support schools with educational materials, guidance and support.</a:t>
            </a:r>
          </a:p>
          <a:p>
            <a:pPr marL="342900" indent="-342900">
              <a:buFont typeface="Arial" panose="020B0604020202020204" pitchFamily="34" charset="0"/>
              <a:buChar char="•"/>
            </a:pPr>
            <a:r>
              <a:rPr lang="en-GB" sz="2300" b="1" dirty="0">
                <a:latin typeface="NSPCC Regular" panose="020F0503030202060203" pitchFamily="34" charset="0"/>
              </a:rPr>
              <a:t>My contact details: </a:t>
            </a:r>
            <a:r>
              <a:rPr lang="en-GB" sz="2300" b="1" dirty="0">
                <a:latin typeface="NSPCC Regular" panose="020F0503030202060203" pitchFamily="34" charset="0"/>
                <a:hlinkClick r:id="rId3"/>
              </a:rPr>
              <a:t>Chelsie.Osborne@nspcc.org.uk</a:t>
            </a:r>
            <a:r>
              <a:rPr lang="en-GB" sz="2300" b="1" dirty="0">
                <a:latin typeface="NSPCC Regular" panose="020F0503030202060203" pitchFamily="34" charset="0"/>
              </a:rPr>
              <a:t> - 07889158936</a:t>
            </a:r>
          </a:p>
        </p:txBody>
      </p:sp>
      <p:pic>
        <p:nvPicPr>
          <p:cNvPr id="4" name="Picture 3" descr="A green text on a black background&#10;&#10;AI-generated content may be incorrect.">
            <a:extLst>
              <a:ext uri="{FF2B5EF4-FFF2-40B4-BE49-F238E27FC236}">
                <a16:creationId xmlns:a16="http://schemas.microsoft.com/office/drawing/2014/main" id="{242F18CE-93FD-5EFC-B89C-E6095441D4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75" y="4751946"/>
            <a:ext cx="3037115" cy="2024743"/>
          </a:xfrm>
          <a:prstGeom prst="rect">
            <a:avLst/>
          </a:prstGeom>
        </p:spPr>
      </p:pic>
      <p:pic>
        <p:nvPicPr>
          <p:cNvPr id="9" name="Content Placeholder 8">
            <a:extLst>
              <a:ext uri="{FF2B5EF4-FFF2-40B4-BE49-F238E27FC236}">
                <a16:creationId xmlns:a16="http://schemas.microsoft.com/office/drawing/2014/main" id="{3D9F1C3B-6BF7-0742-EE32-DE6F39C4A977}"/>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589440" y="1789569"/>
            <a:ext cx="1971187" cy="2678442"/>
          </a:xfrm>
          <a:prstGeom prst="rect">
            <a:avLst/>
          </a:prstGeom>
        </p:spPr>
      </p:pic>
    </p:spTree>
    <p:extLst>
      <p:ext uri="{BB962C8B-B14F-4D97-AF65-F5344CB8AC3E}">
        <p14:creationId xmlns:p14="http://schemas.microsoft.com/office/powerpoint/2010/main" val="10478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C027F7-F3A2-E6D7-3443-F134B5AFBCB0}"/>
              </a:ext>
            </a:extLst>
          </p:cNvPr>
          <p:cNvSpPr/>
          <p:nvPr/>
        </p:nvSpPr>
        <p:spPr>
          <a:xfrm>
            <a:off x="0" y="0"/>
            <a:ext cx="6096000" cy="6858000"/>
          </a:xfrm>
          <a:prstGeom prst="rect">
            <a:avLst/>
          </a:prstGeom>
          <a:solidFill>
            <a:srgbClr val="FFFF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C1BCAE-544E-8849-DAC8-DB5DF4C83DB4}"/>
              </a:ext>
            </a:extLst>
          </p:cNvPr>
          <p:cNvSpPr/>
          <p:nvPr/>
        </p:nvSpPr>
        <p:spPr>
          <a:xfrm>
            <a:off x="0" y="0"/>
            <a:ext cx="6096000" cy="6858000"/>
          </a:xfrm>
          <a:prstGeom prst="rect">
            <a:avLst/>
          </a:prstGeom>
          <a:solidFill>
            <a:srgbClr val="FCCE4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636C60E-E32C-8423-EFEF-EF55001A7B97}"/>
              </a:ext>
            </a:extLst>
          </p:cNvPr>
          <p:cNvSpPr txBox="1"/>
          <p:nvPr/>
        </p:nvSpPr>
        <p:spPr>
          <a:xfrm>
            <a:off x="0" y="2268944"/>
            <a:ext cx="5768862" cy="4012383"/>
          </a:xfrm>
          <a:prstGeom prst="rect">
            <a:avLst/>
          </a:prstGeom>
          <a:noFill/>
        </p:spPr>
        <p:txBody>
          <a:bodyPr wrap="square" lIns="91440" tIns="45720" rIns="91440" bIns="45720" anchor="t">
            <a:noAutofit/>
          </a:bodyPr>
          <a:lstStyle/>
          <a:p>
            <a:pPr algn="ctr"/>
            <a:r>
              <a:rPr lang="en-GB" sz="2400" b="1" spc="-70" dirty="0">
                <a:solidFill>
                  <a:srgbClr val="008000"/>
                </a:solidFill>
                <a:latin typeface="NSPCC Headline"/>
                <a:ea typeface="+mj-ea"/>
                <a:cs typeface="Arial"/>
              </a:rPr>
              <a:t>Speak out Stay safe is our </a:t>
            </a:r>
            <a:r>
              <a:rPr lang="en-GB" sz="2400" b="1" u="sng" spc="-70" dirty="0">
                <a:solidFill>
                  <a:srgbClr val="008000"/>
                </a:solidFill>
                <a:latin typeface="NSPCC Headline"/>
                <a:ea typeface="+mj-ea"/>
                <a:cs typeface="Arial"/>
              </a:rPr>
              <a:t>free</a:t>
            </a:r>
            <a:r>
              <a:rPr lang="en-GB" sz="2400" b="1" spc="-70" dirty="0">
                <a:solidFill>
                  <a:srgbClr val="008000"/>
                </a:solidFill>
                <a:latin typeface="NSPCC Headline"/>
                <a:ea typeface="+mj-ea"/>
                <a:cs typeface="Arial"/>
              </a:rPr>
              <a:t> safeguarding programme for 5–11-year-olds</a:t>
            </a:r>
          </a:p>
          <a:p>
            <a:endParaRPr lang="en-GB" sz="2400" b="1" spc="-70" dirty="0">
              <a:solidFill>
                <a:srgbClr val="008000"/>
              </a:solidFill>
              <a:latin typeface="NSPCC Headline" panose="020F0903030202060203" pitchFamily="34" charset="0"/>
              <a:ea typeface="+mj-ea"/>
              <a:cs typeface="Arial" panose="020B0604020202020204" pitchFamily="34" charset="0"/>
            </a:endParaRPr>
          </a:p>
          <a:p>
            <a:pPr marL="342900" indent="-342900">
              <a:buFont typeface="Arial" panose="020B0604020202020204" pitchFamily="34" charset="0"/>
              <a:buChar char="•"/>
            </a:pPr>
            <a:r>
              <a:rPr lang="en-GB" sz="2000" dirty="0">
                <a:latin typeface="NSPCC Regular" panose="020F0503030202060203" pitchFamily="34" charset="0"/>
                <a:ea typeface="Verdana"/>
                <a:cs typeface="Arial"/>
              </a:rPr>
              <a:t>It’s available to all primary schools across the south-east and nationally.</a:t>
            </a:r>
          </a:p>
          <a:p>
            <a:pPr marL="342900" indent="-342900">
              <a:buFont typeface="Arial" panose="020B0604020202020204" pitchFamily="34" charset="0"/>
              <a:buChar char="•"/>
            </a:pPr>
            <a:r>
              <a:rPr lang="en-GB" sz="2000" dirty="0">
                <a:latin typeface="NSPCC Regular" panose="020F0503030202060203" pitchFamily="34" charset="0"/>
                <a:ea typeface="Verdana"/>
                <a:cs typeface="Arial"/>
              </a:rPr>
              <a:t>The programme is fully funded for ALL schools</a:t>
            </a:r>
          </a:p>
          <a:p>
            <a:pPr marL="342900" indent="-342900">
              <a:buFont typeface="Arial" panose="020B0604020202020204" pitchFamily="34" charset="0"/>
              <a:buChar char="•"/>
            </a:pPr>
            <a:r>
              <a:rPr lang="en-GB" sz="2000" dirty="0">
                <a:latin typeface="NSPCC Regular" panose="020F0503030202060203" pitchFamily="34" charset="0"/>
                <a:ea typeface="Verdana"/>
                <a:cs typeface="Arial"/>
              </a:rPr>
              <a:t>We run a combination of assemblies, workshops and lesson plans</a:t>
            </a:r>
          </a:p>
          <a:p>
            <a:pPr marL="342900" indent="-342900">
              <a:buFont typeface="Arial" panose="020B0604020202020204" pitchFamily="34" charset="0"/>
              <a:buChar char="•"/>
            </a:pPr>
            <a:r>
              <a:rPr lang="en-GB" sz="2000" dirty="0">
                <a:latin typeface="NSPCC Regular" panose="020F0503030202060203" pitchFamily="34" charset="0"/>
                <a:ea typeface="Verdana"/>
                <a:cs typeface="Arial"/>
              </a:rPr>
              <a:t>Find out more:  </a:t>
            </a:r>
            <a:r>
              <a:rPr lang="en-GB" sz="2000" b="1" dirty="0">
                <a:latin typeface="NSPCC Regular" panose="020F0503030202060203" pitchFamily="34" charset="0"/>
                <a:hlinkClick r:id="rId3">
                  <a:extLst>
                    <a:ext uri="{A12FA001-AC4F-418D-AE19-62706E023703}">
                      <ahyp:hlinkClr xmlns:ahyp="http://schemas.microsoft.com/office/drawing/2018/hyperlinkcolor" val="tx"/>
                    </a:ext>
                  </a:extLst>
                </a:hlinkClick>
              </a:rPr>
              <a:t>Speak out Stay safe programme | NSPCC Learning</a:t>
            </a:r>
            <a:endParaRPr lang="en-GB" sz="2000" b="1" dirty="0">
              <a:latin typeface="NSPCC Regular" panose="020F0503030202060203" pitchFamily="34" charset="0"/>
            </a:endParaRPr>
          </a:p>
          <a:p>
            <a:pPr marL="342900" indent="-342900">
              <a:buFont typeface="Arial" panose="020B0604020202020204" pitchFamily="34" charset="0"/>
              <a:buChar char="•"/>
            </a:pPr>
            <a:r>
              <a:rPr lang="en-GB" sz="2000" b="1" dirty="0">
                <a:latin typeface="NSPCC Regular" panose="020F0503030202060203" pitchFamily="34" charset="0"/>
                <a:ea typeface="Verdana"/>
                <a:cs typeface="Arial"/>
              </a:rPr>
              <a:t>SOSS SEND also available </a:t>
            </a:r>
          </a:p>
        </p:txBody>
      </p:sp>
      <p:sp>
        <p:nvSpPr>
          <p:cNvPr id="5" name="Rectangle 4">
            <a:extLst>
              <a:ext uri="{FF2B5EF4-FFF2-40B4-BE49-F238E27FC236}">
                <a16:creationId xmlns:a16="http://schemas.microsoft.com/office/drawing/2014/main" id="{A1551F78-24B5-C7EB-3C1F-12E806244BA4}"/>
              </a:ext>
            </a:extLst>
          </p:cNvPr>
          <p:cNvSpPr/>
          <p:nvPr/>
        </p:nvSpPr>
        <p:spPr>
          <a:xfrm>
            <a:off x="360316" y="201745"/>
            <a:ext cx="3319813" cy="798539"/>
          </a:xfrm>
          <a:prstGeom prst="rect">
            <a:avLst/>
          </a:prstGeom>
          <a:solidFill>
            <a:srgbClr val="018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52F99B2-8D4C-9D14-8E15-A5EBD8C50A09}"/>
              </a:ext>
            </a:extLst>
          </p:cNvPr>
          <p:cNvSpPr txBox="1">
            <a:spLocks/>
          </p:cNvSpPr>
          <p:nvPr/>
        </p:nvSpPr>
        <p:spPr>
          <a:xfrm>
            <a:off x="643161" y="279561"/>
            <a:ext cx="3722768" cy="5238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bg1"/>
                </a:solidFill>
                <a:effectLst/>
                <a:latin typeface="NSPCC Headline" panose="020F0903030202060203" pitchFamily="34" charset="0"/>
              </a:rPr>
              <a:t>Speak out</a:t>
            </a:r>
          </a:p>
        </p:txBody>
      </p:sp>
      <p:sp>
        <p:nvSpPr>
          <p:cNvPr id="7" name="Rectangle 6">
            <a:extLst>
              <a:ext uri="{FF2B5EF4-FFF2-40B4-BE49-F238E27FC236}">
                <a16:creationId xmlns:a16="http://schemas.microsoft.com/office/drawing/2014/main" id="{2A5489AD-8B47-4F95-F5D2-C449D6B49486}"/>
              </a:ext>
            </a:extLst>
          </p:cNvPr>
          <p:cNvSpPr/>
          <p:nvPr/>
        </p:nvSpPr>
        <p:spPr>
          <a:xfrm>
            <a:off x="1371836" y="1141218"/>
            <a:ext cx="3025189" cy="798539"/>
          </a:xfrm>
          <a:prstGeom prst="rect">
            <a:avLst/>
          </a:prstGeom>
          <a:solidFill>
            <a:srgbClr val="018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8DC86A9-0666-1987-7F56-7B473FAA7A22}"/>
              </a:ext>
            </a:extLst>
          </p:cNvPr>
          <p:cNvSpPr txBox="1">
            <a:spLocks/>
          </p:cNvSpPr>
          <p:nvPr/>
        </p:nvSpPr>
        <p:spPr>
          <a:xfrm>
            <a:off x="1585111" y="1278549"/>
            <a:ext cx="3722768" cy="5238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chemeClr val="bg1"/>
                </a:solidFill>
                <a:effectLst/>
                <a:latin typeface="NSPCC Headline" panose="020F0903030202060203" pitchFamily="34" charset="0"/>
              </a:rPr>
              <a:t>Stay safe</a:t>
            </a:r>
            <a:endParaRPr lang="en-GB" sz="4000" b="1" dirty="0">
              <a:solidFill>
                <a:schemeClr val="tx2"/>
              </a:solidFill>
              <a:effectLst/>
              <a:latin typeface="NSPCC Headline" panose="020F0903030202060203" pitchFamily="34" charset="0"/>
            </a:endParaRPr>
          </a:p>
        </p:txBody>
      </p:sp>
      <p:pic>
        <p:nvPicPr>
          <p:cNvPr id="18" name="Picture 17" descr="A picture containing person, child, indoor, athletic game&#10;&#10;Description automatically generated">
            <a:extLst>
              <a:ext uri="{FF2B5EF4-FFF2-40B4-BE49-F238E27FC236}">
                <a16:creationId xmlns:a16="http://schemas.microsoft.com/office/drawing/2014/main" id="{CAB91F23-290C-819F-984D-94B576DD4D89}"/>
              </a:ext>
            </a:extLst>
          </p:cNvPr>
          <p:cNvPicPr>
            <a:picLocks noChangeAspect="1"/>
          </p:cNvPicPr>
          <p:nvPr/>
        </p:nvPicPr>
        <p:blipFill rotWithShape="1">
          <a:blip r:embed="rId4">
            <a:alphaModFix/>
          </a:blip>
          <a:srcRect l="19332" t="9751" r="28392" b="2363"/>
          <a:stretch/>
        </p:blipFill>
        <p:spPr>
          <a:xfrm>
            <a:off x="6064780" y="-1"/>
            <a:ext cx="6127220" cy="6867323"/>
          </a:xfrm>
          <a:prstGeom prst="rect">
            <a:avLst/>
          </a:prstGeom>
        </p:spPr>
      </p:pic>
      <p:pic>
        <p:nvPicPr>
          <p:cNvPr id="14" name="Picture 13" descr="Shape, circle&#10;&#10;Description automatically generated">
            <a:extLst>
              <a:ext uri="{FF2B5EF4-FFF2-40B4-BE49-F238E27FC236}">
                <a16:creationId xmlns:a16="http://schemas.microsoft.com/office/drawing/2014/main" id="{56E9CAAE-021F-3A90-410B-C199B7E5DA70}"/>
              </a:ext>
            </a:extLst>
          </p:cNvPr>
          <p:cNvPicPr>
            <a:picLocks noChangeAspect="1"/>
          </p:cNvPicPr>
          <p:nvPr/>
        </p:nvPicPr>
        <p:blipFill rotWithShape="1">
          <a:blip r:embed="rId5">
            <a:alphaModFix/>
          </a:blip>
          <a:srcRect b="12800"/>
          <a:stretch/>
        </p:blipFill>
        <p:spPr>
          <a:xfrm>
            <a:off x="9171710" y="4498395"/>
            <a:ext cx="2564674" cy="2096369"/>
          </a:xfrm>
          <a:prstGeom prst="rect">
            <a:avLst/>
          </a:prstGeom>
        </p:spPr>
      </p:pic>
      <p:pic>
        <p:nvPicPr>
          <p:cNvPr id="6" name="Picture 5">
            <a:extLst>
              <a:ext uri="{FF2B5EF4-FFF2-40B4-BE49-F238E27FC236}">
                <a16:creationId xmlns:a16="http://schemas.microsoft.com/office/drawing/2014/main" id="{C3DA5A9A-171F-F0FE-8CED-4F02658AA24C}"/>
              </a:ext>
            </a:extLst>
          </p:cNvPr>
          <p:cNvPicPr>
            <a:picLocks noChangeAspect="1"/>
          </p:cNvPicPr>
          <p:nvPr/>
        </p:nvPicPr>
        <p:blipFill>
          <a:blip r:embed="rId6">
            <a:alphaModFix amt="35000"/>
          </a:blip>
          <a:stretch>
            <a:fillRect/>
          </a:stretch>
        </p:blipFill>
        <p:spPr>
          <a:xfrm>
            <a:off x="7467600" y="3007803"/>
            <a:ext cx="3455039" cy="842395"/>
          </a:xfrm>
          <a:prstGeom prst="rect">
            <a:avLst/>
          </a:prstGeom>
        </p:spPr>
      </p:pic>
    </p:spTree>
    <p:extLst>
      <p:ext uri="{BB962C8B-B14F-4D97-AF65-F5344CB8AC3E}">
        <p14:creationId xmlns:p14="http://schemas.microsoft.com/office/powerpoint/2010/main" val="368493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638029-9882-0D9D-975F-BBB13AC1536D}"/>
              </a:ext>
            </a:extLst>
          </p:cNvPr>
          <p:cNvSpPr>
            <a:spLocks noGrp="1"/>
          </p:cNvSpPr>
          <p:nvPr>
            <p:ph type="body" sz="quarter" idx="13"/>
          </p:nvPr>
        </p:nvSpPr>
        <p:spPr>
          <a:xfrm>
            <a:off x="1103136" y="1382203"/>
            <a:ext cx="3116761" cy="2991655"/>
          </a:xfrm>
        </p:spPr>
        <p:txBody>
          <a:bodyPr vert="horz" lIns="108000" tIns="108000" rIns="108000" bIns="108000" rtlCol="0" anchor="ctr">
            <a:noAutofit/>
          </a:bodyPr>
          <a:lstStyle/>
          <a:p>
            <a:pPr marL="285750" indent="-285750">
              <a:buFont typeface="Arial" panose="020B0604020202020204" pitchFamily="34" charset="0"/>
              <a:buChar char="•"/>
            </a:pPr>
            <a:r>
              <a:rPr lang="en-GB" sz="1800" dirty="0">
                <a:latin typeface="NSPCC Regular" panose="020F0503030202060203" pitchFamily="34" charset="0"/>
              </a:rPr>
              <a:t>Developed for practitioners in alternative provision settings</a:t>
            </a:r>
          </a:p>
          <a:p>
            <a:pPr marL="285750" indent="-285750">
              <a:buFont typeface="Arial" panose="020B0604020202020204" pitchFamily="34" charset="0"/>
              <a:buChar char="•"/>
            </a:pPr>
            <a:r>
              <a:rPr lang="en-GB" sz="1800" dirty="0">
                <a:latin typeface="NSPCC Regular" panose="020F0503030202060203" pitchFamily="34" charset="0"/>
              </a:rPr>
              <a:t>For children aged 5-11</a:t>
            </a:r>
          </a:p>
          <a:p>
            <a:pPr marL="285750" indent="-285750">
              <a:buFont typeface="Arial" panose="020B0604020202020204" pitchFamily="34" charset="0"/>
              <a:buChar char="•"/>
            </a:pPr>
            <a:endParaRPr lang="en-GB" sz="1800" dirty="0">
              <a:latin typeface="NSPCC Regular" panose="020F0503030202060203" pitchFamily="34" charset="0"/>
            </a:endParaRPr>
          </a:p>
          <a:p>
            <a:pPr marL="285750" indent="-285750">
              <a:buFont typeface="Arial" panose="020B0604020202020204" pitchFamily="34" charset="0"/>
              <a:buChar char="•"/>
            </a:pPr>
            <a:endParaRPr lang="en-GB" sz="1800" dirty="0">
              <a:latin typeface="NSPCC Regular" panose="020F0503030202060203" pitchFamily="34" charset="0"/>
            </a:endParaRPr>
          </a:p>
          <a:p>
            <a:pPr marL="285750" indent="-285750">
              <a:buFont typeface="Arial" panose="020B0604020202020204" pitchFamily="34" charset="0"/>
              <a:buChar char="•"/>
            </a:pPr>
            <a:endParaRPr lang="en-GB" sz="1800" dirty="0">
              <a:latin typeface="NSPCC Regular" panose="020F0503030202060203" pitchFamily="34" charset="0"/>
            </a:endParaRPr>
          </a:p>
          <a:p>
            <a:endParaRPr lang="en-GB" sz="1800" dirty="0">
              <a:latin typeface="NSPCC Regular" panose="020F0503030202060203" pitchFamily="34" charset="0"/>
            </a:endParaRPr>
          </a:p>
        </p:txBody>
      </p:sp>
      <p:sp>
        <p:nvSpPr>
          <p:cNvPr id="2" name="Title 1">
            <a:extLst>
              <a:ext uri="{FF2B5EF4-FFF2-40B4-BE49-F238E27FC236}">
                <a16:creationId xmlns:a16="http://schemas.microsoft.com/office/drawing/2014/main" id="{13BB3B57-5BD7-61A7-1391-B1DEEFB72044}"/>
              </a:ext>
            </a:extLst>
          </p:cNvPr>
          <p:cNvSpPr>
            <a:spLocks noGrp="1"/>
          </p:cNvSpPr>
          <p:nvPr>
            <p:ph type="title"/>
          </p:nvPr>
        </p:nvSpPr>
        <p:spPr>
          <a:xfrm>
            <a:off x="1794002" y="216000"/>
            <a:ext cx="8873998" cy="775597"/>
          </a:xfrm>
        </p:spPr>
        <p:txBody>
          <a:bodyPr/>
          <a:lstStyle/>
          <a:p>
            <a:pPr algn="ctr"/>
            <a:r>
              <a:rPr lang="en-GB" sz="2800" dirty="0"/>
              <a:t>Speak out Stay safe </a:t>
            </a:r>
            <a:br>
              <a:rPr lang="en-GB" sz="2800" dirty="0"/>
            </a:br>
            <a:r>
              <a:rPr lang="en-GB" sz="2800" dirty="0"/>
              <a:t>Alternative Provisions - Practitioner Toolkit </a:t>
            </a:r>
          </a:p>
        </p:txBody>
      </p:sp>
      <p:sp>
        <p:nvSpPr>
          <p:cNvPr id="5" name="Text Placeholder 4">
            <a:extLst>
              <a:ext uri="{FF2B5EF4-FFF2-40B4-BE49-F238E27FC236}">
                <a16:creationId xmlns:a16="http://schemas.microsoft.com/office/drawing/2014/main" id="{81D4DA00-7ADE-F3AB-834B-FD939D584AF6}"/>
              </a:ext>
            </a:extLst>
          </p:cNvPr>
          <p:cNvSpPr>
            <a:spLocks noGrp="1"/>
          </p:cNvSpPr>
          <p:nvPr>
            <p:ph type="body" sz="quarter" idx="15"/>
          </p:nvPr>
        </p:nvSpPr>
        <p:spPr>
          <a:xfrm>
            <a:off x="8003962" y="1382203"/>
            <a:ext cx="3116761" cy="2991655"/>
          </a:xfrm>
        </p:spPr>
        <p:txBody>
          <a:bodyPr vert="horz" lIns="108000" tIns="108000" rIns="108000" bIns="108000" rtlCol="0" anchor="ctr">
            <a:noAutofit/>
          </a:bodyPr>
          <a:lstStyle/>
          <a:p>
            <a:pPr marL="285750" indent="-285750">
              <a:buFont typeface="Arial" panose="020B0604020202020204" pitchFamily="34" charset="0"/>
              <a:buChar char="•"/>
            </a:pPr>
            <a:r>
              <a:rPr lang="en-GB" sz="1800" dirty="0">
                <a:latin typeface="NSPCC Regular" panose="020F0503030202060203" pitchFamily="34" charset="0"/>
              </a:rPr>
              <a:t>Flexible, interactive resources &amp; practitioner support materials</a:t>
            </a:r>
          </a:p>
          <a:p>
            <a:pPr marL="285750" indent="-285750">
              <a:buFont typeface="Arial" panose="020B0604020202020204" pitchFamily="34" charset="0"/>
              <a:buChar char="•"/>
            </a:pPr>
            <a:r>
              <a:rPr lang="en-GB" sz="1800" dirty="0">
                <a:latin typeface="NSPCC Regular" panose="020F0503030202060203" pitchFamily="34" charset="0"/>
              </a:rPr>
              <a:t>Adaptable for individuals or small groups </a:t>
            </a:r>
          </a:p>
          <a:p>
            <a:endParaRPr lang="en-GB" sz="1800" dirty="0">
              <a:latin typeface="NSPCC Regular" panose="020F0503030202060203" pitchFamily="34" charset="0"/>
            </a:endParaRPr>
          </a:p>
          <a:p>
            <a:pPr marL="285750" indent="-285750">
              <a:buFont typeface="Arial" panose="020B0604020202020204" pitchFamily="34" charset="0"/>
              <a:buChar char="•"/>
            </a:pPr>
            <a:endParaRPr lang="en-GB" sz="1800" dirty="0">
              <a:latin typeface="NSPCC Regular" panose="020F0503030202060203" pitchFamily="34" charset="0"/>
            </a:endParaRPr>
          </a:p>
          <a:p>
            <a:pPr marL="285750" indent="-285750">
              <a:buFont typeface="Arial" panose="020B0604020202020204" pitchFamily="34" charset="0"/>
              <a:buChar char="•"/>
            </a:pPr>
            <a:endParaRPr lang="en-GB" sz="1800" dirty="0">
              <a:latin typeface="NSPCC Regular" panose="020F0503030202060203" pitchFamily="34" charset="0"/>
            </a:endParaRPr>
          </a:p>
          <a:p>
            <a:pPr marL="285750" indent="-285750">
              <a:buFont typeface="Arial" panose="020B0604020202020204" pitchFamily="34" charset="0"/>
              <a:buChar char="•"/>
            </a:pPr>
            <a:endParaRPr lang="en-GB" sz="1800" dirty="0">
              <a:latin typeface="NSPCC Regular" panose="020F0503030202060203" pitchFamily="34" charset="0"/>
            </a:endParaRPr>
          </a:p>
        </p:txBody>
      </p:sp>
      <p:sp>
        <p:nvSpPr>
          <p:cNvPr id="6" name="Text Placeholder 5">
            <a:extLst>
              <a:ext uri="{FF2B5EF4-FFF2-40B4-BE49-F238E27FC236}">
                <a16:creationId xmlns:a16="http://schemas.microsoft.com/office/drawing/2014/main" id="{CD794025-CCE3-2631-6A3F-D03C370CD17E}"/>
              </a:ext>
            </a:extLst>
          </p:cNvPr>
          <p:cNvSpPr>
            <a:spLocks noGrp="1"/>
          </p:cNvSpPr>
          <p:nvPr>
            <p:ph type="body" sz="quarter" idx="16"/>
          </p:nvPr>
        </p:nvSpPr>
        <p:spPr>
          <a:xfrm>
            <a:off x="4672620" y="3668116"/>
            <a:ext cx="3116761" cy="2991655"/>
          </a:xfrm>
        </p:spPr>
        <p:txBody>
          <a:bodyPr vert="horz" lIns="108000" tIns="108000" rIns="108000" bIns="108000" rtlCol="0" anchor="ctr">
            <a:noAutofit/>
          </a:bodyPr>
          <a:lstStyle/>
          <a:p>
            <a:pPr marL="285750" indent="-285750">
              <a:buFont typeface="Arial" panose="020B0604020202020204" pitchFamily="34" charset="0"/>
              <a:buChar char="•"/>
            </a:pPr>
            <a:r>
              <a:rPr lang="en-GB" sz="1800">
                <a:latin typeface="NSPCC Regular" panose="020F0503030202060203" pitchFamily="34" charset="0"/>
              </a:rPr>
              <a:t>Empowers children to speak out &amp; understand their rights</a:t>
            </a:r>
          </a:p>
          <a:p>
            <a:pPr marL="285750" indent="-285750">
              <a:buFont typeface="Arial" panose="020B0604020202020204" pitchFamily="34" charset="0"/>
              <a:buChar char="•"/>
            </a:pPr>
            <a:r>
              <a:rPr lang="en-GB" sz="1800">
                <a:latin typeface="NSPCC Regular" panose="020F0503030202060203" pitchFamily="34" charset="0"/>
              </a:rPr>
              <a:t>Covers types of abuse</a:t>
            </a:r>
          </a:p>
          <a:p>
            <a:pPr marL="285750" indent="-285750">
              <a:buFont typeface="Arial" panose="020B0604020202020204" pitchFamily="34" charset="0"/>
              <a:buChar char="•"/>
            </a:pPr>
            <a:endParaRPr lang="en-GB" sz="1800">
              <a:latin typeface="NSPCC Regular" panose="020F0503030202060203" pitchFamily="34" charset="0"/>
            </a:endParaRPr>
          </a:p>
          <a:p>
            <a:pPr marL="285750" indent="-285750">
              <a:buFont typeface="Arial" panose="020B0604020202020204" pitchFamily="34" charset="0"/>
              <a:buChar char="•"/>
            </a:pPr>
            <a:endParaRPr lang="en-GB" sz="1800">
              <a:latin typeface="NSPCC Regular" panose="020F0503030202060203" pitchFamily="34" charset="0"/>
            </a:endParaRPr>
          </a:p>
          <a:p>
            <a:endParaRPr lang="en-GB" sz="1800">
              <a:latin typeface="NSPCC Regular" panose="020F0503030202060203" pitchFamily="34" charset="0"/>
            </a:endParaRPr>
          </a:p>
          <a:p>
            <a:pPr marL="285750" indent="-285750">
              <a:buFont typeface="Arial" panose="020B0604020202020204" pitchFamily="34" charset="0"/>
              <a:buChar char="•"/>
            </a:pPr>
            <a:endParaRPr lang="en-GB" sz="1800">
              <a:latin typeface="NSPCC Regular" panose="020F0503030202060203" pitchFamily="34" charset="0"/>
            </a:endParaRPr>
          </a:p>
        </p:txBody>
      </p:sp>
      <p:grpSp>
        <p:nvGrpSpPr>
          <p:cNvPr id="50" name="Group 49">
            <a:extLst>
              <a:ext uri="{FF2B5EF4-FFF2-40B4-BE49-F238E27FC236}">
                <a16:creationId xmlns:a16="http://schemas.microsoft.com/office/drawing/2014/main" id="{190F5DA7-F6AA-9D99-E4D7-A05C6897E73E}"/>
              </a:ext>
            </a:extLst>
          </p:cNvPr>
          <p:cNvGrpSpPr/>
          <p:nvPr/>
        </p:nvGrpSpPr>
        <p:grpSpPr>
          <a:xfrm>
            <a:off x="1683822" y="2878030"/>
            <a:ext cx="1955387" cy="1639196"/>
            <a:chOff x="481568" y="-328404"/>
            <a:chExt cx="8180864" cy="6858000"/>
          </a:xfrm>
        </p:grpSpPr>
        <p:pic>
          <p:nvPicPr>
            <p:cNvPr id="51" name="Picture 50" descr="A pink and black geometric figure&#10;&#10;AI-generated content may be incorrect.">
              <a:extLst>
                <a:ext uri="{FF2B5EF4-FFF2-40B4-BE49-F238E27FC236}">
                  <a16:creationId xmlns:a16="http://schemas.microsoft.com/office/drawing/2014/main" id="{483FBDBD-C7BE-460D-FB11-74470C67A3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568" y="-328404"/>
              <a:ext cx="8180864" cy="6858000"/>
            </a:xfrm>
            <a:prstGeom prst="rect">
              <a:avLst/>
            </a:prstGeom>
          </p:spPr>
        </p:pic>
        <p:pic>
          <p:nvPicPr>
            <p:cNvPr id="52" name="Picture 51" descr="A white building with a pointed roof&#10;&#10;AI-generated content may be incorrect.">
              <a:extLst>
                <a:ext uri="{FF2B5EF4-FFF2-40B4-BE49-F238E27FC236}">
                  <a16:creationId xmlns:a16="http://schemas.microsoft.com/office/drawing/2014/main" id="{D2513695-D896-E7A3-5A60-5EA11884A0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16" y="698013"/>
              <a:ext cx="7347734" cy="4805165"/>
            </a:xfrm>
            <a:prstGeom prst="rect">
              <a:avLst/>
            </a:prstGeom>
          </p:spPr>
        </p:pic>
      </p:grpSp>
      <p:grpSp>
        <p:nvGrpSpPr>
          <p:cNvPr id="53" name="Group 52">
            <a:extLst>
              <a:ext uri="{FF2B5EF4-FFF2-40B4-BE49-F238E27FC236}">
                <a16:creationId xmlns:a16="http://schemas.microsoft.com/office/drawing/2014/main" id="{3B02461A-6377-E80A-423B-782E160FF551}"/>
              </a:ext>
            </a:extLst>
          </p:cNvPr>
          <p:cNvGrpSpPr/>
          <p:nvPr/>
        </p:nvGrpSpPr>
        <p:grpSpPr>
          <a:xfrm>
            <a:off x="8950455" y="2938991"/>
            <a:ext cx="1717545" cy="1439815"/>
            <a:chOff x="481568" y="0"/>
            <a:chExt cx="8180863" cy="6858000"/>
          </a:xfrm>
        </p:grpSpPr>
        <p:pic>
          <p:nvPicPr>
            <p:cNvPr id="54" name="Picture 53" descr="A purple glove with a black background&#10;&#10;AI-generated content may be incorrect.">
              <a:extLst>
                <a:ext uri="{FF2B5EF4-FFF2-40B4-BE49-F238E27FC236}">
                  <a16:creationId xmlns:a16="http://schemas.microsoft.com/office/drawing/2014/main" id="{B2DB0A2E-BE8E-FBB5-DC6F-74EE1986BA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568" y="0"/>
              <a:ext cx="8180863" cy="6858000"/>
            </a:xfrm>
            <a:prstGeom prst="rect">
              <a:avLst/>
            </a:prstGeom>
          </p:spPr>
        </p:pic>
        <p:pic>
          <p:nvPicPr>
            <p:cNvPr id="55" name="Picture 54" descr="A black and white clipboard with a pencil&#10;&#10;AI-generated content may be incorrect.">
              <a:extLst>
                <a:ext uri="{FF2B5EF4-FFF2-40B4-BE49-F238E27FC236}">
                  <a16:creationId xmlns:a16="http://schemas.microsoft.com/office/drawing/2014/main" id="{1C4B87D4-756A-B227-15A0-4089F78C57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8446" y="592638"/>
              <a:ext cx="5549958" cy="5760537"/>
            </a:xfrm>
            <a:prstGeom prst="rect">
              <a:avLst/>
            </a:prstGeom>
          </p:spPr>
        </p:pic>
      </p:grpSp>
      <p:grpSp>
        <p:nvGrpSpPr>
          <p:cNvPr id="56" name="Group 55">
            <a:extLst>
              <a:ext uri="{FF2B5EF4-FFF2-40B4-BE49-F238E27FC236}">
                <a16:creationId xmlns:a16="http://schemas.microsoft.com/office/drawing/2014/main" id="{9B5C1E54-CD68-9D40-A452-DAEC3AD24887}"/>
              </a:ext>
            </a:extLst>
          </p:cNvPr>
          <p:cNvGrpSpPr/>
          <p:nvPr/>
        </p:nvGrpSpPr>
        <p:grpSpPr>
          <a:xfrm>
            <a:off x="5117448" y="4991025"/>
            <a:ext cx="2227103" cy="1866975"/>
            <a:chOff x="481568" y="0"/>
            <a:chExt cx="8180863" cy="6858000"/>
          </a:xfrm>
        </p:grpSpPr>
        <p:pic>
          <p:nvPicPr>
            <p:cNvPr id="57" name="Picture 56" descr="A blue speech bubbles on a black background&#10;&#10;AI-generated content may be incorrect.">
              <a:extLst>
                <a:ext uri="{FF2B5EF4-FFF2-40B4-BE49-F238E27FC236}">
                  <a16:creationId xmlns:a16="http://schemas.microsoft.com/office/drawing/2014/main" id="{96515E47-08BA-04E1-23A4-DE72A330B0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568" y="0"/>
              <a:ext cx="8180863" cy="6858000"/>
            </a:xfrm>
            <a:prstGeom prst="rect">
              <a:avLst/>
            </a:prstGeom>
          </p:spPr>
        </p:pic>
        <p:pic>
          <p:nvPicPr>
            <p:cNvPr id="58" name="Picture 57" descr="A white speech bubbles with black and white text&#10;&#10;AI-generated content may be incorrect.">
              <a:extLst>
                <a:ext uri="{FF2B5EF4-FFF2-40B4-BE49-F238E27FC236}">
                  <a16:creationId xmlns:a16="http://schemas.microsoft.com/office/drawing/2014/main" id="{613230C5-BF9F-A894-C71E-43B5A0C2E0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0895" y="1292483"/>
              <a:ext cx="7563157" cy="4330184"/>
            </a:xfrm>
            <a:prstGeom prst="rect">
              <a:avLst/>
            </a:prstGeom>
          </p:spPr>
        </p:pic>
      </p:grpSp>
      <p:pic>
        <p:nvPicPr>
          <p:cNvPr id="7" name="Picture 6">
            <a:extLst>
              <a:ext uri="{FF2B5EF4-FFF2-40B4-BE49-F238E27FC236}">
                <a16:creationId xmlns:a16="http://schemas.microsoft.com/office/drawing/2014/main" id="{7426F75A-1F5A-4377-EC57-FFAB79E69A40}"/>
              </a:ext>
            </a:extLst>
          </p:cNvPr>
          <p:cNvPicPr>
            <a:picLocks noChangeAspect="1"/>
          </p:cNvPicPr>
          <p:nvPr/>
        </p:nvPicPr>
        <p:blipFill>
          <a:blip r:embed="rId9"/>
          <a:stretch>
            <a:fillRect/>
          </a:stretch>
        </p:blipFill>
        <p:spPr>
          <a:xfrm rot="678477">
            <a:off x="460522" y="5353251"/>
            <a:ext cx="1285227" cy="1052662"/>
          </a:xfrm>
          <a:prstGeom prst="rect">
            <a:avLst/>
          </a:prstGeom>
        </p:spPr>
      </p:pic>
    </p:spTree>
    <p:extLst>
      <p:ext uri="{BB962C8B-B14F-4D97-AF65-F5344CB8AC3E}">
        <p14:creationId xmlns:p14="http://schemas.microsoft.com/office/powerpoint/2010/main" val="312661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DD4BA-D10B-0FF7-7B0A-958F650A8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8D9ECC-F85D-CA88-29BA-9F71451AE445}"/>
              </a:ext>
            </a:extLst>
          </p:cNvPr>
          <p:cNvSpPr>
            <a:spLocks noGrp="1"/>
          </p:cNvSpPr>
          <p:nvPr>
            <p:ph type="title"/>
          </p:nvPr>
        </p:nvSpPr>
        <p:spPr>
          <a:xfrm>
            <a:off x="1659001" y="239561"/>
            <a:ext cx="8873998" cy="664797"/>
          </a:xfrm>
        </p:spPr>
        <p:txBody>
          <a:bodyPr/>
          <a:lstStyle/>
          <a:p>
            <a:pPr algn="ctr"/>
            <a:r>
              <a:rPr lang="en-GB" sz="2400" dirty="0"/>
              <a:t>Speak out Stay safe </a:t>
            </a:r>
            <a:br>
              <a:rPr lang="en-GB" sz="2400" dirty="0"/>
            </a:br>
            <a:r>
              <a:rPr lang="en-GB" sz="2400" dirty="0"/>
              <a:t>Home Education Resource Pack</a:t>
            </a:r>
          </a:p>
        </p:txBody>
      </p:sp>
      <p:pic>
        <p:nvPicPr>
          <p:cNvPr id="11" name="Picture 10" descr="A person and a child using a tablet&#10;&#10;AI-generated content may be incorrect.">
            <a:extLst>
              <a:ext uri="{FF2B5EF4-FFF2-40B4-BE49-F238E27FC236}">
                <a16:creationId xmlns:a16="http://schemas.microsoft.com/office/drawing/2014/main" id="{D5DD5F1C-5EE4-D07F-3A09-71AA3DF4C0DD}"/>
              </a:ext>
            </a:extLst>
          </p:cNvPr>
          <p:cNvPicPr>
            <a:picLocks noChangeAspect="1"/>
          </p:cNvPicPr>
          <p:nvPr/>
        </p:nvPicPr>
        <p:blipFill>
          <a:blip r:embed="rId3" cstate="print">
            <a:extLst>
              <a:ext uri="{28A0092B-C50C-407E-A947-70E740481C1C}">
                <a14:useLocalDpi xmlns:a14="http://schemas.microsoft.com/office/drawing/2010/main" val="0"/>
              </a:ext>
            </a:extLst>
          </a:blip>
          <a:srcRect l="33355"/>
          <a:stretch>
            <a:fillRect/>
          </a:stretch>
        </p:blipFill>
        <p:spPr>
          <a:xfrm>
            <a:off x="7607041" y="1629114"/>
            <a:ext cx="3846247" cy="3896567"/>
          </a:xfrm>
          <a:prstGeom prst="rect">
            <a:avLst/>
          </a:prstGeom>
        </p:spPr>
      </p:pic>
      <p:sp>
        <p:nvSpPr>
          <p:cNvPr id="6" name="Text Placeholder 5">
            <a:extLst>
              <a:ext uri="{FF2B5EF4-FFF2-40B4-BE49-F238E27FC236}">
                <a16:creationId xmlns:a16="http://schemas.microsoft.com/office/drawing/2014/main" id="{C3887F8D-499C-413E-ED09-AE291B3DD3B8}"/>
              </a:ext>
            </a:extLst>
          </p:cNvPr>
          <p:cNvSpPr>
            <a:spLocks noGrp="1"/>
          </p:cNvSpPr>
          <p:nvPr>
            <p:ph type="body" sz="quarter" idx="16"/>
          </p:nvPr>
        </p:nvSpPr>
        <p:spPr>
          <a:xfrm>
            <a:off x="562361" y="1457508"/>
            <a:ext cx="4022598" cy="4988390"/>
          </a:xfrm>
        </p:spPr>
        <p:txBody>
          <a:bodyPr vert="horz" lIns="108000" tIns="108000" rIns="108000" bIns="108000" rtlCol="0" anchor="ctr">
            <a:noAutofit/>
          </a:bodyPr>
          <a:lstStyle/>
          <a:p>
            <a:pPr marL="285750" indent="-285750">
              <a:buFont typeface="Arial" panose="020B0604020202020204" pitchFamily="34" charset="0"/>
              <a:buChar char="•"/>
            </a:pPr>
            <a:r>
              <a:rPr lang="en-GB" sz="1700" dirty="0">
                <a:latin typeface="NSPCC Regular" panose="020F0503030202060203" pitchFamily="34" charset="0"/>
              </a:rPr>
              <a:t>Developed to support children aged 5-11 at home </a:t>
            </a:r>
          </a:p>
          <a:p>
            <a:pPr marL="285750" indent="-285750">
              <a:buFont typeface="Arial" panose="020B0604020202020204" pitchFamily="34" charset="0"/>
              <a:buChar char="•"/>
            </a:pPr>
            <a:endParaRPr lang="en-GB" sz="1700" dirty="0">
              <a:latin typeface="NSPCC Regular" panose="020F0503030202060203" pitchFamily="34" charset="0"/>
            </a:endParaRPr>
          </a:p>
          <a:p>
            <a:pPr marL="285750" indent="-285750">
              <a:buFont typeface="Arial" panose="020B0604020202020204" pitchFamily="34" charset="0"/>
              <a:buChar char="•"/>
            </a:pPr>
            <a:r>
              <a:rPr lang="en-GB" sz="1700" dirty="0">
                <a:latin typeface="NSPCC Regular" panose="020F0503030202060203" pitchFamily="34" charset="0"/>
              </a:rPr>
              <a:t>To be used by parents and carers and/or home educators</a:t>
            </a:r>
          </a:p>
          <a:p>
            <a:endParaRPr lang="en-GB" sz="1700" dirty="0">
              <a:latin typeface="NSPCC Regular" panose="020F0503030202060203" pitchFamily="34" charset="0"/>
            </a:endParaRPr>
          </a:p>
          <a:p>
            <a:pPr marL="285750" indent="-285750">
              <a:buFont typeface="Arial" panose="020B0604020202020204" pitchFamily="34" charset="0"/>
              <a:buChar char="•"/>
            </a:pPr>
            <a:r>
              <a:rPr lang="en-GB" sz="1700" dirty="0">
                <a:latin typeface="NSPCC Regular" panose="020F0503030202060203" pitchFamily="34" charset="0"/>
              </a:rPr>
              <a:t>Simple to run activities with video briefs and scripts to guide facilitation</a:t>
            </a:r>
          </a:p>
          <a:p>
            <a:pPr marL="285750" indent="-285750">
              <a:buFont typeface="Arial" panose="020B0604020202020204" pitchFamily="34" charset="0"/>
              <a:buChar char="•"/>
            </a:pPr>
            <a:endParaRPr lang="en-GB" sz="1700" dirty="0">
              <a:latin typeface="NSPCC Regular" panose="020F0503030202060203" pitchFamily="34" charset="0"/>
            </a:endParaRPr>
          </a:p>
          <a:p>
            <a:pPr marL="285750" indent="-285750">
              <a:buFont typeface="Arial" panose="020B0604020202020204" pitchFamily="34" charset="0"/>
              <a:buChar char="•"/>
            </a:pPr>
            <a:r>
              <a:rPr lang="en-GB" sz="1700" dirty="0">
                <a:latin typeface="NSPCC Regular" panose="020F0503030202060203" pitchFamily="34" charset="0"/>
              </a:rPr>
              <a:t>Covers key topics like feelings and emotions, worries, children’s rights, and safe adults</a:t>
            </a:r>
          </a:p>
          <a:p>
            <a:pPr marL="285750" indent="-285750">
              <a:buFont typeface="Arial" panose="020B0604020202020204" pitchFamily="34" charset="0"/>
              <a:buChar char="•"/>
            </a:pPr>
            <a:endParaRPr lang="en-GB" sz="1700" dirty="0">
              <a:latin typeface="NSPCC Regular" panose="020F0503030202060203" pitchFamily="34" charset="0"/>
            </a:endParaRPr>
          </a:p>
          <a:p>
            <a:pPr marL="285750" indent="-285750">
              <a:buFont typeface="Arial" panose="020B0604020202020204" pitchFamily="34" charset="0"/>
              <a:buChar char="•"/>
            </a:pPr>
            <a:r>
              <a:rPr lang="en-GB" sz="1700" dirty="0">
                <a:latin typeface="NSPCC Regular" panose="020F0503030202060203" pitchFamily="34" charset="0"/>
              </a:rPr>
              <a:t>Includes signposting for self-help and NSPCC resources for further support</a:t>
            </a:r>
          </a:p>
        </p:txBody>
      </p:sp>
      <p:pic>
        <p:nvPicPr>
          <p:cNvPr id="4" name="Picture 3">
            <a:extLst>
              <a:ext uri="{FF2B5EF4-FFF2-40B4-BE49-F238E27FC236}">
                <a16:creationId xmlns:a16="http://schemas.microsoft.com/office/drawing/2014/main" id="{DD8E8253-F9AF-785C-726D-C5EA897AB5B3}"/>
              </a:ext>
            </a:extLst>
          </p:cNvPr>
          <p:cNvPicPr>
            <a:picLocks noChangeAspect="1"/>
          </p:cNvPicPr>
          <p:nvPr/>
        </p:nvPicPr>
        <p:blipFill>
          <a:blip r:embed="rId4"/>
          <a:stretch>
            <a:fillRect/>
          </a:stretch>
        </p:blipFill>
        <p:spPr>
          <a:xfrm rot="1516390">
            <a:off x="5160088" y="4759125"/>
            <a:ext cx="1871824" cy="1533113"/>
          </a:xfrm>
          <a:prstGeom prst="rect">
            <a:avLst/>
          </a:prstGeom>
        </p:spPr>
      </p:pic>
    </p:spTree>
    <p:extLst>
      <p:ext uri="{BB962C8B-B14F-4D97-AF65-F5344CB8AC3E}">
        <p14:creationId xmlns:p14="http://schemas.microsoft.com/office/powerpoint/2010/main" val="246226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F01B4C-C76D-43E9-BA4F-A91014FE9188}"/>
              </a:ext>
            </a:extLst>
          </p:cNvPr>
          <p:cNvSpPr>
            <a:spLocks noGrp="1"/>
          </p:cNvSpPr>
          <p:nvPr>
            <p:ph idx="1"/>
          </p:nvPr>
        </p:nvSpPr>
        <p:spPr>
          <a:xfrm>
            <a:off x="280946" y="1065877"/>
            <a:ext cx="7422766" cy="5472608"/>
          </a:xfrm>
        </p:spPr>
        <p:txBody>
          <a:bodyPr>
            <a:noAutofit/>
          </a:bodyPr>
          <a:lstStyle/>
          <a:p>
            <a:pPr marL="0" indent="0">
              <a:buNone/>
            </a:pPr>
            <a:r>
              <a:rPr lang="en-GB" b="1" dirty="0">
                <a:latin typeface="NSPCC Regular" panose="020F0503030202060203" pitchFamily="34" charset="0"/>
                <a:ea typeface="Verdana" panose="020B0604030504040204" pitchFamily="34" charset="0"/>
                <a:cs typeface="Arial" panose="020B0604020202020204" pitchFamily="34" charset="0"/>
              </a:rPr>
              <a:t>Recently updated </a:t>
            </a:r>
            <a:r>
              <a:rPr lang="en-GB" dirty="0">
                <a:latin typeface="NSPCC Regular" panose="020F0503030202060203" pitchFamily="34" charset="0"/>
                <a:ea typeface="Verdana" panose="020B0604030504040204" pitchFamily="34" charset="0"/>
                <a:cs typeface="Arial" panose="020B0604020202020204" pitchFamily="34" charset="0"/>
              </a:rPr>
              <a:t>– now aimed at  all primary aged children (aged 4-11)</a:t>
            </a:r>
          </a:p>
          <a:p>
            <a:pPr marL="0" indent="0">
              <a:buNone/>
            </a:pPr>
            <a:r>
              <a:rPr lang="en-GB" dirty="0">
                <a:latin typeface="NSPCC Regular" panose="020F0503030202060203" pitchFamily="34" charset="0"/>
                <a:ea typeface="Verdana" panose="020B0604030504040204" pitchFamily="34" charset="0"/>
                <a:cs typeface="Arial" panose="020B0604020202020204" pitchFamily="34" charset="0"/>
              </a:rPr>
              <a:t> </a:t>
            </a:r>
          </a:p>
          <a:p>
            <a:r>
              <a:rPr lang="en-GB" dirty="0">
                <a:solidFill>
                  <a:srgbClr val="008000"/>
                </a:solidFill>
                <a:latin typeface="NSPCC Regular" panose="020F0503030202060203" pitchFamily="34" charset="0"/>
                <a:ea typeface="Verdana" panose="020B0604030504040204" pitchFamily="34" charset="0"/>
                <a:cs typeface="Arial" panose="020B0604020202020204" pitchFamily="34" charset="0"/>
              </a:rPr>
              <a:t>Talk PANTS</a:t>
            </a:r>
            <a:r>
              <a:rPr lang="en-GB" dirty="0">
                <a:latin typeface="NSPCC Regular" panose="020F0503030202060203" pitchFamily="34" charset="0"/>
                <a:ea typeface="Verdana" panose="020B0604030504040204" pitchFamily="34" charset="0"/>
                <a:cs typeface="Arial" panose="020B0604020202020204" pitchFamily="34" charset="0"/>
              </a:rPr>
              <a:t> is a simple conversation to help keep children safe from sexual abuse. </a:t>
            </a:r>
          </a:p>
          <a:p>
            <a:pPr marL="0" indent="0">
              <a:buNone/>
            </a:pPr>
            <a:endParaRPr lang="en-GB" dirty="0">
              <a:latin typeface="NSPCC Regular" panose="020F0503030202060203" pitchFamily="34" charset="0"/>
              <a:ea typeface="Verdana" panose="020B0604030504040204" pitchFamily="34" charset="0"/>
              <a:cs typeface="Arial" panose="020B0604020202020204" pitchFamily="34" charset="0"/>
            </a:endParaRPr>
          </a:p>
          <a:p>
            <a:r>
              <a:rPr lang="en-GB" dirty="0">
                <a:solidFill>
                  <a:srgbClr val="008000"/>
                </a:solidFill>
                <a:latin typeface="NSPCC Regular" panose="020F0503030202060203" pitchFamily="34" charset="0"/>
                <a:ea typeface="Verdana" panose="020B0604030504040204" pitchFamily="34" charset="0"/>
                <a:cs typeface="Arial" panose="020B0604020202020204" pitchFamily="34" charset="0"/>
              </a:rPr>
              <a:t>Webpage </a:t>
            </a:r>
            <a:r>
              <a:rPr lang="en-GB" dirty="0">
                <a:latin typeface="NSPCC Regular" panose="020F0503030202060203" pitchFamily="34" charset="0"/>
                <a:ea typeface="Verdana" panose="020B0604030504040204" pitchFamily="34" charset="0"/>
                <a:cs typeface="Arial" panose="020B0604020202020204" pitchFamily="34" charset="0"/>
              </a:rPr>
              <a:t>for parents with 5 PANTS rules: </a:t>
            </a:r>
            <a:r>
              <a:rPr lang="en-GB" dirty="0">
                <a:solidFill>
                  <a:srgbClr val="018926"/>
                </a:solidFill>
                <a:latin typeface="NSPCC Regular" panose="020F0503030202060203" pitchFamily="34" charset="0"/>
                <a:ea typeface="Verdana" panose="020B060403050404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www.nspcc.org.uk/pants</a:t>
            </a:r>
            <a:r>
              <a:rPr lang="en-GB" dirty="0">
                <a:solidFill>
                  <a:srgbClr val="018926"/>
                </a:solidFill>
                <a:latin typeface="NSPCC Regular" panose="020F0503030202060203" pitchFamily="34" charset="0"/>
                <a:ea typeface="Verdana" panose="020B0604030504040204" pitchFamily="34" charset="0"/>
                <a:cs typeface="Arial" panose="020B0604020202020204" pitchFamily="34" charset="0"/>
              </a:rPr>
              <a:t> </a:t>
            </a:r>
          </a:p>
          <a:p>
            <a:pPr marL="0" indent="0">
              <a:buNone/>
            </a:pPr>
            <a:endParaRPr lang="en-GB" dirty="0">
              <a:solidFill>
                <a:srgbClr val="018926"/>
              </a:solidFill>
              <a:latin typeface="NSPCC Regular" panose="020F0503030202060203" pitchFamily="34" charset="0"/>
              <a:ea typeface="Verdana" panose="020B0604030504040204" pitchFamily="34" charset="0"/>
              <a:cs typeface="Arial" panose="020B0604020202020204" pitchFamily="34" charset="0"/>
            </a:endParaRPr>
          </a:p>
          <a:p>
            <a:r>
              <a:rPr lang="en-GB" dirty="0">
                <a:solidFill>
                  <a:srgbClr val="008000"/>
                </a:solidFill>
                <a:latin typeface="NSPCC Regular" panose="020F0503030202060203" pitchFamily="34" charset="0"/>
                <a:ea typeface="Verdana" panose="020B0604030504040204" pitchFamily="34" charset="0"/>
                <a:cs typeface="Arial" panose="020B0604020202020204" pitchFamily="34" charset="0"/>
              </a:rPr>
              <a:t>Webpage for professionals </a:t>
            </a:r>
            <a:r>
              <a:rPr lang="en-GB" dirty="0">
                <a:latin typeface="NSPCC Regular" panose="020F0503030202060203" pitchFamily="34" charset="0"/>
                <a:ea typeface="Verdana" panose="020B0604030504040204" pitchFamily="34" charset="0"/>
                <a:cs typeface="Arial" panose="020B0604020202020204" pitchFamily="34" charset="0"/>
              </a:rPr>
              <a:t>with lesson plans, PowerPoint, template letter for parents and school display pack: </a:t>
            </a:r>
            <a:r>
              <a:rPr lang="en-GB" dirty="0">
                <a:solidFill>
                  <a:srgbClr val="018926"/>
                </a:solidFill>
                <a:latin typeface="NSPCC Regular" panose="020F0503030202060203" pitchFamily="34" charset="0"/>
                <a:hlinkClick r:id="rId4">
                  <a:extLst>
                    <a:ext uri="{A12FA001-AC4F-418D-AE19-62706E023703}">
                      <ahyp:hlinkClr xmlns:ahyp="http://schemas.microsoft.com/office/drawing/2018/hyperlinkcolor" val="tx"/>
                    </a:ext>
                  </a:extLst>
                </a:hlinkClick>
              </a:rPr>
              <a:t>PANTS resources for schools and teachers | NSPCC Learning</a:t>
            </a:r>
            <a:endParaRPr lang="en-GB" dirty="0">
              <a:solidFill>
                <a:srgbClr val="018926"/>
              </a:solidFill>
              <a:latin typeface="NSPCC Regular" panose="020F0503030202060203" pitchFamily="34" charset="0"/>
            </a:endParaRPr>
          </a:p>
          <a:p>
            <a:pPr marL="0" indent="0">
              <a:buNone/>
            </a:pPr>
            <a:endParaRPr lang="en-GB" dirty="0">
              <a:solidFill>
                <a:srgbClr val="018926"/>
              </a:solidFill>
              <a:latin typeface="NSPCC Regular" panose="020F0503030202060203" pitchFamily="34" charset="0"/>
              <a:ea typeface="Verdana" panose="020B0604030504040204" pitchFamily="34" charset="0"/>
              <a:cs typeface="Arial" panose="020B0604020202020204" pitchFamily="34" charset="0"/>
            </a:endParaRPr>
          </a:p>
          <a:p>
            <a:r>
              <a:rPr lang="en-GB" dirty="0">
                <a:solidFill>
                  <a:srgbClr val="008000"/>
                </a:solidFill>
                <a:latin typeface="NSPCC Regular" panose="020F0503030202060203" pitchFamily="34" charset="0"/>
                <a:ea typeface="Verdana" panose="020B0604030504040204" pitchFamily="34" charset="0"/>
                <a:cs typeface="Arial" panose="020B0604020202020204" pitchFamily="34" charset="0"/>
              </a:rPr>
              <a:t>Storybook -</a:t>
            </a:r>
            <a:r>
              <a:rPr lang="en-GB" dirty="0">
                <a:latin typeface="NSPCC Regular" panose="020F0503030202060203" pitchFamily="34" charset="0"/>
                <a:ea typeface="Verdana" panose="020B0604030504040204" pitchFamily="34" charset="0"/>
                <a:cs typeface="Arial" panose="020B0604020202020204" pitchFamily="34" charset="0"/>
              </a:rPr>
              <a:t> Pantosaurus and the Power of PANTS! </a:t>
            </a:r>
          </a:p>
          <a:p>
            <a:pPr marL="0" indent="0">
              <a:buNone/>
            </a:pPr>
            <a:endParaRPr lang="en-GB" dirty="0">
              <a:latin typeface="NSPCC Regular" panose="020F0503030202060203" pitchFamily="34" charset="0"/>
              <a:ea typeface="Verdana" panose="020B0604030504040204" pitchFamily="34" charset="0"/>
              <a:cs typeface="Arial" panose="020B0604020202020204" pitchFamily="34" charset="0"/>
            </a:endParaRPr>
          </a:p>
          <a:p>
            <a:r>
              <a:rPr lang="en-GB" dirty="0">
                <a:solidFill>
                  <a:srgbClr val="008000"/>
                </a:solidFill>
                <a:latin typeface="NSPCC Regular" panose="020F0503030202060203" pitchFamily="34" charset="0"/>
                <a:ea typeface="Verdana" panose="020B0604030504040204" pitchFamily="34" charset="0"/>
                <a:cs typeface="Arial" panose="020B0604020202020204" pitchFamily="34" charset="0"/>
              </a:rPr>
              <a:t>Pantosaurus song – </a:t>
            </a:r>
            <a:r>
              <a:rPr lang="en-GB" dirty="0">
                <a:latin typeface="NSPCC Regular" panose="020F0503030202060203" pitchFamily="34" charset="0"/>
                <a:ea typeface="Verdana" panose="020B0604030504040204" pitchFamily="34" charset="0"/>
                <a:cs typeface="Arial" panose="020B0604020202020204" pitchFamily="34" charset="0"/>
              </a:rPr>
              <a:t>available on YouTube: </a:t>
            </a:r>
            <a:r>
              <a:rPr lang="en-GB" dirty="0">
                <a:solidFill>
                  <a:srgbClr val="018926"/>
                </a:solidFill>
                <a:latin typeface="NSPCC Regular" panose="020F0503030202060203" pitchFamily="34" charset="0"/>
                <a:ea typeface="Verdana" panose="020B060403050404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https://youtu.be/-lL07JOGU5o?si=-dsBjpn4LX5eTnxp</a:t>
            </a:r>
            <a:r>
              <a:rPr lang="en-GB" dirty="0">
                <a:solidFill>
                  <a:srgbClr val="018926"/>
                </a:solidFill>
                <a:latin typeface="NSPCC Regular" panose="020F0503030202060203" pitchFamily="34" charset="0"/>
                <a:ea typeface="Verdana" panose="020B0604030504040204" pitchFamily="34" charset="0"/>
                <a:cs typeface="Arial" panose="020B0604020202020204" pitchFamily="34" charset="0"/>
              </a:rPr>
              <a:t> </a:t>
            </a:r>
          </a:p>
          <a:p>
            <a:endParaRPr lang="en-GB" sz="2400" dirty="0">
              <a:solidFill>
                <a:srgbClr val="008000"/>
              </a:solidFill>
              <a:latin typeface="Arial" panose="020B0604020202020204" pitchFamily="34" charset="0"/>
              <a:ea typeface="Verdana"/>
              <a:cs typeface="Arial" panose="020B0604020202020204" pitchFamily="34" charset="0"/>
            </a:endParaRPr>
          </a:p>
          <a:p>
            <a:pPr>
              <a:buFont typeface="Arial" panose="020B0604020202020204" pitchFamily="34" charset="0"/>
              <a:buChar char="•"/>
            </a:pPr>
            <a:endParaRPr lang="en-GB" sz="2400" b="1"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78616814-50FF-4481-A217-0744D7F1B718}"/>
              </a:ext>
            </a:extLst>
          </p:cNvPr>
          <p:cNvSpPr>
            <a:spLocks noGrp="1"/>
          </p:cNvSpPr>
          <p:nvPr>
            <p:ph type="title"/>
          </p:nvPr>
        </p:nvSpPr>
        <p:spPr/>
        <p:txBody>
          <a:bodyPr vert="horz" lIns="91440" tIns="45720" rIns="91440" bIns="45720" rtlCol="0" anchor="t">
            <a:normAutofit/>
          </a:bodyPr>
          <a:lstStyle/>
          <a:p>
            <a:r>
              <a:rPr lang="en-GB" sz="4000" dirty="0">
                <a:solidFill>
                  <a:srgbClr val="008000"/>
                </a:solidFill>
                <a:latin typeface="NSPCC Headline" panose="020F0903030202060203" pitchFamily="34" charset="0"/>
                <a:cs typeface="Arial" panose="020B0604020202020204" pitchFamily="34" charset="0"/>
              </a:rPr>
              <a:t>Talk PANTS</a:t>
            </a:r>
          </a:p>
        </p:txBody>
      </p:sp>
      <p:pic>
        <p:nvPicPr>
          <p:cNvPr id="4" name="Picture 3" descr="A group of colorful underwear on a line&#10;&#10;Description automatically generated">
            <a:extLst>
              <a:ext uri="{FF2B5EF4-FFF2-40B4-BE49-F238E27FC236}">
                <a16:creationId xmlns:a16="http://schemas.microsoft.com/office/drawing/2014/main" id="{D3480699-08FB-BA41-266B-B4931BAD69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9434" y="-95030"/>
            <a:ext cx="6108396" cy="2426072"/>
          </a:xfrm>
          <a:prstGeom prst="rect">
            <a:avLst/>
          </a:prstGeom>
        </p:spPr>
      </p:pic>
      <p:pic>
        <p:nvPicPr>
          <p:cNvPr id="7" name="Picture 6" descr="A person and child reading a book&#10;&#10;Description automatically generated">
            <a:extLst>
              <a:ext uri="{FF2B5EF4-FFF2-40B4-BE49-F238E27FC236}">
                <a16:creationId xmlns:a16="http://schemas.microsoft.com/office/drawing/2014/main" id="{E3DC4E54-8C9B-1540-0918-1641437548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2909" y="3692768"/>
            <a:ext cx="4059399" cy="2845717"/>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1F023E55-F880-47B5-8A83-A58CC24C82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061304" y="1630233"/>
            <a:ext cx="1370198" cy="2062535"/>
          </a:xfrm>
          <a:prstGeom prst="rect">
            <a:avLst/>
          </a:prstGeom>
        </p:spPr>
      </p:pic>
      <p:pic>
        <p:nvPicPr>
          <p:cNvPr id="8" name="Picture 7">
            <a:extLst>
              <a:ext uri="{FF2B5EF4-FFF2-40B4-BE49-F238E27FC236}">
                <a16:creationId xmlns:a16="http://schemas.microsoft.com/office/drawing/2014/main" id="{DEFC23DF-6FA2-AA6E-3794-8F218D0908CC}"/>
              </a:ext>
            </a:extLst>
          </p:cNvPr>
          <p:cNvPicPr>
            <a:picLocks noChangeAspect="1"/>
          </p:cNvPicPr>
          <p:nvPr/>
        </p:nvPicPr>
        <p:blipFill>
          <a:blip r:embed="rId9"/>
          <a:stretch>
            <a:fillRect/>
          </a:stretch>
        </p:blipFill>
        <p:spPr>
          <a:xfrm>
            <a:off x="6527770" y="4609614"/>
            <a:ext cx="585267" cy="1012024"/>
          </a:xfrm>
          <a:prstGeom prst="rect">
            <a:avLst/>
          </a:prstGeom>
        </p:spPr>
      </p:pic>
    </p:spTree>
    <p:extLst>
      <p:ext uri="{BB962C8B-B14F-4D97-AF65-F5344CB8AC3E}">
        <p14:creationId xmlns:p14="http://schemas.microsoft.com/office/powerpoint/2010/main" val="166506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ECE6C0-EFD9-E737-521D-5D38FDFCF45A}"/>
              </a:ext>
            </a:extLst>
          </p:cNvPr>
          <p:cNvSpPr>
            <a:spLocks noGrp="1"/>
          </p:cNvSpPr>
          <p:nvPr>
            <p:ph type="title"/>
          </p:nvPr>
        </p:nvSpPr>
        <p:spPr>
          <a:xfrm>
            <a:off x="2753069" y="1159573"/>
            <a:ext cx="6509647" cy="5448025"/>
          </a:xfrm>
        </p:spPr>
        <p:txBody>
          <a:bodyPr>
            <a:noAutofit/>
          </a:bodyPr>
          <a:lstStyle/>
          <a:p>
            <a:r>
              <a:rPr lang="en-GB" sz="4000" dirty="0">
                <a:latin typeface="NSPCC" pitchFamily="50" charset="0"/>
                <a:ea typeface="+mn-ea"/>
                <a:cs typeface="+mn-cs"/>
              </a:rPr>
              <a:t>Talk Relationships</a:t>
            </a:r>
            <a:br>
              <a:rPr lang="en-GB" sz="3200" dirty="0">
                <a:latin typeface="NSPCC" pitchFamily="50" charset="0"/>
                <a:ea typeface="+mn-ea"/>
                <a:cs typeface="+mn-cs"/>
              </a:rPr>
            </a:br>
            <a:br>
              <a:rPr kumimoji="0" lang="en-GB" sz="3200" b="1" i="0" u="none" strike="noStrike" kern="1200" cap="none" spc="0" normalizeH="0" baseline="0" noProof="0" dirty="0">
                <a:ln>
                  <a:noFill/>
                </a:ln>
                <a:solidFill>
                  <a:schemeClr val="bg1"/>
                </a:solidFill>
                <a:effectLst/>
                <a:uLnTx/>
                <a:uFillTx/>
                <a:latin typeface="NSPCC" pitchFamily="50" charset="0"/>
                <a:ea typeface="+mn-ea"/>
                <a:cs typeface="+mn-cs"/>
              </a:rPr>
            </a:br>
            <a:r>
              <a:rPr kumimoji="0" lang="en-GB" sz="2400" b="0" i="0" u="none" strike="noStrike" kern="1200" cap="none" spc="0" normalizeH="0" baseline="0" noProof="0" dirty="0">
                <a:ln>
                  <a:noFill/>
                </a:ln>
                <a:solidFill>
                  <a:schemeClr val="bg1"/>
                </a:solidFill>
                <a:effectLst/>
                <a:uLnTx/>
                <a:uFillTx/>
                <a:latin typeface="NSPCC" pitchFamily="50" charset="0"/>
                <a:ea typeface="+mn-ea"/>
                <a:cs typeface="+mn-cs"/>
              </a:rPr>
              <a:t>A </a:t>
            </a:r>
            <a:r>
              <a:rPr lang="en-GB" sz="2400" b="0" dirty="0">
                <a:latin typeface="NSPCC" pitchFamily="50" charset="0"/>
                <a:ea typeface="+mn-ea"/>
                <a:cs typeface="+mn-cs"/>
              </a:rPr>
              <a:t>w</a:t>
            </a:r>
            <a:r>
              <a:rPr kumimoji="0" lang="en-GB" sz="2400" b="0" i="0" u="none" strike="noStrike" kern="1200" cap="none" spc="0" normalizeH="0" baseline="0" noProof="0" dirty="0">
                <a:ln>
                  <a:noFill/>
                </a:ln>
                <a:solidFill>
                  <a:schemeClr val="bg1"/>
                </a:solidFill>
                <a:effectLst/>
                <a:uLnTx/>
                <a:uFillTx/>
                <a:latin typeface="NSPCC" pitchFamily="50" charset="0"/>
                <a:ea typeface="+mn-ea"/>
                <a:cs typeface="+mn-cs"/>
              </a:rPr>
              <a:t>hole s</a:t>
            </a:r>
            <a:r>
              <a:rPr lang="en-GB" sz="2400" b="0" dirty="0" err="1">
                <a:latin typeface="NSPCC" pitchFamily="50" charset="0"/>
                <a:ea typeface="+mn-ea"/>
                <a:cs typeface="+mn-cs"/>
              </a:rPr>
              <a:t>chool</a:t>
            </a:r>
            <a:r>
              <a:rPr lang="en-GB" sz="2400" b="0" dirty="0">
                <a:latin typeface="NSPCC" pitchFamily="50" charset="0"/>
                <a:ea typeface="+mn-ea"/>
                <a:cs typeface="+mn-cs"/>
              </a:rPr>
              <a:t> approach to support</a:t>
            </a:r>
            <a:r>
              <a:rPr kumimoji="0" lang="en-GB" sz="2400" b="0" i="0" u="none" strike="noStrike" kern="1200" cap="none" spc="0" normalizeH="0" baseline="0" noProof="0" dirty="0">
                <a:ln>
                  <a:noFill/>
                </a:ln>
                <a:solidFill>
                  <a:schemeClr val="bg1"/>
                </a:solidFill>
                <a:effectLst/>
                <a:uLnTx/>
                <a:uFillTx/>
                <a:latin typeface="NSPCC" pitchFamily="50" charset="0"/>
                <a:ea typeface="+mn-ea"/>
                <a:cs typeface="+mn-cs"/>
              </a:rPr>
              <a:t> </a:t>
            </a:r>
            <a:r>
              <a:rPr lang="en-GB" sz="2400" b="0" dirty="0">
                <a:solidFill>
                  <a:schemeClr val="bg1"/>
                </a:solidFill>
                <a:latin typeface="NSPCC" pitchFamily="50" charset="0"/>
                <a:ea typeface="+mn-ea"/>
                <a:cs typeface="+mn-cs"/>
              </a:rPr>
              <a:t>secondary school  teachers &amp; leaders to confidently deliver inclusive sex &amp; relationships education</a:t>
            </a:r>
            <a:br>
              <a:rPr lang="en-GB" sz="2400" b="0" dirty="0">
                <a:solidFill>
                  <a:schemeClr val="bg1"/>
                </a:solidFill>
                <a:latin typeface="NSPCC" pitchFamily="50" charset="0"/>
                <a:ea typeface="+mn-ea"/>
                <a:cs typeface="+mn-cs"/>
              </a:rPr>
            </a:br>
            <a:br>
              <a:rPr lang="en-GB" sz="2400" b="0" dirty="0">
                <a:solidFill>
                  <a:schemeClr val="bg1"/>
                </a:solidFill>
                <a:latin typeface="NSPCC" pitchFamily="50" charset="0"/>
                <a:ea typeface="+mn-ea"/>
                <a:cs typeface="+mn-cs"/>
              </a:rPr>
            </a:br>
            <a:br>
              <a:rPr lang="en-GB" sz="2400" b="0" dirty="0">
                <a:solidFill>
                  <a:schemeClr val="bg1"/>
                </a:solidFill>
                <a:latin typeface="NSPCC" pitchFamily="50" charset="0"/>
                <a:ea typeface="+mn-ea"/>
                <a:cs typeface="+mn-cs"/>
              </a:rPr>
            </a:br>
            <a:r>
              <a:rPr lang="en-GB" sz="2400" b="0" dirty="0">
                <a:solidFill>
                  <a:schemeClr val="bg1"/>
                </a:solidFill>
                <a:latin typeface="NSPCC" pitchFamily="50" charset="0"/>
                <a:ea typeface="+mn-ea"/>
                <a:cs typeface="+mn-cs"/>
              </a:rPr>
              <a:t>with a year 6 into year 7 transition lesson available to primary schools</a:t>
            </a:r>
            <a:br>
              <a:rPr lang="en-GB" sz="3200" b="1" dirty="0">
                <a:solidFill>
                  <a:schemeClr val="bg1"/>
                </a:solidFill>
                <a:latin typeface="NSPCC Headline"/>
                <a:ea typeface="+mn-ea"/>
                <a:cs typeface="+mn-cs"/>
              </a:rPr>
            </a:br>
            <a:r>
              <a:rPr lang="en-GB" sz="3200" b="1" dirty="0">
                <a:solidFill>
                  <a:schemeClr val="bg1"/>
                </a:solidFill>
                <a:latin typeface="NSPCC Headline"/>
                <a:ea typeface="+mn-ea"/>
                <a:cs typeface="+mn-cs"/>
              </a:rPr>
              <a:t> </a:t>
            </a:r>
            <a:br>
              <a:rPr lang="en-GB" sz="3200" b="1" dirty="0">
                <a:solidFill>
                  <a:schemeClr val="bg1"/>
                </a:solidFill>
                <a:latin typeface="NSPCC Headline"/>
                <a:ea typeface="+mn-ea"/>
                <a:cs typeface="+mn-cs"/>
              </a:rPr>
            </a:br>
            <a:endParaRPr lang="en-GB" sz="2800" dirty="0"/>
          </a:p>
        </p:txBody>
      </p:sp>
      <p:pic>
        <p:nvPicPr>
          <p:cNvPr id="13" name="Picture 12">
            <a:extLst>
              <a:ext uri="{FF2B5EF4-FFF2-40B4-BE49-F238E27FC236}">
                <a16:creationId xmlns:a16="http://schemas.microsoft.com/office/drawing/2014/main" id="{3F2AB7C9-2FEB-4C22-E6B2-8B4AE3D1C5B8}"/>
              </a:ext>
            </a:extLst>
          </p:cNvPr>
          <p:cNvPicPr>
            <a:picLocks/>
          </p:cNvPicPr>
          <p:nvPr/>
        </p:nvPicPr>
        <p:blipFill>
          <a:blip r:embed="rId3"/>
          <a:srcRect l="7424" r="7424"/>
          <a:stretch/>
        </p:blipFill>
        <p:spPr>
          <a:xfrm rot="-540000">
            <a:off x="268532" y="295312"/>
            <a:ext cx="2110671" cy="1728523"/>
          </a:xfrm>
          <a:prstGeom prst="rect">
            <a:avLst/>
          </a:prstGeom>
          <a:ln w="101600">
            <a:solidFill>
              <a:schemeClr val="bg1"/>
            </a:solidFill>
            <a:miter lim="800000"/>
          </a:ln>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128A0D30-5D1B-4007-53A4-D7172B75B153}"/>
              </a:ext>
            </a:extLst>
          </p:cNvPr>
          <p:cNvPicPr>
            <a:picLocks/>
          </p:cNvPicPr>
          <p:nvPr/>
        </p:nvPicPr>
        <p:blipFill>
          <a:blip r:embed="rId4"/>
          <a:srcRect/>
          <a:stretch/>
        </p:blipFill>
        <p:spPr>
          <a:xfrm rot="480000">
            <a:off x="298112" y="2678135"/>
            <a:ext cx="2051511" cy="1507231"/>
          </a:xfrm>
          <a:prstGeom prst="rect">
            <a:avLst/>
          </a:prstGeom>
          <a:ln w="101600">
            <a:solidFill>
              <a:schemeClr val="bg1"/>
            </a:solidFill>
            <a:miter lim="800000"/>
          </a:ln>
          <a:effectLst>
            <a:outerShdw blurRad="50800" dist="38100" dir="8100000" algn="tr" rotWithShape="0">
              <a:prstClr val="black">
                <a:alpha val="40000"/>
              </a:prstClr>
            </a:outerShdw>
          </a:effectLst>
        </p:spPr>
      </p:pic>
      <p:pic>
        <p:nvPicPr>
          <p:cNvPr id="15" name="Picture 14">
            <a:extLst>
              <a:ext uri="{FF2B5EF4-FFF2-40B4-BE49-F238E27FC236}">
                <a16:creationId xmlns:a16="http://schemas.microsoft.com/office/drawing/2014/main" id="{48803B7D-E946-42A6-D8F0-5BD0FF067327}"/>
              </a:ext>
            </a:extLst>
          </p:cNvPr>
          <p:cNvPicPr>
            <a:picLocks/>
          </p:cNvPicPr>
          <p:nvPr/>
        </p:nvPicPr>
        <p:blipFill>
          <a:blip r:embed="rId5"/>
          <a:srcRect/>
          <a:stretch/>
        </p:blipFill>
        <p:spPr>
          <a:xfrm rot="-540000">
            <a:off x="351991" y="4909555"/>
            <a:ext cx="2042487" cy="1431726"/>
          </a:xfrm>
          <a:prstGeom prst="rect">
            <a:avLst/>
          </a:prstGeom>
          <a:ln w="101600">
            <a:solidFill>
              <a:schemeClr val="bg1"/>
            </a:solidFill>
            <a:miter lim="800000"/>
          </a:ln>
          <a:effectLst>
            <a:outerShdw blurRad="50800" dist="38100" dir="8100000" algn="tr" rotWithShape="0">
              <a:prstClr val="black">
                <a:alpha val="40000"/>
              </a:prstClr>
            </a:outerShdw>
          </a:effectLst>
        </p:spPr>
      </p:pic>
      <p:pic>
        <p:nvPicPr>
          <p:cNvPr id="16" name="Picture 15">
            <a:extLst>
              <a:ext uri="{FF2B5EF4-FFF2-40B4-BE49-F238E27FC236}">
                <a16:creationId xmlns:a16="http://schemas.microsoft.com/office/drawing/2014/main" id="{984B7182-CAA0-3303-641C-A19EDD343059}"/>
              </a:ext>
            </a:extLst>
          </p:cNvPr>
          <p:cNvPicPr>
            <a:picLocks/>
          </p:cNvPicPr>
          <p:nvPr/>
        </p:nvPicPr>
        <p:blipFill>
          <a:blip r:embed="rId6"/>
          <a:srcRect l="13249" r="13249"/>
          <a:stretch/>
        </p:blipFill>
        <p:spPr>
          <a:xfrm rot="-120000">
            <a:off x="9856852" y="251476"/>
            <a:ext cx="1978840" cy="1548006"/>
          </a:xfrm>
          <a:prstGeom prst="rect">
            <a:avLst/>
          </a:prstGeom>
          <a:ln w="101600">
            <a:solidFill>
              <a:schemeClr val="bg1"/>
            </a:solidFill>
            <a:miter lim="800000"/>
          </a:ln>
          <a:effectLst>
            <a:outerShdw blurRad="50800" dist="38100" dir="8100000" algn="tr" rotWithShape="0">
              <a:prstClr val="black">
                <a:alpha val="40000"/>
              </a:prstClr>
            </a:outerShdw>
          </a:effectLst>
        </p:spPr>
      </p:pic>
      <p:pic>
        <p:nvPicPr>
          <p:cNvPr id="17" name="Picture 16" descr="Two young people in school uniform sitting at a table">
            <a:extLst>
              <a:ext uri="{FF2B5EF4-FFF2-40B4-BE49-F238E27FC236}">
                <a16:creationId xmlns:a16="http://schemas.microsoft.com/office/drawing/2014/main" id="{F871996C-FC3F-B696-901D-5A45E6137CBC}"/>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rot="420000">
            <a:off x="9876002" y="2311553"/>
            <a:ext cx="1940540" cy="1938335"/>
          </a:xfrm>
          <a:prstGeom prst="rect">
            <a:avLst/>
          </a:prstGeom>
          <a:ln w="101600">
            <a:solidFill>
              <a:schemeClr val="bg1"/>
            </a:solidFill>
            <a:miter lim="800000"/>
          </a:ln>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22D9090A-FD9F-499F-A122-D2B202A6159F}"/>
              </a:ext>
            </a:extLst>
          </p:cNvPr>
          <p:cNvPicPr>
            <a:picLocks/>
          </p:cNvPicPr>
          <p:nvPr/>
        </p:nvPicPr>
        <p:blipFill>
          <a:blip r:embed="rId8"/>
          <a:srcRect l="7424" r="7424"/>
          <a:stretch/>
        </p:blipFill>
        <p:spPr>
          <a:xfrm rot="21245913">
            <a:off x="9400269" y="4775224"/>
            <a:ext cx="2287427" cy="1700389"/>
          </a:xfrm>
          <a:prstGeom prst="rect">
            <a:avLst/>
          </a:prstGeom>
          <a:ln w="101600">
            <a:solidFill>
              <a:schemeClr val="bg1"/>
            </a:solidFill>
            <a:miter lim="800000"/>
          </a:ln>
          <a:effectLst>
            <a:outerShdw blurRad="50800" dist="38100" dir="8100000" algn="tr" rotWithShape="0">
              <a:prstClr val="black">
                <a:alpha val="40000"/>
              </a:prstClr>
            </a:outerShdw>
          </a:effectLst>
        </p:spPr>
      </p:pic>
      <p:pic>
        <p:nvPicPr>
          <p:cNvPr id="24" name="Picture 23" descr="A red flag on a blue circle&#10;&#10;Description automatically generated">
            <a:extLst>
              <a:ext uri="{FF2B5EF4-FFF2-40B4-BE49-F238E27FC236}">
                <a16:creationId xmlns:a16="http://schemas.microsoft.com/office/drawing/2014/main" id="{DC77A773-48F8-4F32-A1DC-9F1C2CB69561}"/>
              </a:ext>
            </a:extLst>
          </p:cNvPr>
          <p:cNvPicPr>
            <a:picLocks noChangeAspect="1"/>
          </p:cNvPicPr>
          <p:nvPr/>
        </p:nvPicPr>
        <p:blipFill>
          <a:blip r:embed="rId9"/>
          <a:stretch>
            <a:fillRect/>
          </a:stretch>
        </p:blipFill>
        <p:spPr>
          <a:xfrm>
            <a:off x="8281022" y="534631"/>
            <a:ext cx="981694" cy="981694"/>
          </a:xfrm>
          <a:prstGeom prst="rect">
            <a:avLst/>
          </a:prstGeom>
        </p:spPr>
      </p:pic>
      <p:pic>
        <p:nvPicPr>
          <p:cNvPr id="25" name="Picture 24" descr="A cartoon of a hand holding a small round container with a smiley face&#10;&#10;Description automatically generated">
            <a:extLst>
              <a:ext uri="{FF2B5EF4-FFF2-40B4-BE49-F238E27FC236}">
                <a16:creationId xmlns:a16="http://schemas.microsoft.com/office/drawing/2014/main" id="{68AB52BC-68A5-49CE-987A-E2D911D5E582}"/>
              </a:ext>
            </a:extLst>
          </p:cNvPr>
          <p:cNvPicPr>
            <a:picLocks noChangeAspect="1"/>
          </p:cNvPicPr>
          <p:nvPr/>
        </p:nvPicPr>
        <p:blipFill>
          <a:blip r:embed="rId10"/>
          <a:stretch>
            <a:fillRect/>
          </a:stretch>
        </p:blipFill>
        <p:spPr>
          <a:xfrm rot="820737">
            <a:off x="2718550" y="5064345"/>
            <a:ext cx="922751" cy="922751"/>
          </a:xfrm>
          <a:prstGeom prst="rect">
            <a:avLst/>
          </a:prstGeom>
        </p:spPr>
      </p:pic>
      <p:sp>
        <p:nvSpPr>
          <p:cNvPr id="19" name="TextBox 18">
            <a:extLst>
              <a:ext uri="{FF2B5EF4-FFF2-40B4-BE49-F238E27FC236}">
                <a16:creationId xmlns:a16="http://schemas.microsoft.com/office/drawing/2014/main" id="{C15D674E-AC50-4218-992C-96D6EFCEC471}"/>
              </a:ext>
            </a:extLst>
          </p:cNvPr>
          <p:cNvSpPr txBox="1"/>
          <p:nvPr/>
        </p:nvSpPr>
        <p:spPr>
          <a:xfrm>
            <a:off x="3333279" y="5969006"/>
            <a:ext cx="5525442" cy="523220"/>
          </a:xfrm>
          <a:prstGeom prst="rect">
            <a:avLst/>
          </a:prstGeom>
          <a:noFill/>
        </p:spPr>
        <p:txBody>
          <a:bodyPr wrap="square" rtlCol="0">
            <a:spAutoFit/>
          </a:bodyPr>
          <a:lstStyle/>
          <a:p>
            <a:r>
              <a:rPr lang="en-GB" sz="2800" u="sng" dirty="0">
                <a:solidFill>
                  <a:schemeClr val="bg1"/>
                </a:solidFill>
                <a:latin typeface="NSPCC Headline"/>
                <a:ea typeface="+mn-ea"/>
                <a:cs typeface="+mn-cs"/>
              </a:rPr>
              <a:t>nspcc.org.uk/</a:t>
            </a:r>
            <a:r>
              <a:rPr lang="en-GB" sz="2800" u="sng" dirty="0" err="1">
                <a:solidFill>
                  <a:schemeClr val="bg1"/>
                </a:solidFill>
                <a:latin typeface="NSPCC Headline"/>
                <a:ea typeface="+mn-ea"/>
                <a:cs typeface="+mn-cs"/>
              </a:rPr>
              <a:t>talkrelationships</a:t>
            </a:r>
            <a:endParaRPr lang="en-GB" sz="2800" u="sng" dirty="0"/>
          </a:p>
        </p:txBody>
      </p:sp>
    </p:spTree>
    <p:extLst>
      <p:ext uri="{BB962C8B-B14F-4D97-AF65-F5344CB8AC3E}">
        <p14:creationId xmlns:p14="http://schemas.microsoft.com/office/powerpoint/2010/main" val="281863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C1710-C449-1399-3B4C-D7D380021579}"/>
            </a:ext>
          </a:extLst>
        </p:cNvPr>
        <p:cNvGrpSpPr/>
        <p:nvPr/>
      </p:nvGrpSpPr>
      <p:grpSpPr>
        <a:xfrm>
          <a:off x="0" y="0"/>
          <a:ext cx="0" cy="0"/>
          <a:chOff x="0" y="0"/>
          <a:chExt cx="0" cy="0"/>
        </a:xfrm>
      </p:grpSpPr>
      <p:sp>
        <p:nvSpPr>
          <p:cNvPr id="23" name="Title 6">
            <a:extLst>
              <a:ext uri="{FF2B5EF4-FFF2-40B4-BE49-F238E27FC236}">
                <a16:creationId xmlns:a16="http://schemas.microsoft.com/office/drawing/2014/main" id="{FC969AA5-6007-44CB-1F26-E1BC6CEA32F7}"/>
              </a:ext>
            </a:extLst>
          </p:cNvPr>
          <p:cNvSpPr txBox="1">
            <a:spLocks/>
          </p:cNvSpPr>
          <p:nvPr/>
        </p:nvSpPr>
        <p:spPr>
          <a:xfrm>
            <a:off x="3126000" y="2548756"/>
            <a:ext cx="5940001" cy="3017997"/>
          </a:xfrm>
          <a:prstGeom prst="rect">
            <a:avLst/>
          </a:prstGeom>
        </p:spPr>
        <p:txBody>
          <a:bodyPr vert="horz" wrap="square" lIns="0" tIns="0" rIns="0" bIns="0" rtlCol="0" anchor="ctr" anchorCtr="0">
            <a:noAutofit/>
          </a:bodyPr>
          <a:lstStyle>
            <a:lvl1pPr algn="ctr" defTabSz="685800" rtl="0" eaLnBrk="1" latinLnBrk="0" hangingPunct="1">
              <a:lnSpc>
                <a:spcPct val="90000"/>
              </a:lnSpc>
              <a:spcBef>
                <a:spcPct val="0"/>
              </a:spcBef>
              <a:buNone/>
              <a:defRPr sz="5025" b="1" i="0" kern="1200">
                <a:solidFill>
                  <a:schemeClr val="bg1"/>
                </a:solidFill>
                <a:latin typeface="+mj-lt"/>
                <a:ea typeface="+mj-ea"/>
                <a:cs typeface="+mj-cs"/>
              </a:defRPr>
            </a:lvl1pPr>
          </a:lstStyle>
          <a:p>
            <a:pPr>
              <a:lnSpc>
                <a:spcPct val="100000"/>
              </a:lnSpc>
            </a:pPr>
            <a:r>
              <a:rPr lang="en-GB" sz="4000" dirty="0">
                <a:solidFill>
                  <a:srgbClr val="FFFFFF"/>
                </a:solidFill>
                <a:latin typeface="NSPCC Headline"/>
              </a:rPr>
              <a:t>Digital Citizenship Resources</a:t>
            </a:r>
          </a:p>
          <a:p>
            <a:pPr>
              <a:lnSpc>
                <a:spcPct val="100000"/>
              </a:lnSpc>
            </a:pPr>
            <a:br>
              <a:rPr lang="en-GB" sz="1200" dirty="0">
                <a:solidFill>
                  <a:srgbClr val="FFFFFF"/>
                </a:solidFill>
                <a:latin typeface="NSPCC Headline"/>
              </a:rPr>
            </a:br>
            <a:r>
              <a:rPr lang="en-GB" sz="2400" dirty="0">
                <a:solidFill>
                  <a:srgbClr val="FFFFFF"/>
                </a:solidFill>
                <a:latin typeface="NSPCC Regular" panose="020F0503030202060203" pitchFamily="34" charset="0"/>
              </a:rPr>
              <a:t>by</a:t>
            </a:r>
          </a:p>
          <a:p>
            <a:pPr>
              <a:lnSpc>
                <a:spcPct val="100000"/>
              </a:lnSpc>
            </a:pPr>
            <a:endParaRPr lang="en-GB" sz="1200" dirty="0">
              <a:solidFill>
                <a:srgbClr val="FFFFFF"/>
              </a:solidFill>
              <a:latin typeface="NSPCC Regular" panose="020F0503030202060203" pitchFamily="34" charset="0"/>
            </a:endParaRPr>
          </a:p>
          <a:p>
            <a:pPr>
              <a:lnSpc>
                <a:spcPct val="100000"/>
              </a:lnSpc>
            </a:pPr>
            <a:r>
              <a:rPr lang="en-GB" sz="2800" dirty="0">
                <a:solidFill>
                  <a:srgbClr val="FFFFFF"/>
                </a:solidFill>
                <a:latin typeface="NSPCC Regular" panose="020F0503030202060203" pitchFamily="34" charset="0"/>
              </a:rPr>
              <a:t>Common Sense Media </a:t>
            </a:r>
          </a:p>
          <a:p>
            <a:pPr>
              <a:lnSpc>
                <a:spcPct val="100000"/>
              </a:lnSpc>
            </a:pPr>
            <a:endParaRPr lang="en-GB" sz="2800" dirty="0">
              <a:solidFill>
                <a:srgbClr val="FFFFFF"/>
              </a:solidFill>
              <a:latin typeface="NSPCC Regular" panose="020F0503030202060203" pitchFamily="34" charset="0"/>
            </a:endParaRPr>
          </a:p>
          <a:p>
            <a:pPr marL="342900" indent="-342900">
              <a:lnSpc>
                <a:spcPct val="100000"/>
              </a:lnSpc>
              <a:buFont typeface="Wingdings" panose="05000000000000000000" pitchFamily="2" charset="2"/>
              <a:buChar char="Ø"/>
            </a:pPr>
            <a:r>
              <a:rPr lang="en-GB" sz="1800" dirty="0">
                <a:solidFill>
                  <a:srgbClr val="FFFFFF"/>
                </a:solidFill>
                <a:latin typeface="NSPCC" pitchFamily="50" charset="0"/>
              </a:rPr>
              <a:t>Media balance &amp; wellbeing </a:t>
            </a:r>
          </a:p>
          <a:p>
            <a:pPr marL="342900" indent="-342900">
              <a:lnSpc>
                <a:spcPct val="100000"/>
              </a:lnSpc>
              <a:buFont typeface="Wingdings" panose="05000000000000000000" pitchFamily="2" charset="2"/>
              <a:buChar char="Ø"/>
            </a:pPr>
            <a:r>
              <a:rPr lang="en-GB" sz="1800" dirty="0">
                <a:solidFill>
                  <a:srgbClr val="FFFFFF"/>
                </a:solidFill>
                <a:latin typeface="NSPCC" pitchFamily="50" charset="0"/>
              </a:rPr>
              <a:t>Digital footprint &amp; identity </a:t>
            </a:r>
          </a:p>
          <a:p>
            <a:pPr marL="342900" indent="-342900">
              <a:lnSpc>
                <a:spcPct val="100000"/>
              </a:lnSpc>
              <a:buFont typeface="Wingdings" panose="05000000000000000000" pitchFamily="2" charset="2"/>
              <a:buChar char="Ø"/>
            </a:pPr>
            <a:r>
              <a:rPr lang="en-GB" sz="1800" dirty="0">
                <a:solidFill>
                  <a:srgbClr val="FFFFFF"/>
                </a:solidFill>
                <a:latin typeface="NSPCC" pitchFamily="50" charset="0"/>
              </a:rPr>
              <a:t>Cyberbullying, digital drama &amp; hate speech </a:t>
            </a:r>
          </a:p>
          <a:p>
            <a:pPr marL="342900" indent="-342900">
              <a:lnSpc>
                <a:spcPct val="100000"/>
              </a:lnSpc>
              <a:buFont typeface="Wingdings" panose="05000000000000000000" pitchFamily="2" charset="2"/>
              <a:buChar char="Ø"/>
            </a:pPr>
            <a:r>
              <a:rPr lang="en-GB" sz="1800" dirty="0">
                <a:solidFill>
                  <a:srgbClr val="FFFFFF"/>
                </a:solidFill>
                <a:latin typeface="NSPCC" pitchFamily="50" charset="0"/>
              </a:rPr>
              <a:t>News &amp; media literacy</a:t>
            </a:r>
          </a:p>
          <a:p>
            <a:pPr marL="342900" indent="-342900">
              <a:lnSpc>
                <a:spcPct val="100000"/>
              </a:lnSpc>
              <a:buFont typeface="Wingdings" panose="05000000000000000000" pitchFamily="2" charset="2"/>
              <a:buChar char="Ø"/>
            </a:pPr>
            <a:r>
              <a:rPr lang="en-GB" sz="1800" dirty="0">
                <a:solidFill>
                  <a:srgbClr val="FFFFFF"/>
                </a:solidFill>
                <a:latin typeface="NSPCC" pitchFamily="50" charset="0"/>
              </a:rPr>
              <a:t>Relationships &amp; communication</a:t>
            </a:r>
          </a:p>
          <a:p>
            <a:pPr marL="342900" indent="-342900">
              <a:lnSpc>
                <a:spcPct val="100000"/>
              </a:lnSpc>
              <a:buFont typeface="Wingdings" panose="05000000000000000000" pitchFamily="2" charset="2"/>
              <a:buChar char="Ø"/>
            </a:pPr>
            <a:r>
              <a:rPr lang="en-GB" sz="1800" dirty="0">
                <a:solidFill>
                  <a:srgbClr val="FFFFFF"/>
                </a:solidFill>
                <a:latin typeface="NSPCC" pitchFamily="50" charset="0"/>
              </a:rPr>
              <a:t>Privacy &amp; Security </a:t>
            </a:r>
          </a:p>
          <a:p>
            <a:pPr marL="342900" indent="-342900">
              <a:lnSpc>
                <a:spcPct val="100000"/>
              </a:lnSpc>
              <a:buFont typeface="Wingdings" panose="05000000000000000000" pitchFamily="2" charset="2"/>
              <a:buChar char="Ø"/>
            </a:pPr>
            <a:endParaRPr lang="en-GB" sz="2000" dirty="0">
              <a:solidFill>
                <a:srgbClr val="000000"/>
              </a:solidFill>
              <a:latin typeface="NSPCC" pitchFamily="50" charset="0"/>
              <a:hlinkClick r:id="rId3">
                <a:extLst>
                  <a:ext uri="{A12FA001-AC4F-418D-AE19-62706E023703}">
                    <ahyp:hlinkClr xmlns:ahyp="http://schemas.microsoft.com/office/drawing/2018/hyperlinkcolor" val="tx"/>
                  </a:ext>
                </a:extLst>
              </a:hlinkClick>
            </a:endParaRPr>
          </a:p>
          <a:p>
            <a:pPr>
              <a:lnSpc>
                <a:spcPct val="100000"/>
              </a:lnSpc>
            </a:pPr>
            <a:r>
              <a:rPr lang="en-GB" sz="1800" dirty="0">
                <a:solidFill>
                  <a:srgbClr val="B1DDDE"/>
                </a:solidFill>
                <a:latin typeface="NSPCC Headline"/>
                <a:hlinkClick r:id="rId3">
                  <a:extLst>
                    <a:ext uri="{A12FA001-AC4F-418D-AE19-62706E023703}">
                      <ahyp:hlinkClr xmlns:ahyp="http://schemas.microsoft.com/office/drawing/2018/hyperlinkcolor" val="tx"/>
                    </a:ext>
                  </a:extLst>
                </a:hlinkClick>
              </a:rPr>
              <a:t>https://www.commonsense.org/education/uk/about-digital-citizenship</a:t>
            </a:r>
            <a:endParaRPr lang="en-GB" sz="1800" dirty="0">
              <a:solidFill>
                <a:srgbClr val="B1DDDE"/>
              </a:solidFill>
              <a:latin typeface="NSPCC Headline"/>
            </a:endParaRPr>
          </a:p>
        </p:txBody>
      </p:sp>
      <p:pic>
        <p:nvPicPr>
          <p:cNvPr id="2" name="Picture 2">
            <a:extLst>
              <a:ext uri="{FF2B5EF4-FFF2-40B4-BE49-F238E27FC236}">
                <a16:creationId xmlns:a16="http://schemas.microsoft.com/office/drawing/2014/main" id="{95B37D36-73AF-1488-C989-08BEBA54D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128" y="2548756"/>
            <a:ext cx="1005869" cy="8854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a:extLst>
              <a:ext uri="{FF2B5EF4-FFF2-40B4-BE49-F238E27FC236}">
                <a16:creationId xmlns:a16="http://schemas.microsoft.com/office/drawing/2014/main" id="{74A43CE8-D9F3-1918-9512-71F0E3E2EC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5500" y="3"/>
            <a:ext cx="1382440" cy="11289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23C5CF6D-11F1-BBEF-0571-14943DFAB6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6001" y="-16249"/>
            <a:ext cx="172402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yellow and pink cartoon characters&#10;&#10;Description automatically generated">
            <a:extLst>
              <a:ext uri="{FF2B5EF4-FFF2-40B4-BE49-F238E27FC236}">
                <a16:creationId xmlns:a16="http://schemas.microsoft.com/office/drawing/2014/main" id="{E2B3DAAF-3E95-CE76-4FEF-DFC341BE3D79}"/>
              </a:ext>
            </a:extLst>
          </p:cNvPr>
          <p:cNvPicPr>
            <a:picLocks noChangeAspect="1"/>
          </p:cNvPicPr>
          <p:nvPr/>
        </p:nvPicPr>
        <p:blipFill>
          <a:blip r:embed="rId7"/>
          <a:srcRect l="86797" b="-1176"/>
          <a:stretch>
            <a:fillRect/>
          </a:stretch>
        </p:blipFill>
        <p:spPr>
          <a:xfrm>
            <a:off x="-6986" y="1869701"/>
            <a:ext cx="1497106" cy="3017998"/>
          </a:xfrm>
          <a:prstGeom prst="rect">
            <a:avLst/>
          </a:prstGeom>
        </p:spPr>
      </p:pic>
      <p:grpSp>
        <p:nvGrpSpPr>
          <p:cNvPr id="8" name="Group 7">
            <a:extLst>
              <a:ext uri="{FF2B5EF4-FFF2-40B4-BE49-F238E27FC236}">
                <a16:creationId xmlns:a16="http://schemas.microsoft.com/office/drawing/2014/main" id="{761EB9C0-74ED-EEF4-8130-B81BA041A947}"/>
              </a:ext>
            </a:extLst>
          </p:cNvPr>
          <p:cNvGrpSpPr/>
          <p:nvPr/>
        </p:nvGrpSpPr>
        <p:grpSpPr>
          <a:xfrm>
            <a:off x="10775576" y="3285394"/>
            <a:ext cx="1416424" cy="2765844"/>
            <a:chOff x="10982325" y="4000500"/>
            <a:chExt cx="1238250" cy="2654475"/>
          </a:xfrm>
        </p:grpSpPr>
        <p:pic>
          <p:nvPicPr>
            <p:cNvPr id="10" name="Picture 9" descr="A yellow and pink cartoon characters&#10;&#10;Description automatically generated">
              <a:extLst>
                <a:ext uri="{FF2B5EF4-FFF2-40B4-BE49-F238E27FC236}">
                  <a16:creationId xmlns:a16="http://schemas.microsoft.com/office/drawing/2014/main" id="{01F0E186-442B-AB21-90D9-2DCF1EF7E06B}"/>
                </a:ext>
              </a:extLst>
            </p:cNvPr>
            <p:cNvPicPr>
              <a:picLocks noChangeAspect="1"/>
            </p:cNvPicPr>
            <p:nvPr/>
          </p:nvPicPr>
          <p:blipFill>
            <a:blip r:embed="rId7"/>
            <a:srcRect l="15236" r="73046" b="-1176"/>
            <a:stretch>
              <a:fillRect/>
            </a:stretch>
          </p:blipFill>
          <p:spPr>
            <a:xfrm>
              <a:off x="11051839" y="4000500"/>
              <a:ext cx="1168736" cy="2654475"/>
            </a:xfrm>
            <a:prstGeom prst="rect">
              <a:avLst/>
            </a:prstGeom>
          </p:spPr>
        </p:pic>
        <p:sp>
          <p:nvSpPr>
            <p:cNvPr id="11" name="Rectangle: Rounded Corners 10">
              <a:extLst>
                <a:ext uri="{FF2B5EF4-FFF2-40B4-BE49-F238E27FC236}">
                  <a16:creationId xmlns:a16="http://schemas.microsoft.com/office/drawing/2014/main" id="{35670F1D-A298-FD0D-12E9-9475B64258E4}"/>
                </a:ext>
              </a:extLst>
            </p:cNvPr>
            <p:cNvSpPr/>
            <p:nvPr/>
          </p:nvSpPr>
          <p:spPr>
            <a:xfrm>
              <a:off x="10982325" y="5114925"/>
              <a:ext cx="304800" cy="561975"/>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latin typeface="NSPCC"/>
              </a:endParaRPr>
            </a:p>
          </p:txBody>
        </p:sp>
      </p:grpSp>
      <p:pic>
        <p:nvPicPr>
          <p:cNvPr id="13" name="Picture 12">
            <a:extLst>
              <a:ext uri="{FF2B5EF4-FFF2-40B4-BE49-F238E27FC236}">
                <a16:creationId xmlns:a16="http://schemas.microsoft.com/office/drawing/2014/main" id="{D08DD640-CEE7-55B0-9633-9E57684C3CC3}"/>
              </a:ext>
            </a:extLst>
          </p:cNvPr>
          <p:cNvPicPr>
            <a:picLocks noChangeAspect="1"/>
          </p:cNvPicPr>
          <p:nvPr/>
        </p:nvPicPr>
        <p:blipFill>
          <a:blip r:embed="rId8"/>
          <a:srcRect l="73036"/>
          <a:stretch>
            <a:fillRect/>
          </a:stretch>
        </p:blipFill>
        <p:spPr>
          <a:xfrm>
            <a:off x="252596" y="1128996"/>
            <a:ext cx="2465626" cy="604930"/>
          </a:xfrm>
          <a:prstGeom prst="rect">
            <a:avLst/>
          </a:prstGeom>
        </p:spPr>
      </p:pic>
      <p:pic>
        <p:nvPicPr>
          <p:cNvPr id="1026" name="Picture 2">
            <a:extLst>
              <a:ext uri="{FF2B5EF4-FFF2-40B4-BE49-F238E27FC236}">
                <a16:creationId xmlns:a16="http://schemas.microsoft.com/office/drawing/2014/main" id="{44D99E9D-D87C-D753-0852-0E1A89566E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1308" y="5870755"/>
            <a:ext cx="1264850" cy="1075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929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NSPCC Theme">
  <a:themeElements>
    <a:clrScheme name="Custom 6">
      <a:dk1>
        <a:srgbClr val="000000"/>
      </a:dk1>
      <a:lt1>
        <a:srgbClr val="FFFFFF"/>
      </a:lt1>
      <a:dk2>
        <a:srgbClr val="018926"/>
      </a:dk2>
      <a:lt2>
        <a:srgbClr val="E7E6E6"/>
      </a:lt2>
      <a:accent1>
        <a:srgbClr val="CB3C7F"/>
      </a:accent1>
      <a:accent2>
        <a:srgbClr val="075470"/>
      </a:accent2>
      <a:accent3>
        <a:srgbClr val="582751"/>
      </a:accent3>
      <a:accent4>
        <a:srgbClr val="FCCE4F"/>
      </a:accent4>
      <a:accent5>
        <a:srgbClr val="F8C9DD"/>
      </a:accent5>
      <a:accent6>
        <a:srgbClr val="B1DDDE"/>
      </a:accent6>
      <a:hlink>
        <a:srgbClr val="000000"/>
      </a:hlink>
      <a:folHlink>
        <a:srgbClr val="000000"/>
      </a:folHlink>
    </a:clrScheme>
    <a:fontScheme name="NSPCC">
      <a:majorFont>
        <a:latin typeface="NSPCC Headline"/>
        <a:ea typeface=""/>
        <a:cs typeface=""/>
      </a:majorFont>
      <a:minorFont>
        <a:latin typeface="NSPC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E1FADC"/>
        </a:solidFill>
      </a:spPr>
      <a:bodyPr wrap="square" lIns="180000" tIns="144000" rIns="180000" bIns="144000">
        <a:noAutofit/>
      </a:bodyPr>
      <a:lstStyle>
        <a:defPPr algn="l">
          <a:defRPr sz="2000" b="1" dirty="0">
            <a:latin typeface="NSPCC" panose="02000000000000000000" pitchFamily="2" charset="77"/>
          </a:defRPr>
        </a:defPPr>
      </a:lstStyle>
    </a:txDef>
  </a:objectDefaults>
  <a:extraClrSchemeLst/>
  <a:custClrLst>
    <a:custClr name="Candyfloss">
      <a:srgbClr val="F8C9DD"/>
    </a:custClr>
    <a:custClr name="Sky">
      <a:srgbClr val="B1DDDE"/>
    </a:custClr>
    <a:custClr name="Sandpit">
      <a:srgbClr val="FCCE4F"/>
    </a:custClr>
    <a:custClr name="Parma Violets">
      <a:srgbClr val="DED4F2"/>
    </a:custClr>
    <a:custClr name="Fire Engine">
      <a:srgbClr val="E22E12"/>
    </a:custClr>
    <a:custClr name="Midnight">
      <a:srgbClr val="075470"/>
    </a:custClr>
    <a:custClr name="Raspberry">
      <a:srgbClr val="CB3C7F"/>
    </a:custClr>
    <a:custClr name="Grape">
      <a:srgbClr val="582752"/>
    </a:custClr>
    <a:custClr name="Light Green">
      <a:srgbClr val="E1FADC"/>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CE8BB48BAD6E4290E9F3D9CAB47BF3" ma:contentTypeVersion="13" ma:contentTypeDescription="Create a new document." ma:contentTypeScope="" ma:versionID="0af96a21bab0328be37d6389a918bc14">
  <xsd:schema xmlns:xsd="http://www.w3.org/2001/XMLSchema" xmlns:xs="http://www.w3.org/2001/XMLSchema" xmlns:p="http://schemas.microsoft.com/office/2006/metadata/properties" xmlns:ns2="205cc813-42ae-4575-a095-e5620cfb4bf6" xmlns:ns3="d58e4928-d382-4bdd-a298-6eec9d1ba1f5" targetNamespace="http://schemas.microsoft.com/office/2006/metadata/properties" ma:root="true" ma:fieldsID="0f90edcf888f5c0c2bfd74671640c21d" ns2:_="" ns3:_="">
    <xsd:import namespace="205cc813-42ae-4575-a095-e5620cfb4bf6"/>
    <xsd:import namespace="d58e4928-d382-4bdd-a298-6eec9d1ba1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cc813-42ae-4575-a095-e5620cfb4b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56619fc-a7a0-4310-97c6-cc26cb34961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8e4928-d382-4bdd-a298-6eec9d1ba1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0461b78-d386-418c-9521-f350d6c1a7d0}" ma:internalName="TaxCatchAll" ma:showField="CatchAllData" ma:web="d58e4928-d382-4bdd-a298-6eec9d1ba1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5cc813-42ae-4575-a095-e5620cfb4bf6">
      <Terms xmlns="http://schemas.microsoft.com/office/infopath/2007/PartnerControls"/>
    </lcf76f155ced4ddcb4097134ff3c332f>
    <TaxCatchAll xmlns="d58e4928-d382-4bdd-a298-6eec9d1ba1f5" xsi:nil="true"/>
  </documentManagement>
</p:properties>
</file>

<file path=customXml/itemProps1.xml><?xml version="1.0" encoding="utf-8"?>
<ds:datastoreItem xmlns:ds="http://schemas.openxmlformats.org/officeDocument/2006/customXml" ds:itemID="{105B734C-1024-482F-A101-22EA1E1F7E3A}"/>
</file>

<file path=customXml/itemProps2.xml><?xml version="1.0" encoding="utf-8"?>
<ds:datastoreItem xmlns:ds="http://schemas.openxmlformats.org/officeDocument/2006/customXml" ds:itemID="{A933AACE-ECEE-42EF-80BA-49C2C0D989E4}"/>
</file>

<file path=customXml/itemProps3.xml><?xml version="1.0" encoding="utf-8"?>
<ds:datastoreItem xmlns:ds="http://schemas.openxmlformats.org/officeDocument/2006/customXml" ds:itemID="{94BD435A-53D2-41F1-BD7A-B61E7869D3F2}"/>
</file>

<file path=docProps/app.xml><?xml version="1.0" encoding="utf-8"?>
<Properties xmlns="http://schemas.openxmlformats.org/officeDocument/2006/extended-properties" xmlns:vt="http://schemas.openxmlformats.org/officeDocument/2006/docPropsVTypes">
  <Template>office theme</Template>
  <TotalTime>201</TotalTime>
  <Words>1723</Words>
  <Application>Microsoft Office PowerPoint</Application>
  <PresentationFormat>Widescreen</PresentationFormat>
  <Paragraphs>140</Paragraphs>
  <Slides>7</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7</vt:i4>
      </vt:variant>
    </vt:vector>
  </HeadingPairs>
  <TitlesOfParts>
    <vt:vector size="22" baseType="lpstr">
      <vt:lpstr>Aptos</vt:lpstr>
      <vt:lpstr>Aptos Display</vt:lpstr>
      <vt:lpstr>Arial</vt:lpstr>
      <vt:lpstr>Calibri</vt:lpstr>
      <vt:lpstr>Lucida Grande</vt:lpstr>
      <vt:lpstr>NSPCC</vt:lpstr>
      <vt:lpstr>NSPCC Headline</vt:lpstr>
      <vt:lpstr>NSPCC Regular</vt:lpstr>
      <vt:lpstr>NSPCC-Regular</vt:lpstr>
      <vt:lpstr>Symbol</vt:lpstr>
      <vt:lpstr>System Font Regular</vt:lpstr>
      <vt:lpstr>Verdana</vt:lpstr>
      <vt:lpstr>Wingdings</vt:lpstr>
      <vt:lpstr>office theme</vt:lpstr>
      <vt:lpstr>2_NSPCC Theme</vt:lpstr>
      <vt:lpstr>Hello! I’m Chelsie Osborne, Schools Coordinator for Enfield</vt:lpstr>
      <vt:lpstr>PowerPoint Presentation</vt:lpstr>
      <vt:lpstr>Speak out Stay safe  Alternative Provisions - Practitioner Toolkit </vt:lpstr>
      <vt:lpstr>Speak out Stay safe  Home Education Resource Pack</vt:lpstr>
      <vt:lpstr>Talk PANTS</vt:lpstr>
      <vt:lpstr>Talk Relationships  A whole school approach to support secondary school  teachers &amp; leaders to confidently deliver inclusive sex &amp; relationships education   with a year 6 into year 7 transition lesson available to primary schools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Woolf, Sophie</dc:creator>
  <cp:lastModifiedBy>Osborne, Chelsie</cp:lastModifiedBy>
  <cp:revision>7</cp:revision>
  <dcterms:created xsi:type="dcterms:W3CDTF">2013-07-15T20:26:40Z</dcterms:created>
  <dcterms:modified xsi:type="dcterms:W3CDTF">2026-07-13T09:24:50Z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0x01010054CE8BB48BAD6E4290E9F3D9CAB47BF3</vt:lpwstr>
  </property>
  <property fmtid="{D5CDD505-2E9C-101B-9397-08002B2CF9AE}" pid="3" name="MediaServiceImageTags">
    <vt:lpwstr/>
  </property>
</Properties>
</file>